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3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5.xml" ContentType="application/vnd.openxmlformats-officedocument.presentationml.notesSlide+xml"/>
  <Override PartName="/ppt/comments/comment1.xml" ContentType="application/vnd.openxmlformats-officedocument.presentationml.comment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598" r:id="rId4"/>
    <p:sldMasterId id="2147484610" r:id="rId5"/>
    <p:sldMasterId id="2147484625" r:id="rId6"/>
  </p:sldMasterIdLst>
  <p:notesMasterIdLst>
    <p:notesMasterId r:id="rId46"/>
  </p:notesMasterIdLst>
  <p:handoutMasterIdLst>
    <p:handoutMasterId r:id="rId47"/>
  </p:handoutMasterIdLst>
  <p:sldIdLst>
    <p:sldId id="372" r:id="rId7"/>
    <p:sldId id="1179" r:id="rId8"/>
    <p:sldId id="651" r:id="rId9"/>
    <p:sldId id="1180" r:id="rId10"/>
    <p:sldId id="1181" r:id="rId11"/>
    <p:sldId id="1182" r:id="rId12"/>
    <p:sldId id="1183" r:id="rId13"/>
    <p:sldId id="1184" r:id="rId14"/>
    <p:sldId id="1185" r:id="rId15"/>
    <p:sldId id="1186" r:id="rId16"/>
    <p:sldId id="1187" r:id="rId17"/>
    <p:sldId id="1188" r:id="rId18"/>
    <p:sldId id="1189" r:id="rId19"/>
    <p:sldId id="1190" r:id="rId20"/>
    <p:sldId id="1191" r:id="rId21"/>
    <p:sldId id="1192" r:id="rId22"/>
    <p:sldId id="256" r:id="rId23"/>
    <p:sldId id="1169" r:id="rId24"/>
    <p:sldId id="1193" r:id="rId25"/>
    <p:sldId id="1170" r:id="rId26"/>
    <p:sldId id="1171" r:id="rId27"/>
    <p:sldId id="1135" r:id="rId28"/>
    <p:sldId id="1172" r:id="rId29"/>
    <p:sldId id="1173" r:id="rId30"/>
    <p:sldId id="1194" r:id="rId31"/>
    <p:sldId id="422" r:id="rId32"/>
    <p:sldId id="655" r:id="rId33"/>
    <p:sldId id="443" r:id="rId34"/>
    <p:sldId id="666" r:id="rId35"/>
    <p:sldId id="667" r:id="rId36"/>
    <p:sldId id="668" r:id="rId37"/>
    <p:sldId id="669" r:id="rId38"/>
    <p:sldId id="670" r:id="rId39"/>
    <p:sldId id="671" r:id="rId40"/>
    <p:sldId id="672" r:id="rId41"/>
    <p:sldId id="1174" r:id="rId42"/>
    <p:sldId id="646" r:id="rId43"/>
    <p:sldId id="1162" r:id="rId44"/>
    <p:sldId id="351" r:id="rId45"/>
  </p:sldIdLst>
  <p:sldSz cx="9144000" cy="6858000" type="screen4x3"/>
  <p:notesSz cx="9296400" cy="7010400"/>
  <p:custDataLst>
    <p:tags r:id="rId48"/>
  </p:custDataLst>
  <p:defaultTex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70">
          <p15:clr>
            <a:srgbClr val="A4A3A4"/>
          </p15:clr>
        </p15:guide>
        <p15:guide id="2" orient="horz" pos="469">
          <p15:clr>
            <a:srgbClr val="A4A3A4"/>
          </p15:clr>
        </p15:guide>
        <p15:guide id="3" orient="horz" pos="349">
          <p15:clr>
            <a:srgbClr val="A4A3A4"/>
          </p15:clr>
        </p15:guide>
        <p15:guide id="4" pos="2835">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ipper, Jennifer" initials="SJ" lastIdx="11" clrIdx="0"/>
  <p:cmAuthor id="1" name="Loren Aytona" initials="" lastIdx="37" clrIdx="1"/>
  <p:cmAuthor id="2" name="Adatia, Tasleen" initials="AT" lastIdx="13" clrIdx="2">
    <p:extLst/>
  </p:cmAuthor>
  <p:cmAuthor id="3" name="Ng, Jessica" initials="NJ" lastIdx="2" clrIdx="3">
    <p:extLst/>
  </p:cmAuthor>
  <p:cmAuthor id="4" name="Bennett, Suzannah" initials="BS" lastIdx="1" clrIdx="4">
    <p:extLst>
      <p:ext uri="{19B8F6BF-5375-455C-9EA6-DF929625EA0E}">
        <p15:presenceInfo xmlns:p15="http://schemas.microsoft.com/office/powerpoint/2012/main" userId="S::sbennett@hqontario.ca::a275cb3f-6118-46c6-a80f-c6865482db72" providerId="AD"/>
      </p:ext>
    </p:extLst>
  </p:cmAuthor>
  <p:cmAuthor id="5" name="Kashfia" initials="K" lastIdx="23" clrIdx="5">
    <p:extLst>
      <p:ext uri="{19B8F6BF-5375-455C-9EA6-DF929625EA0E}">
        <p15:presenceInfo xmlns:p15="http://schemas.microsoft.com/office/powerpoint/2012/main" userId="Kashfia" providerId="None"/>
      </p:ext>
    </p:extLst>
  </p:cmAuthor>
  <p:cmAuthor id="6" name="Jennifer White" initials="JW" lastIdx="10" clrIdx="6">
    <p:extLst>
      <p:ext uri="{19B8F6BF-5375-455C-9EA6-DF929625EA0E}">
        <p15:presenceInfo xmlns:p15="http://schemas.microsoft.com/office/powerpoint/2012/main" userId="Jennifer White" providerId="None"/>
      </p:ext>
    </p:extLst>
  </p:cmAuthor>
  <p:cmAuthor id="7" name="White, Jennifer" initials="WJ" lastIdx="3" clrIdx="7">
    <p:extLst>
      <p:ext uri="{19B8F6BF-5375-455C-9EA6-DF929625EA0E}">
        <p15:presenceInfo xmlns:p15="http://schemas.microsoft.com/office/powerpoint/2012/main" userId="White, Jennifer" providerId="None"/>
      </p:ext>
    </p:extLst>
  </p:cmAuthor>
  <p:cmAuthor id="8" name="Burke Dimitrova, Sarah" initials="BDS" lastIdx="23" clrIdx="8">
    <p:extLst>
      <p:ext uri="{19B8F6BF-5375-455C-9EA6-DF929625EA0E}">
        <p15:presenceInfo xmlns:p15="http://schemas.microsoft.com/office/powerpoint/2012/main" userId="S::sbdimitrova@hqontario.ca::7cc3709f-8b4d-437c-a82c-63edf78dc3bb" providerId="AD"/>
      </p:ext>
    </p:extLst>
  </p:cmAuthor>
  <p:cmAuthor id="9" name="Tasleen" initials="T" lastIdx="20" clrIdx="9">
    <p:extLst>
      <p:ext uri="{19B8F6BF-5375-455C-9EA6-DF929625EA0E}">
        <p15:presenceInfo xmlns:p15="http://schemas.microsoft.com/office/powerpoint/2012/main" userId="Tasleen" providerId="None"/>
      </p:ext>
    </p:extLst>
  </p:cmAuthor>
  <p:cmAuthor id="10" name="Shirodkar, Apurva" initials="SA" lastIdx="2" clrIdx="10">
    <p:extLst>
      <p:ext uri="{19B8F6BF-5375-455C-9EA6-DF929625EA0E}">
        <p15:presenceInfo xmlns:p15="http://schemas.microsoft.com/office/powerpoint/2012/main" userId="S::ashirodkar@hqontario.ca::23dd53ca-b896-46ef-9c79-bd536f7a6fbe" providerId="AD"/>
      </p:ext>
    </p:extLst>
  </p:cmAuthor>
  <p:cmAuthor id="11" name="Yurkiewich, Alex" initials="YA" lastIdx="6" clrIdx="11">
    <p:extLst>
      <p:ext uri="{19B8F6BF-5375-455C-9EA6-DF929625EA0E}">
        <p15:presenceInfo xmlns:p15="http://schemas.microsoft.com/office/powerpoint/2012/main" userId="S::ayurkiewich@hqontario.ca::c73ae43d-13b4-4a95-a37e-f2a649a0e935" providerId="AD"/>
      </p:ext>
    </p:extLst>
  </p:cmAuthor>
  <p:cmAuthor id="12" name="Bennell, Maria" initials="BM" lastIdx="6" clrIdx="12">
    <p:extLst>
      <p:ext uri="{19B8F6BF-5375-455C-9EA6-DF929625EA0E}">
        <p15:presenceInfo xmlns:p15="http://schemas.microsoft.com/office/powerpoint/2012/main" userId="S::mbennell@hqontario.ca::29ff3d4d-a61b-465a-b508-388f73d9a7fd" providerId="AD"/>
      </p:ext>
    </p:extLst>
  </p:cmAuthor>
  <p:cmAuthor id="13" name="Yurkiewich, Alex" initials="YA [2]" lastIdx="3" clrIdx="13">
    <p:extLst>
      <p:ext uri="{19B8F6BF-5375-455C-9EA6-DF929625EA0E}">
        <p15:presenceInfo xmlns:p15="http://schemas.microsoft.com/office/powerpoint/2012/main" userId="Yurkiewich, Alex" providerId="None"/>
      </p:ext>
    </p:extLst>
  </p:cmAuthor>
  <p:cmAuthor id="14" name="Degani, Naushaba" initials="DN" lastIdx="12" clrIdx="14">
    <p:extLst>
      <p:ext uri="{19B8F6BF-5375-455C-9EA6-DF929625EA0E}">
        <p15:presenceInfo xmlns:p15="http://schemas.microsoft.com/office/powerpoint/2012/main" userId="S::NDegani@hqontario.ca::b3fe8926-635f-4694-afb6-532aee62f3e1" providerId="AD"/>
      </p:ext>
    </p:extLst>
  </p:cmAuthor>
  <p:cmAuthor id="15" name="White, Jennifer" initials="WJ [2]" lastIdx="2" clrIdx="15">
    <p:extLst>
      <p:ext uri="{19B8F6BF-5375-455C-9EA6-DF929625EA0E}">
        <p15:presenceInfo xmlns:p15="http://schemas.microsoft.com/office/powerpoint/2012/main" userId="S::jwhite@hqontario.ca::22e1a18e-8c11-41e1-8dbe-ead067d06f7e" providerId="AD"/>
      </p:ext>
    </p:extLst>
  </p:cmAuthor>
  <p:cmAuthor id="16" name="Phillips, Lacey" initials="PL" lastIdx="8" clrIdx="16">
    <p:extLst>
      <p:ext uri="{19B8F6BF-5375-455C-9EA6-DF929625EA0E}">
        <p15:presenceInfo xmlns:p15="http://schemas.microsoft.com/office/powerpoint/2012/main" userId="S::lphillips@hqontario.ca::f36da0fa-bc11-47e7-b011-288b2690d24c" providerId="AD"/>
      </p:ext>
    </p:extLst>
  </p:cmAuthor>
  <p:cmAuthor id="17" name="Baltman-Cord, Arielle" initials="BA" lastIdx="4" clrIdx="17">
    <p:extLst>
      <p:ext uri="{19B8F6BF-5375-455C-9EA6-DF929625EA0E}">
        <p15:presenceInfo xmlns:p15="http://schemas.microsoft.com/office/powerpoint/2012/main" userId="S::abaltman@hqontario.ca::9b7feabb-00b0-4e29-82fa-b0ef0096bed4" providerId="AD"/>
      </p:ext>
    </p:extLst>
  </p:cmAuthor>
  <p:cmAuthor id="18" name="Irwin, Terri" initials="IT" lastIdx="1" clrIdx="18">
    <p:extLst>
      <p:ext uri="{19B8F6BF-5375-455C-9EA6-DF929625EA0E}">
        <p15:presenceInfo xmlns:p15="http://schemas.microsoft.com/office/powerpoint/2012/main" userId="S::tirwin@hqontario.ca::9a279925-31fb-42f2-b00c-69cd8459cf1c" providerId="AD"/>
      </p:ext>
    </p:extLst>
  </p:cmAuthor>
  <p:cmAuthor id="19" name="Alex Yurkiewich" initials="AY" lastIdx="1" clrIdx="19">
    <p:extLst>
      <p:ext uri="{19B8F6BF-5375-455C-9EA6-DF929625EA0E}">
        <p15:presenceInfo xmlns:p15="http://schemas.microsoft.com/office/powerpoint/2012/main" userId="Alex Yurkiew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F"/>
    <a:srgbClr val="00788A"/>
    <a:srgbClr val="FCD8D8"/>
    <a:srgbClr val="F5F5F5"/>
    <a:srgbClr val="F9B9B9"/>
    <a:srgbClr val="FFCF37"/>
    <a:srgbClr val="EDFDFF"/>
    <a:srgbClr val="EEDACF"/>
    <a:srgbClr val="F7F7F7"/>
    <a:srgbClr val="D249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70"/>
        <p:guide orient="horz" pos="469"/>
        <p:guide orient="horz" pos="349"/>
        <p:guide pos="2835"/>
      </p:guideLst>
    </p:cSldViewPr>
  </p:slide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uire, Timothy" userId="S::tmaguire@hqontario.ca::b83a4a02-cfb3-4751-b069-a87b66e2f3d5" providerId="AD" clId="Web-{BB94A062-FE24-42EF-BB9D-6F4ACA2398C3}"/>
    <pc:docChg chg="modSld">
      <pc:chgData name="Maguire, Timothy" userId="S::tmaguire@hqontario.ca::b83a4a02-cfb3-4751-b069-a87b66e2f3d5" providerId="AD" clId="Web-{BB94A062-FE24-42EF-BB9D-6F4ACA2398C3}" dt="2019-01-08T19:49:11.566" v="34" actId="20577"/>
      <pc:docMkLst>
        <pc:docMk/>
      </pc:docMkLst>
      <pc:sldChg chg="modSp">
        <pc:chgData name="Maguire, Timothy" userId="S::tmaguire@hqontario.ca::b83a4a02-cfb3-4751-b069-a87b66e2f3d5" providerId="AD" clId="Web-{BB94A062-FE24-42EF-BB9D-6F4ACA2398C3}" dt="2019-01-08T19:49:11.253" v="32" actId="20577"/>
        <pc:sldMkLst>
          <pc:docMk/>
          <pc:sldMk cId="2591079927" sldId="1181"/>
        </pc:sldMkLst>
        <pc:spChg chg="mod">
          <ac:chgData name="Maguire, Timothy" userId="S::tmaguire@hqontario.ca::b83a4a02-cfb3-4751-b069-a87b66e2f3d5" providerId="AD" clId="Web-{BB94A062-FE24-42EF-BB9D-6F4ACA2398C3}" dt="2019-01-08T19:49:11.253" v="32" actId="20577"/>
          <ac:spMkLst>
            <pc:docMk/>
            <pc:sldMk cId="2591079927" sldId="1181"/>
            <ac:spMk id="2" creationId="{00000000-0000-0000-0000-000000000000}"/>
          </ac:spMkLst>
        </pc:spChg>
      </pc:sldChg>
    </pc:docChg>
  </pc:docChgLst>
  <pc:docChgLst>
    <pc:chgData name="Harrison, Susan" userId="S::sharrison@hqontario.ca::12d20603-a68e-40bb-99e5-862f8234107b" providerId="AD" clId="Web-{FAC0C4CF-EA12-CF76-D2DA-9D019A08AAF8}"/>
    <pc:docChg chg="modSld">
      <pc:chgData name="Harrison, Susan" userId="S::sharrison@hqontario.ca::12d20603-a68e-40bb-99e5-862f8234107b" providerId="AD" clId="Web-{FAC0C4CF-EA12-CF76-D2DA-9D019A08AAF8}" dt="2019-01-10T15:19:46.934" v="18"/>
      <pc:docMkLst>
        <pc:docMk/>
      </pc:docMkLst>
      <pc:sldChg chg="modSp">
        <pc:chgData name="Harrison, Susan" userId="S::sharrison@hqontario.ca::12d20603-a68e-40bb-99e5-862f8234107b" providerId="AD" clId="Web-{FAC0C4CF-EA12-CF76-D2DA-9D019A08AAF8}" dt="2019-01-10T15:19:44.309" v="13" actId="20577"/>
        <pc:sldMkLst>
          <pc:docMk/>
          <pc:sldMk cId="3088191798" sldId="351"/>
        </pc:sldMkLst>
        <pc:spChg chg="mod">
          <ac:chgData name="Harrison, Susan" userId="S::sharrison@hqontario.ca::12d20603-a68e-40bb-99e5-862f8234107b" providerId="AD" clId="Web-{FAC0C4CF-EA12-CF76-D2DA-9D019A08AAF8}" dt="2019-01-10T15:19:44.309" v="13" actId="20577"/>
          <ac:spMkLst>
            <pc:docMk/>
            <pc:sldMk cId="3088191798" sldId="351"/>
            <ac:spMk id="3" creationId="{EC28C225-39A5-FD47-9DF4-0A9AD631D7B4}"/>
          </ac:spMkLst>
        </pc:spChg>
      </pc:sldChg>
      <pc:sldChg chg="modNotes">
        <pc:chgData name="Harrison, Susan" userId="S::sharrison@hqontario.ca::12d20603-a68e-40bb-99e5-862f8234107b" providerId="AD" clId="Web-{FAC0C4CF-EA12-CF76-D2DA-9D019A08AAF8}" dt="2019-01-10T15:19:46.934" v="18"/>
        <pc:sldMkLst>
          <pc:docMk/>
          <pc:sldMk cId="2260738719" sldId="372"/>
        </pc:sldMkLst>
      </pc:sldChg>
      <pc:sldChg chg="delCm">
        <pc:chgData name="Harrison, Susan" userId="S::sharrison@hqontario.ca::12d20603-a68e-40bb-99e5-862f8234107b" providerId="AD" clId="Web-{FAC0C4CF-EA12-CF76-D2DA-9D019A08AAF8}" dt="2019-01-10T15:14:52.744" v="0"/>
        <pc:sldMkLst>
          <pc:docMk/>
          <pc:sldMk cId="3184114258" sldId="646"/>
        </pc:sldMkLst>
      </pc:sldChg>
    </pc:docChg>
  </pc:docChgLst>
  <pc:docChgLst>
    <pc:chgData name="Harrison, Susan" userId="12d20603-a68e-40bb-99e5-862f8234107b" providerId="ADAL" clId="{2B8B1C82-C605-4345-A9E8-81755FA4B888}"/>
    <pc:docChg chg="modSld">
      <pc:chgData name="Harrison, Susan" userId="12d20603-a68e-40bb-99e5-862f8234107b" providerId="ADAL" clId="{2B8B1C82-C605-4345-A9E8-81755FA4B888}" dt="2019-01-08T19:09:22.396" v="3" actId="20577"/>
      <pc:docMkLst>
        <pc:docMk/>
      </pc:docMkLst>
      <pc:sldChg chg="modNotesTx">
        <pc:chgData name="Harrison, Susan" userId="12d20603-a68e-40bb-99e5-862f8234107b" providerId="ADAL" clId="{2B8B1C82-C605-4345-A9E8-81755FA4B888}" dt="2019-01-08T19:08:19.385" v="1" actId="6549"/>
        <pc:sldMkLst>
          <pc:docMk/>
          <pc:sldMk cId="1118081173" sldId="1189"/>
        </pc:sldMkLst>
      </pc:sldChg>
      <pc:sldChg chg="modSp">
        <pc:chgData name="Harrison, Susan" userId="12d20603-a68e-40bb-99e5-862f8234107b" providerId="ADAL" clId="{2B8B1C82-C605-4345-A9E8-81755FA4B888}" dt="2019-01-08T19:09:22.396" v="3" actId="20577"/>
        <pc:sldMkLst>
          <pc:docMk/>
          <pc:sldMk cId="1915170025" sldId="1190"/>
        </pc:sldMkLst>
        <pc:spChg chg="mod">
          <ac:chgData name="Harrison, Susan" userId="12d20603-a68e-40bb-99e5-862f8234107b" providerId="ADAL" clId="{2B8B1C82-C605-4345-A9E8-81755FA4B888}" dt="2019-01-08T19:09:22.396" v="3" actId="20577"/>
          <ac:spMkLst>
            <pc:docMk/>
            <pc:sldMk cId="1915170025" sldId="1190"/>
            <ac:spMk id="3" creationId="{6B940D6C-614F-4DCB-AE7A-0284E1DB106F}"/>
          </ac:spMkLst>
        </pc:spChg>
      </pc:sldChg>
    </pc:docChg>
  </pc:docChgLst>
  <pc:docChgLst>
    <pc:chgData name="Harrison, Susan" userId="S::sharrison@hqontario.ca::12d20603-a68e-40bb-99e5-862f8234107b" providerId="AD" clId="Web-{F7C9E740-E200-4E62-23D1-1830EB40ACBA}"/>
    <pc:docChg chg="modSld">
      <pc:chgData name="Harrison, Susan" userId="S::sharrison@hqontario.ca::12d20603-a68e-40bb-99e5-862f8234107b" providerId="AD" clId="Web-{F7C9E740-E200-4E62-23D1-1830EB40ACBA}" dt="2019-01-08T19:06:38.888" v="2"/>
      <pc:docMkLst>
        <pc:docMk/>
      </pc:docMkLst>
      <pc:sldChg chg="modNotes">
        <pc:chgData name="Harrison, Susan" userId="S::sharrison@hqontario.ca::12d20603-a68e-40bb-99e5-862f8234107b" providerId="AD" clId="Web-{F7C9E740-E200-4E62-23D1-1830EB40ACBA}" dt="2019-01-08T19:06:38.888" v="2"/>
        <pc:sldMkLst>
          <pc:docMk/>
          <pc:sldMk cId="1118081173" sldId="1189"/>
        </pc:sldMkLst>
      </pc:sldChg>
    </pc:docChg>
  </pc:docChgLst>
  <pc:docChgLst>
    <pc:chgData name="Maguire, Timothy" userId="b83a4a02-cfb3-4751-b069-a87b66e2f3d5" providerId="ADAL" clId="{9363C6A4-90BF-447C-9C0A-FC35CDF71382}"/>
    <pc:docChg chg="undo modSld">
      <pc:chgData name="Maguire, Timothy" userId="b83a4a02-cfb3-4751-b069-a87b66e2f3d5" providerId="ADAL" clId="{9363C6A4-90BF-447C-9C0A-FC35CDF71382}" dt="2019-01-09T14:25:21.126" v="151" actId="20577"/>
      <pc:docMkLst>
        <pc:docMk/>
      </pc:docMkLst>
      <pc:sldChg chg="modSp">
        <pc:chgData name="Maguire, Timothy" userId="b83a4a02-cfb3-4751-b069-a87b66e2f3d5" providerId="ADAL" clId="{9363C6A4-90BF-447C-9C0A-FC35CDF71382}" dt="2019-01-09T14:12:50.042" v="142" actId="20577"/>
        <pc:sldMkLst>
          <pc:docMk/>
          <pc:sldMk cId="3184114258" sldId="646"/>
        </pc:sldMkLst>
        <pc:spChg chg="mod">
          <ac:chgData name="Maguire, Timothy" userId="b83a4a02-cfb3-4751-b069-a87b66e2f3d5" providerId="ADAL" clId="{9363C6A4-90BF-447C-9C0A-FC35CDF71382}" dt="2019-01-09T14:12:50.042" v="142" actId="20577"/>
          <ac:spMkLst>
            <pc:docMk/>
            <pc:sldMk cId="3184114258" sldId="646"/>
            <ac:spMk id="5" creationId="{4EF0EEC0-5334-49B7-B18E-C32A3037E22F}"/>
          </ac:spMkLst>
        </pc:spChg>
      </pc:sldChg>
      <pc:sldChg chg="modSp modNotesTx">
        <pc:chgData name="Maguire, Timothy" userId="b83a4a02-cfb3-4751-b069-a87b66e2f3d5" providerId="ADAL" clId="{9363C6A4-90BF-447C-9C0A-FC35CDF71382}" dt="2019-01-09T14:24:31.939" v="143" actId="20577"/>
        <pc:sldMkLst>
          <pc:docMk/>
          <pc:sldMk cId="1291779212" sldId="651"/>
        </pc:sldMkLst>
        <pc:spChg chg="mod">
          <ac:chgData name="Maguire, Timothy" userId="b83a4a02-cfb3-4751-b069-a87b66e2f3d5" providerId="ADAL" clId="{9363C6A4-90BF-447C-9C0A-FC35CDF71382}" dt="2019-01-09T14:24:31.939" v="143" actId="20577"/>
          <ac:spMkLst>
            <pc:docMk/>
            <pc:sldMk cId="1291779212" sldId="651"/>
            <ac:spMk id="3" creationId="{00000000-0000-0000-0000-000000000000}"/>
          </ac:spMkLst>
        </pc:spChg>
      </pc:sldChg>
      <pc:sldChg chg="modSp modNotesTx">
        <pc:chgData name="Maguire, Timothy" userId="b83a4a02-cfb3-4751-b069-a87b66e2f3d5" providerId="ADAL" clId="{9363C6A4-90BF-447C-9C0A-FC35CDF71382}" dt="2019-01-09T14:25:21.126" v="151" actId="20577"/>
        <pc:sldMkLst>
          <pc:docMk/>
          <pc:sldMk cId="159303480" sldId="655"/>
        </pc:sldMkLst>
        <pc:spChg chg="mod">
          <ac:chgData name="Maguire, Timothy" userId="b83a4a02-cfb3-4751-b069-a87b66e2f3d5" providerId="ADAL" clId="{9363C6A4-90BF-447C-9C0A-FC35CDF71382}" dt="2019-01-09T14:25:21.126" v="151" actId="20577"/>
          <ac:spMkLst>
            <pc:docMk/>
            <pc:sldMk cId="159303480" sldId="655"/>
            <ac:spMk id="4" creationId="{00000000-0000-0000-0000-000000000000}"/>
          </ac:spMkLst>
        </pc:spChg>
      </pc:sldChg>
      <pc:sldChg chg="modSp">
        <pc:chgData name="Maguire, Timothy" userId="b83a4a02-cfb3-4751-b069-a87b66e2f3d5" providerId="ADAL" clId="{9363C6A4-90BF-447C-9C0A-FC35CDF71382}" dt="2019-01-09T14:07:25.466" v="133" actId="1076"/>
        <pc:sldMkLst>
          <pc:docMk/>
          <pc:sldMk cId="2766205136" sldId="671"/>
        </pc:sldMkLst>
        <pc:spChg chg="mod">
          <ac:chgData name="Maguire, Timothy" userId="b83a4a02-cfb3-4751-b069-a87b66e2f3d5" providerId="ADAL" clId="{9363C6A4-90BF-447C-9C0A-FC35CDF71382}" dt="2019-01-09T14:07:25.466" v="133" actId="1076"/>
          <ac:spMkLst>
            <pc:docMk/>
            <pc:sldMk cId="2766205136" sldId="671"/>
            <ac:spMk id="3" creationId="{00000000-0000-0000-0000-000000000000}"/>
          </ac:spMkLst>
        </pc:spChg>
      </pc:sldChg>
      <pc:sldChg chg="modSp">
        <pc:chgData name="Maguire, Timothy" userId="b83a4a02-cfb3-4751-b069-a87b66e2f3d5" providerId="ADAL" clId="{9363C6A4-90BF-447C-9C0A-FC35CDF71382}" dt="2019-01-09T14:07:50.053" v="134" actId="14100"/>
        <pc:sldMkLst>
          <pc:docMk/>
          <pc:sldMk cId="3639091342" sldId="672"/>
        </pc:sldMkLst>
        <pc:spChg chg="mod">
          <ac:chgData name="Maguire, Timothy" userId="b83a4a02-cfb3-4751-b069-a87b66e2f3d5" providerId="ADAL" clId="{9363C6A4-90BF-447C-9C0A-FC35CDF71382}" dt="2019-01-09T14:07:50.053" v="134" actId="14100"/>
          <ac:spMkLst>
            <pc:docMk/>
            <pc:sldMk cId="3639091342" sldId="672"/>
            <ac:spMk id="3" creationId="{00000000-0000-0000-0000-000000000000}"/>
          </ac:spMkLst>
        </pc:spChg>
      </pc:sldChg>
      <pc:sldChg chg="delSp modSp">
        <pc:chgData name="Maguire, Timothy" userId="b83a4a02-cfb3-4751-b069-a87b66e2f3d5" providerId="ADAL" clId="{9363C6A4-90BF-447C-9C0A-FC35CDF71382}" dt="2019-01-09T13:41:58.563" v="102"/>
        <pc:sldMkLst>
          <pc:docMk/>
          <pc:sldMk cId="1627481279" sldId="1135"/>
        </pc:sldMkLst>
        <pc:spChg chg="del mod">
          <ac:chgData name="Maguire, Timothy" userId="b83a4a02-cfb3-4751-b069-a87b66e2f3d5" providerId="ADAL" clId="{9363C6A4-90BF-447C-9C0A-FC35CDF71382}" dt="2019-01-09T13:41:58.563" v="102"/>
          <ac:spMkLst>
            <pc:docMk/>
            <pc:sldMk cId="1627481279" sldId="1135"/>
            <ac:spMk id="5" creationId="{00000000-0000-0000-0000-000000000000}"/>
          </ac:spMkLst>
        </pc:spChg>
      </pc:sldChg>
      <pc:sldChg chg="modSp">
        <pc:chgData name="Maguire, Timothy" userId="b83a4a02-cfb3-4751-b069-a87b66e2f3d5" providerId="ADAL" clId="{9363C6A4-90BF-447C-9C0A-FC35CDF71382}" dt="2019-01-09T14:12:39.430" v="139" actId="20577"/>
        <pc:sldMkLst>
          <pc:docMk/>
          <pc:sldMk cId="1372204323" sldId="1162"/>
        </pc:sldMkLst>
        <pc:spChg chg="mod">
          <ac:chgData name="Maguire, Timothy" userId="b83a4a02-cfb3-4751-b069-a87b66e2f3d5" providerId="ADAL" clId="{9363C6A4-90BF-447C-9C0A-FC35CDF71382}" dt="2019-01-09T14:12:39.430" v="139" actId="20577"/>
          <ac:spMkLst>
            <pc:docMk/>
            <pc:sldMk cId="1372204323" sldId="1162"/>
            <ac:spMk id="3" creationId="{4741611F-638D-4D32-B233-43B4EC3A146E}"/>
          </ac:spMkLst>
        </pc:spChg>
      </pc:sldChg>
      <pc:sldChg chg="modSp">
        <pc:chgData name="Maguire, Timothy" userId="b83a4a02-cfb3-4751-b069-a87b66e2f3d5" providerId="ADAL" clId="{9363C6A4-90BF-447C-9C0A-FC35CDF71382}" dt="2019-01-09T13:35:17.572" v="98" actId="20577"/>
        <pc:sldMkLst>
          <pc:docMk/>
          <pc:sldMk cId="3648920207" sldId="1170"/>
        </pc:sldMkLst>
        <pc:spChg chg="mod">
          <ac:chgData name="Maguire, Timothy" userId="b83a4a02-cfb3-4751-b069-a87b66e2f3d5" providerId="ADAL" clId="{9363C6A4-90BF-447C-9C0A-FC35CDF71382}" dt="2019-01-09T13:35:17.572" v="98" actId="20577"/>
          <ac:spMkLst>
            <pc:docMk/>
            <pc:sldMk cId="3648920207" sldId="1170"/>
            <ac:spMk id="4" creationId="{88704522-92EF-4554-8C39-38F857C4A769}"/>
          </ac:spMkLst>
        </pc:spChg>
      </pc:sldChg>
      <pc:sldChg chg="modSp">
        <pc:chgData name="Maguire, Timothy" userId="b83a4a02-cfb3-4751-b069-a87b66e2f3d5" providerId="ADAL" clId="{9363C6A4-90BF-447C-9C0A-FC35CDF71382}" dt="2019-01-09T13:57:48.109" v="126"/>
        <pc:sldMkLst>
          <pc:docMk/>
          <pc:sldMk cId="1470012332" sldId="1172"/>
        </pc:sldMkLst>
        <pc:spChg chg="mod">
          <ac:chgData name="Maguire, Timothy" userId="b83a4a02-cfb3-4751-b069-a87b66e2f3d5" providerId="ADAL" clId="{9363C6A4-90BF-447C-9C0A-FC35CDF71382}" dt="2019-01-09T13:57:40.516" v="124" actId="1076"/>
          <ac:spMkLst>
            <pc:docMk/>
            <pc:sldMk cId="1470012332" sldId="1172"/>
            <ac:spMk id="2" creationId="{E1FA297E-4E11-430D-AF97-5F13D66DB257}"/>
          </ac:spMkLst>
        </pc:spChg>
        <pc:graphicFrameChg chg="mod">
          <ac:chgData name="Maguire, Timothy" userId="b83a4a02-cfb3-4751-b069-a87b66e2f3d5" providerId="ADAL" clId="{9363C6A4-90BF-447C-9C0A-FC35CDF71382}" dt="2019-01-09T13:57:48.109" v="126"/>
          <ac:graphicFrameMkLst>
            <pc:docMk/>
            <pc:sldMk cId="1470012332" sldId="1172"/>
            <ac:graphicFrameMk id="6" creationId="{1748A811-D11D-4578-8FC0-19DA8426D59A}"/>
          </ac:graphicFrameMkLst>
        </pc:graphicFrameChg>
      </pc:sldChg>
      <pc:sldChg chg="modSp">
        <pc:chgData name="Maguire, Timothy" userId="b83a4a02-cfb3-4751-b069-a87b66e2f3d5" providerId="ADAL" clId="{9363C6A4-90BF-447C-9C0A-FC35CDF71382}" dt="2019-01-09T13:57:11.467" v="118" actId="14100"/>
        <pc:sldMkLst>
          <pc:docMk/>
          <pc:sldMk cId="3568002210" sldId="1173"/>
        </pc:sldMkLst>
        <pc:spChg chg="mod">
          <ac:chgData name="Maguire, Timothy" userId="b83a4a02-cfb3-4751-b069-a87b66e2f3d5" providerId="ADAL" clId="{9363C6A4-90BF-447C-9C0A-FC35CDF71382}" dt="2019-01-09T13:57:11.467" v="118" actId="14100"/>
          <ac:spMkLst>
            <pc:docMk/>
            <pc:sldMk cId="3568002210" sldId="1173"/>
            <ac:spMk id="2" creationId="{DC3810C9-66AD-4F73-BD90-E0F2CB30E363}"/>
          </ac:spMkLst>
        </pc:spChg>
        <pc:graphicFrameChg chg="mod">
          <ac:chgData name="Maguire, Timothy" userId="b83a4a02-cfb3-4751-b069-a87b66e2f3d5" providerId="ADAL" clId="{9363C6A4-90BF-447C-9C0A-FC35CDF71382}" dt="2019-01-09T13:56:18.702" v="112" actId="1076"/>
          <ac:graphicFrameMkLst>
            <pc:docMk/>
            <pc:sldMk cId="3568002210" sldId="1173"/>
            <ac:graphicFrameMk id="7" creationId="{FCD282A9-DACA-444D-80C2-6011BC8397AD}"/>
          </ac:graphicFrameMkLst>
        </pc:graphicFrameChg>
      </pc:sldChg>
      <pc:sldChg chg="modNotesTx">
        <pc:chgData name="Maguire, Timothy" userId="b83a4a02-cfb3-4751-b069-a87b66e2f3d5" providerId="ADAL" clId="{9363C6A4-90BF-447C-9C0A-FC35CDF71382}" dt="2019-01-09T13:01:44.378" v="67" actId="20577"/>
        <pc:sldMkLst>
          <pc:docMk/>
          <pc:sldMk cId="2846782401" sldId="1180"/>
        </pc:sldMkLst>
      </pc:sldChg>
      <pc:sldChg chg="modSp modNotesTx">
        <pc:chgData name="Maguire, Timothy" userId="b83a4a02-cfb3-4751-b069-a87b66e2f3d5" providerId="ADAL" clId="{9363C6A4-90BF-447C-9C0A-FC35CDF71382}" dt="2019-01-09T13:01:50.573" v="70" actId="20577"/>
        <pc:sldMkLst>
          <pc:docMk/>
          <pc:sldMk cId="2591079927" sldId="1181"/>
        </pc:sldMkLst>
        <pc:spChg chg="mod">
          <ac:chgData name="Maguire, Timothy" userId="b83a4a02-cfb3-4751-b069-a87b66e2f3d5" providerId="ADAL" clId="{9363C6A4-90BF-447C-9C0A-FC35CDF71382}" dt="2019-01-09T12:35:15.621" v="6" actId="20577"/>
          <ac:spMkLst>
            <pc:docMk/>
            <pc:sldMk cId="2591079927" sldId="1181"/>
            <ac:spMk id="2" creationId="{00000000-0000-0000-0000-000000000000}"/>
          </ac:spMkLst>
        </pc:spChg>
      </pc:sldChg>
      <pc:sldChg chg="modNotesTx">
        <pc:chgData name="Maguire, Timothy" userId="b83a4a02-cfb3-4751-b069-a87b66e2f3d5" providerId="ADAL" clId="{9363C6A4-90BF-447C-9C0A-FC35CDF71382}" dt="2019-01-09T13:02:00.220" v="71" actId="20577"/>
        <pc:sldMkLst>
          <pc:docMk/>
          <pc:sldMk cId="1937465669" sldId="1183"/>
        </pc:sldMkLst>
      </pc:sldChg>
      <pc:sldChg chg="modNotesTx">
        <pc:chgData name="Maguire, Timothy" userId="b83a4a02-cfb3-4751-b069-a87b66e2f3d5" providerId="ADAL" clId="{9363C6A4-90BF-447C-9C0A-FC35CDF71382}" dt="2019-01-09T13:02:02.814" v="72" actId="20577"/>
        <pc:sldMkLst>
          <pc:docMk/>
          <pc:sldMk cId="275908510" sldId="1184"/>
        </pc:sldMkLst>
      </pc:sldChg>
      <pc:sldChg chg="modSp modNotesTx">
        <pc:chgData name="Maguire, Timothy" userId="b83a4a02-cfb3-4751-b069-a87b66e2f3d5" providerId="ADAL" clId="{9363C6A4-90BF-447C-9C0A-FC35CDF71382}" dt="2019-01-09T14:24:47.126" v="145" actId="20577"/>
        <pc:sldMkLst>
          <pc:docMk/>
          <pc:sldMk cId="4259153000" sldId="1185"/>
        </pc:sldMkLst>
        <pc:spChg chg="mod">
          <ac:chgData name="Maguire, Timothy" userId="b83a4a02-cfb3-4751-b069-a87b66e2f3d5" providerId="ADAL" clId="{9363C6A4-90BF-447C-9C0A-FC35CDF71382}" dt="2019-01-09T14:24:47.126" v="145" actId="20577"/>
          <ac:spMkLst>
            <pc:docMk/>
            <pc:sldMk cId="4259153000" sldId="1185"/>
            <ac:spMk id="5" creationId="{00000000-0000-0000-0000-000000000000}"/>
          </ac:spMkLst>
        </pc:spChg>
      </pc:sldChg>
      <pc:sldChg chg="modSp">
        <pc:chgData name="Maguire, Timothy" userId="b83a4a02-cfb3-4751-b069-a87b66e2f3d5" providerId="ADAL" clId="{9363C6A4-90BF-447C-9C0A-FC35CDF71382}" dt="2019-01-09T14:25:01.762" v="147" actId="20577"/>
        <pc:sldMkLst>
          <pc:docMk/>
          <pc:sldMk cId="3998683325" sldId="1187"/>
        </pc:sldMkLst>
        <pc:spChg chg="mod">
          <ac:chgData name="Maguire, Timothy" userId="b83a4a02-cfb3-4751-b069-a87b66e2f3d5" providerId="ADAL" clId="{9363C6A4-90BF-447C-9C0A-FC35CDF71382}" dt="2019-01-09T14:25:01.762" v="147" actId="20577"/>
          <ac:spMkLst>
            <pc:docMk/>
            <pc:sldMk cId="3998683325" sldId="1187"/>
            <ac:spMk id="5" creationId="{00000000-0000-0000-0000-000000000000}"/>
          </ac:spMkLst>
        </pc:spChg>
      </pc:sldChg>
      <pc:sldChg chg="modSp modNotesTx">
        <pc:chgData name="Maguire, Timothy" userId="b83a4a02-cfb3-4751-b069-a87b66e2f3d5" providerId="ADAL" clId="{9363C6A4-90BF-447C-9C0A-FC35CDF71382}" dt="2019-01-09T13:07:38.867" v="86" actId="12"/>
        <pc:sldMkLst>
          <pc:docMk/>
          <pc:sldMk cId="1118081173" sldId="1189"/>
        </pc:sldMkLst>
        <pc:spChg chg="mod">
          <ac:chgData name="Maguire, Timothy" userId="b83a4a02-cfb3-4751-b069-a87b66e2f3d5" providerId="ADAL" clId="{9363C6A4-90BF-447C-9C0A-FC35CDF71382}" dt="2019-01-09T13:06:14.889" v="84"/>
          <ac:spMkLst>
            <pc:docMk/>
            <pc:sldMk cId="1118081173" sldId="1189"/>
            <ac:spMk id="10" creationId="{DE1A3D88-E1CB-4F68-A0C9-3C31D60A6D54}"/>
          </ac:spMkLst>
        </pc:spChg>
      </pc:sldChg>
      <pc:sldChg chg="modSp modNotesTx">
        <pc:chgData name="Maguire, Timothy" userId="b83a4a02-cfb3-4751-b069-a87b66e2f3d5" providerId="ADAL" clId="{9363C6A4-90BF-447C-9C0A-FC35CDF71382}" dt="2019-01-09T13:17:15.038" v="96" actId="20577"/>
        <pc:sldMkLst>
          <pc:docMk/>
          <pc:sldMk cId="1915170025" sldId="1190"/>
        </pc:sldMkLst>
        <pc:spChg chg="mod">
          <ac:chgData name="Maguire, Timothy" userId="b83a4a02-cfb3-4751-b069-a87b66e2f3d5" providerId="ADAL" clId="{9363C6A4-90BF-447C-9C0A-FC35CDF71382}" dt="2019-01-09T13:17:15.038" v="96" actId="20577"/>
          <ac:spMkLst>
            <pc:docMk/>
            <pc:sldMk cId="1915170025" sldId="1190"/>
            <ac:spMk id="3" creationId="{6B940D6C-614F-4DCB-AE7A-0284E1DB106F}"/>
          </ac:spMkLst>
        </pc:spChg>
      </pc:sldChg>
      <pc:sldChg chg="modSp">
        <pc:chgData name="Maguire, Timothy" userId="b83a4a02-cfb3-4751-b069-a87b66e2f3d5" providerId="ADAL" clId="{9363C6A4-90BF-447C-9C0A-FC35CDF71382}" dt="2019-01-09T13:58:50.747" v="128" actId="1076"/>
        <pc:sldMkLst>
          <pc:docMk/>
          <pc:sldMk cId="2869549062" sldId="1192"/>
        </pc:sldMkLst>
        <pc:spChg chg="mod">
          <ac:chgData name="Maguire, Timothy" userId="b83a4a02-cfb3-4751-b069-a87b66e2f3d5" providerId="ADAL" clId="{9363C6A4-90BF-447C-9C0A-FC35CDF71382}" dt="2019-01-09T13:58:50.747" v="128" actId="1076"/>
          <ac:spMkLst>
            <pc:docMk/>
            <pc:sldMk cId="2869549062" sldId="1192"/>
            <ac:spMk id="38" creationId="{D6047C40-F5BD-49AB-9B14-7EC028A3443F}"/>
          </ac:spMkLst>
        </pc:spChg>
      </pc:sldChg>
      <pc:sldChg chg="modSp">
        <pc:chgData name="Maguire, Timothy" userId="b83a4a02-cfb3-4751-b069-a87b66e2f3d5" providerId="ADAL" clId="{9363C6A4-90BF-447C-9C0A-FC35CDF71382}" dt="2019-01-09T13:32:57.927" v="97"/>
        <pc:sldMkLst>
          <pc:docMk/>
          <pc:sldMk cId="763482247" sldId="1193"/>
        </pc:sldMkLst>
        <pc:spChg chg="mod">
          <ac:chgData name="Maguire, Timothy" userId="b83a4a02-cfb3-4751-b069-a87b66e2f3d5" providerId="ADAL" clId="{9363C6A4-90BF-447C-9C0A-FC35CDF71382}" dt="2019-01-09T13:32:57.927" v="97"/>
          <ac:spMkLst>
            <pc:docMk/>
            <pc:sldMk cId="763482247" sldId="1193"/>
            <ac:spMk id="7" creationId="{963C2469-0F15-4133-9D2B-E197ECC46A87}"/>
          </ac:spMkLst>
        </pc:spChg>
      </pc:sldChg>
    </pc:docChg>
  </pc:docChgLst>
  <pc:docChgLst>
    <pc:chgData name="Aytona-Arena, Loren" userId="S::laytona@hqontario.ca::dff38c10-91b7-4935-94ff-8594b114d0a8" providerId="AD" clId="Web-{97F5B1C2-6154-0340-BC4F-63CB64E4F44F}"/>
    <pc:docChg chg="modSld">
      <pc:chgData name="Aytona-Arena, Loren" userId="S::laytona@hqontario.ca::dff38c10-91b7-4935-94ff-8594b114d0a8" providerId="AD" clId="Web-{97F5B1C2-6154-0340-BC4F-63CB64E4F44F}" dt="2019-01-14T15:42:59.217" v="1" actId="20577"/>
      <pc:docMkLst>
        <pc:docMk/>
      </pc:docMkLst>
      <pc:sldChg chg="modSp">
        <pc:chgData name="Aytona-Arena, Loren" userId="S::laytona@hqontario.ca::dff38c10-91b7-4935-94ff-8594b114d0a8" providerId="AD" clId="Web-{97F5B1C2-6154-0340-BC4F-63CB64E4F44F}" dt="2019-01-14T15:42:59.217" v="1" actId="20577"/>
        <pc:sldMkLst>
          <pc:docMk/>
          <pc:sldMk cId="1603165904" sldId="1194"/>
        </pc:sldMkLst>
        <pc:spChg chg="mod">
          <ac:chgData name="Aytona-Arena, Loren" userId="S::laytona@hqontario.ca::dff38c10-91b7-4935-94ff-8594b114d0a8" providerId="AD" clId="Web-{97F5B1C2-6154-0340-BC4F-63CB64E4F44F}" dt="2019-01-14T15:42:59.217" v="1" actId="20577"/>
          <ac:spMkLst>
            <pc:docMk/>
            <pc:sldMk cId="1603165904" sldId="1194"/>
            <ac:spMk id="4" creationId="{000ADE7C-2D37-FC45-B624-6FD4DC6A8DC1}"/>
          </ac:spMkLst>
        </pc:spChg>
      </pc:sldChg>
    </pc:docChg>
  </pc:docChgLst>
  <pc:docChgLst>
    <pc:chgData name="Aytona-Arena, Loren" userId="dff38c10-91b7-4935-94ff-8594b114d0a8" providerId="ADAL" clId="{9BA44A01-EDB8-474D-976E-695EB75FB742}"/>
    <pc:docChg chg="undo custSel addSld modSld modMainMaster">
      <pc:chgData name="Aytona-Arena, Loren" userId="dff38c10-91b7-4935-94ff-8594b114d0a8" providerId="ADAL" clId="{9BA44A01-EDB8-474D-976E-695EB75FB742}" dt="2019-01-10T19:36:11.626" v="355"/>
      <pc:docMkLst>
        <pc:docMk/>
      </pc:docMkLst>
      <pc:sldChg chg="addSp delSp modSp delCm">
        <pc:chgData name="Aytona-Arena, Loren" userId="dff38c10-91b7-4935-94ff-8594b114d0a8" providerId="ADAL" clId="{9BA44A01-EDB8-474D-976E-695EB75FB742}" dt="2019-01-07T04:15:46.713" v="244" actId="120"/>
        <pc:sldMkLst>
          <pc:docMk/>
          <pc:sldMk cId="3524563642" sldId="256"/>
        </pc:sldMkLst>
        <pc:spChg chg="mod">
          <ac:chgData name="Aytona-Arena, Loren" userId="dff38c10-91b7-4935-94ff-8594b114d0a8" providerId="ADAL" clId="{9BA44A01-EDB8-474D-976E-695EB75FB742}" dt="2019-01-07T04:15:46.713" v="244" actId="120"/>
          <ac:spMkLst>
            <pc:docMk/>
            <pc:sldMk cId="3524563642" sldId="256"/>
            <ac:spMk id="4" creationId="{88704522-92EF-4554-8C39-38F857C4A769}"/>
          </ac:spMkLst>
        </pc:spChg>
        <pc:graphicFrameChg chg="add mod">
          <ac:chgData name="Aytona-Arena, Loren" userId="dff38c10-91b7-4935-94ff-8594b114d0a8" providerId="ADAL" clId="{9BA44A01-EDB8-474D-976E-695EB75FB742}" dt="2019-01-07T03:02:35.952" v="20" actId="692"/>
          <ac:graphicFrameMkLst>
            <pc:docMk/>
            <pc:sldMk cId="3524563642" sldId="256"/>
            <ac:graphicFrameMk id="6" creationId="{2A979EEF-CF21-4D4C-9C04-1C80BEAD2CB7}"/>
          </ac:graphicFrameMkLst>
        </pc:graphicFrameChg>
        <pc:picChg chg="del">
          <ac:chgData name="Aytona-Arena, Loren" userId="dff38c10-91b7-4935-94ff-8594b114d0a8" providerId="ADAL" clId="{9BA44A01-EDB8-474D-976E-695EB75FB742}" dt="2019-01-07T02:57:28.523" v="0" actId="478"/>
          <ac:picMkLst>
            <pc:docMk/>
            <pc:sldMk cId="3524563642" sldId="256"/>
            <ac:picMk id="2" creationId="{35BED365-E8CE-4561-855E-C8B19348714A}"/>
          </ac:picMkLst>
        </pc:picChg>
      </pc:sldChg>
      <pc:sldChg chg="modSp">
        <pc:chgData name="Aytona-Arena, Loren" userId="dff38c10-91b7-4935-94ff-8594b114d0a8" providerId="ADAL" clId="{9BA44A01-EDB8-474D-976E-695EB75FB742}" dt="2019-01-07T03:57:01.424" v="143" actId="1035"/>
        <pc:sldMkLst>
          <pc:docMk/>
          <pc:sldMk cId="1291779212" sldId="651"/>
        </pc:sldMkLst>
        <pc:picChg chg="mod">
          <ac:chgData name="Aytona-Arena, Loren" userId="dff38c10-91b7-4935-94ff-8594b114d0a8" providerId="ADAL" clId="{9BA44A01-EDB8-474D-976E-695EB75FB742}" dt="2019-01-07T03:57:01.424" v="143" actId="1035"/>
          <ac:picMkLst>
            <pc:docMk/>
            <pc:sldMk cId="1291779212" sldId="651"/>
            <ac:picMk id="7" creationId="{30544F81-F818-E942-AB1A-A018EFFB4C9E}"/>
          </ac:picMkLst>
        </pc:picChg>
        <pc:picChg chg="mod">
          <ac:chgData name="Aytona-Arena, Loren" userId="dff38c10-91b7-4935-94ff-8594b114d0a8" providerId="ADAL" clId="{9BA44A01-EDB8-474D-976E-695EB75FB742}" dt="2019-01-07T03:57:01.424" v="143" actId="1035"/>
          <ac:picMkLst>
            <pc:docMk/>
            <pc:sldMk cId="1291779212" sldId="651"/>
            <ac:picMk id="8" creationId="{DF8614BA-4440-6C4A-9A23-2C94E1EA120F}"/>
          </ac:picMkLst>
        </pc:picChg>
        <pc:picChg chg="mod">
          <ac:chgData name="Aytona-Arena, Loren" userId="dff38c10-91b7-4935-94ff-8594b114d0a8" providerId="ADAL" clId="{9BA44A01-EDB8-474D-976E-695EB75FB742}" dt="2019-01-07T03:57:01.424" v="143" actId="1035"/>
          <ac:picMkLst>
            <pc:docMk/>
            <pc:sldMk cId="1291779212" sldId="651"/>
            <ac:picMk id="9" creationId="{8BD866AB-EC9A-1C4F-BC74-761FE149FB85}"/>
          </ac:picMkLst>
        </pc:picChg>
      </pc:sldChg>
      <pc:sldChg chg="delCm">
        <pc:chgData name="Aytona-Arena, Loren" userId="dff38c10-91b7-4935-94ff-8594b114d0a8" providerId="ADAL" clId="{9BA44A01-EDB8-474D-976E-695EB75FB742}" dt="2019-01-07T04:16:31.633" v="251"/>
        <pc:sldMkLst>
          <pc:docMk/>
          <pc:sldMk cId="1627481279" sldId="1135"/>
        </pc:sldMkLst>
      </pc:sldChg>
      <pc:sldChg chg="addSp delSp modSp delCm">
        <pc:chgData name="Aytona-Arena, Loren" userId="dff38c10-91b7-4935-94ff-8594b114d0a8" providerId="ADAL" clId="{9BA44A01-EDB8-474D-976E-695EB75FB742}" dt="2019-01-07T20:39:47.509" v="284" actId="1035"/>
        <pc:sldMkLst>
          <pc:docMk/>
          <pc:sldMk cId="514229475" sldId="1169"/>
        </pc:sldMkLst>
        <pc:spChg chg="add del mod">
          <ac:chgData name="Aytona-Arena, Loren" userId="dff38c10-91b7-4935-94ff-8594b114d0a8" providerId="ADAL" clId="{9BA44A01-EDB8-474D-976E-695EB75FB742}" dt="2019-01-07T03:04:37.012" v="43"/>
          <ac:spMkLst>
            <pc:docMk/>
            <pc:sldMk cId="514229475" sldId="1169"/>
            <ac:spMk id="3" creationId="{A78ABE79-7579-A74F-8F19-793027EA079A}"/>
          </ac:spMkLst>
        </pc:spChg>
        <pc:spChg chg="mod">
          <ac:chgData name="Aytona-Arena, Loren" userId="dff38c10-91b7-4935-94ff-8594b114d0a8" providerId="ADAL" clId="{9BA44A01-EDB8-474D-976E-695EB75FB742}" dt="2019-01-07T04:15:56.087" v="245" actId="120"/>
          <ac:spMkLst>
            <pc:docMk/>
            <pc:sldMk cId="514229475" sldId="1169"/>
            <ac:spMk id="4" creationId="{88704522-92EF-4554-8C39-38F857C4A769}"/>
          </ac:spMkLst>
        </pc:spChg>
        <pc:graphicFrameChg chg="add mod">
          <ac:chgData name="Aytona-Arena, Loren" userId="dff38c10-91b7-4935-94ff-8594b114d0a8" providerId="ADAL" clId="{9BA44A01-EDB8-474D-976E-695EB75FB742}" dt="2019-01-07T20:39:47.509" v="284" actId="1035"/>
          <ac:graphicFrameMkLst>
            <pc:docMk/>
            <pc:sldMk cId="514229475" sldId="1169"/>
            <ac:graphicFrameMk id="6" creationId="{6C0B9074-0D8F-41F5-9A01-B74E89069F01}"/>
          </ac:graphicFrameMkLst>
        </pc:graphicFrameChg>
        <pc:picChg chg="del">
          <ac:chgData name="Aytona-Arena, Loren" userId="dff38c10-91b7-4935-94ff-8594b114d0a8" providerId="ADAL" clId="{9BA44A01-EDB8-474D-976E-695EB75FB742}" dt="2019-01-07T03:03:13.821" v="21" actId="478"/>
          <ac:picMkLst>
            <pc:docMk/>
            <pc:sldMk cId="514229475" sldId="1169"/>
            <ac:picMk id="11" creationId="{870CD49A-2F45-4DCD-8423-863BD3807FF5}"/>
          </ac:picMkLst>
        </pc:picChg>
      </pc:sldChg>
      <pc:sldChg chg="addSp delSp modSp delCm">
        <pc:chgData name="Aytona-Arena, Loren" userId="dff38c10-91b7-4935-94ff-8594b114d0a8" providerId="ADAL" clId="{9BA44A01-EDB8-474D-976E-695EB75FB742}" dt="2019-01-07T04:16:12.832" v="249" actId="120"/>
        <pc:sldMkLst>
          <pc:docMk/>
          <pc:sldMk cId="3648920207" sldId="1170"/>
        </pc:sldMkLst>
        <pc:spChg chg="mod">
          <ac:chgData name="Aytona-Arena, Loren" userId="dff38c10-91b7-4935-94ff-8594b114d0a8" providerId="ADAL" clId="{9BA44A01-EDB8-474D-976E-695EB75FB742}" dt="2019-01-07T04:16:12.832" v="249" actId="120"/>
          <ac:spMkLst>
            <pc:docMk/>
            <pc:sldMk cId="3648920207" sldId="1170"/>
            <ac:spMk id="4" creationId="{88704522-92EF-4554-8C39-38F857C4A769}"/>
          </ac:spMkLst>
        </pc:spChg>
        <pc:graphicFrameChg chg="add mod">
          <ac:chgData name="Aytona-Arena, Loren" userId="dff38c10-91b7-4935-94ff-8594b114d0a8" providerId="ADAL" clId="{9BA44A01-EDB8-474D-976E-695EB75FB742}" dt="2019-01-07T03:09:00.009" v="61" actId="692"/>
          <ac:graphicFrameMkLst>
            <pc:docMk/>
            <pc:sldMk cId="3648920207" sldId="1170"/>
            <ac:graphicFrameMk id="6" creationId="{B1BF0E07-E974-F64B-9CBE-833AFF4F778C}"/>
          </ac:graphicFrameMkLst>
        </pc:graphicFrameChg>
        <pc:picChg chg="del">
          <ac:chgData name="Aytona-Arena, Loren" userId="dff38c10-91b7-4935-94ff-8594b114d0a8" providerId="ADAL" clId="{9BA44A01-EDB8-474D-976E-695EB75FB742}" dt="2019-01-07T03:05:05.762" v="44" actId="478"/>
          <ac:picMkLst>
            <pc:docMk/>
            <pc:sldMk cId="3648920207" sldId="1170"/>
            <ac:picMk id="15" creationId="{9C895507-478C-43B9-85A7-F93FB1DD1681}"/>
          </ac:picMkLst>
        </pc:picChg>
      </pc:sldChg>
      <pc:sldChg chg="addSp delSp modSp mod delCm">
        <pc:chgData name="Aytona-Arena, Loren" userId="dff38c10-91b7-4935-94ff-8594b114d0a8" providerId="ADAL" clId="{9BA44A01-EDB8-474D-976E-695EB75FB742}" dt="2019-01-07T20:41:22.093" v="297"/>
        <pc:sldMkLst>
          <pc:docMk/>
          <pc:sldMk cId="468884137" sldId="1171"/>
        </pc:sldMkLst>
        <pc:spChg chg="mod">
          <ac:chgData name="Aytona-Arena, Loren" userId="dff38c10-91b7-4935-94ff-8594b114d0a8" providerId="ADAL" clId="{9BA44A01-EDB8-474D-976E-695EB75FB742}" dt="2019-01-07T03:27:51.165" v="82" actId="14100"/>
          <ac:spMkLst>
            <pc:docMk/>
            <pc:sldMk cId="468884137" sldId="1171"/>
            <ac:spMk id="4" creationId="{88704522-92EF-4554-8C39-38F857C4A769}"/>
          </ac:spMkLst>
        </pc:spChg>
        <pc:spChg chg="mod">
          <ac:chgData name="Aytona-Arena, Loren" userId="dff38c10-91b7-4935-94ff-8594b114d0a8" providerId="ADAL" clId="{9BA44A01-EDB8-474D-976E-695EB75FB742}" dt="2019-01-07T03:26:28.140" v="64" actId="1076"/>
          <ac:spMkLst>
            <pc:docMk/>
            <pc:sldMk cId="468884137" sldId="1171"/>
            <ac:spMk id="5" creationId="{DA069E8B-3652-4C37-A548-9C7BA41A1B21}"/>
          </ac:spMkLst>
        </pc:spChg>
        <pc:graphicFrameChg chg="add del mod">
          <ac:chgData name="Aytona-Arena, Loren" userId="dff38c10-91b7-4935-94ff-8594b114d0a8" providerId="ADAL" clId="{9BA44A01-EDB8-474D-976E-695EB75FB742}" dt="2019-01-07T20:40:16.965" v="285" actId="478"/>
          <ac:graphicFrameMkLst>
            <pc:docMk/>
            <pc:sldMk cId="468884137" sldId="1171"/>
            <ac:graphicFrameMk id="6" creationId="{04837F49-6B91-467D-9559-6B6240DFE978}"/>
          </ac:graphicFrameMkLst>
        </pc:graphicFrameChg>
        <pc:graphicFrameChg chg="add mod">
          <ac:chgData name="Aytona-Arena, Loren" userId="dff38c10-91b7-4935-94ff-8594b114d0a8" providerId="ADAL" clId="{9BA44A01-EDB8-474D-976E-695EB75FB742}" dt="2019-01-07T20:41:22.093" v="297"/>
          <ac:graphicFrameMkLst>
            <pc:docMk/>
            <pc:sldMk cId="468884137" sldId="1171"/>
            <ac:graphicFrameMk id="7" creationId="{5E696AB8-4F55-3C47-B7DF-1F70602A45F9}"/>
          </ac:graphicFrameMkLst>
        </pc:graphicFrameChg>
        <pc:picChg chg="del">
          <ac:chgData name="Aytona-Arena, Loren" userId="dff38c10-91b7-4935-94ff-8594b114d0a8" providerId="ADAL" clId="{9BA44A01-EDB8-474D-976E-695EB75FB742}" dt="2019-01-07T03:26:21.715" v="62" actId="478"/>
          <ac:picMkLst>
            <pc:docMk/>
            <pc:sldMk cId="468884137" sldId="1171"/>
            <ac:picMk id="13" creationId="{9D15E234-FF61-49B6-B30E-5E36CE1C1249}"/>
          </ac:picMkLst>
        </pc:picChg>
      </pc:sldChg>
      <pc:sldChg chg="addSp delSp modSp delCm">
        <pc:chgData name="Aytona-Arena, Loren" userId="dff38c10-91b7-4935-94ff-8594b114d0a8" providerId="ADAL" clId="{9BA44A01-EDB8-474D-976E-695EB75FB742}" dt="2019-01-07T04:16:47.570" v="253" actId="120"/>
        <pc:sldMkLst>
          <pc:docMk/>
          <pc:sldMk cId="1470012332" sldId="1172"/>
        </pc:sldMkLst>
        <pc:spChg chg="mod">
          <ac:chgData name="Aytona-Arena, Loren" userId="dff38c10-91b7-4935-94ff-8594b114d0a8" providerId="ADAL" clId="{9BA44A01-EDB8-474D-976E-695EB75FB742}" dt="2019-01-07T04:16:47.570" v="253" actId="120"/>
          <ac:spMkLst>
            <pc:docMk/>
            <pc:sldMk cId="1470012332" sldId="1172"/>
            <ac:spMk id="4" creationId="{88704522-92EF-4554-8C39-38F857C4A769}"/>
          </ac:spMkLst>
        </pc:spChg>
        <pc:graphicFrameChg chg="add mod">
          <ac:chgData name="Aytona-Arena, Loren" userId="dff38c10-91b7-4935-94ff-8594b114d0a8" providerId="ADAL" clId="{9BA44A01-EDB8-474D-976E-695EB75FB742}" dt="2019-01-07T03:32:40.056" v="104" actId="14100"/>
          <ac:graphicFrameMkLst>
            <pc:docMk/>
            <pc:sldMk cId="1470012332" sldId="1172"/>
            <ac:graphicFrameMk id="6" creationId="{1748A811-D11D-4578-8FC0-19DA8426D59A}"/>
          </ac:graphicFrameMkLst>
        </pc:graphicFrameChg>
        <pc:picChg chg="del">
          <ac:chgData name="Aytona-Arena, Loren" userId="dff38c10-91b7-4935-94ff-8594b114d0a8" providerId="ADAL" clId="{9BA44A01-EDB8-474D-976E-695EB75FB742}" dt="2019-01-07T03:31:11.417" v="83" actId="478"/>
          <ac:picMkLst>
            <pc:docMk/>
            <pc:sldMk cId="1470012332" sldId="1172"/>
            <ac:picMk id="9" creationId="{DEC6C8A0-9533-415B-BB95-7EFC3B44CF76}"/>
          </ac:picMkLst>
        </pc:picChg>
      </pc:sldChg>
      <pc:sldChg chg="addSp delSp modSp mod delCm">
        <pc:chgData name="Aytona-Arena, Loren" userId="dff38c10-91b7-4935-94ff-8594b114d0a8" providerId="ADAL" clId="{9BA44A01-EDB8-474D-976E-695EB75FB742}" dt="2019-01-10T19:31:29.585" v="335"/>
        <pc:sldMkLst>
          <pc:docMk/>
          <pc:sldMk cId="3568002210" sldId="1173"/>
        </pc:sldMkLst>
        <pc:spChg chg="add del">
          <ac:chgData name="Aytona-Arena, Loren" userId="dff38c10-91b7-4935-94ff-8594b114d0a8" providerId="ADAL" clId="{9BA44A01-EDB8-474D-976E-695EB75FB742}" dt="2019-01-10T19:31:29.585" v="335"/>
          <ac:spMkLst>
            <pc:docMk/>
            <pc:sldMk cId="3568002210" sldId="1173"/>
            <ac:spMk id="3" creationId="{BE889490-86C3-4C44-8BCF-F467E91A6900}"/>
          </ac:spMkLst>
        </pc:spChg>
        <pc:spChg chg="mod">
          <ac:chgData name="Aytona-Arena, Loren" userId="dff38c10-91b7-4935-94ff-8594b114d0a8" providerId="ADAL" clId="{9BA44A01-EDB8-474D-976E-695EB75FB742}" dt="2019-01-07T04:16:59.520" v="255" actId="120"/>
          <ac:spMkLst>
            <pc:docMk/>
            <pc:sldMk cId="3568002210" sldId="1173"/>
            <ac:spMk id="4" creationId="{88704522-92EF-4554-8C39-38F857C4A769}"/>
          </ac:spMkLst>
        </pc:spChg>
        <pc:graphicFrameChg chg="add del mod">
          <ac:chgData name="Aytona-Arena, Loren" userId="dff38c10-91b7-4935-94ff-8594b114d0a8" providerId="ADAL" clId="{9BA44A01-EDB8-474D-976E-695EB75FB742}" dt="2019-01-07T20:41:42.396" v="298" actId="478"/>
          <ac:graphicFrameMkLst>
            <pc:docMk/>
            <pc:sldMk cId="3568002210" sldId="1173"/>
            <ac:graphicFrameMk id="6" creationId="{AD6EBCBE-C823-4057-9502-C7D55671D64A}"/>
          </ac:graphicFrameMkLst>
        </pc:graphicFrameChg>
        <pc:graphicFrameChg chg="add mod">
          <ac:chgData name="Aytona-Arena, Loren" userId="dff38c10-91b7-4935-94ff-8594b114d0a8" providerId="ADAL" clId="{9BA44A01-EDB8-474D-976E-695EB75FB742}" dt="2019-01-07T20:42:40.675" v="310"/>
          <ac:graphicFrameMkLst>
            <pc:docMk/>
            <pc:sldMk cId="3568002210" sldId="1173"/>
            <ac:graphicFrameMk id="7" creationId="{FCD282A9-DACA-444D-80C2-6011BC8397AD}"/>
          </ac:graphicFrameMkLst>
        </pc:graphicFrameChg>
        <pc:picChg chg="del">
          <ac:chgData name="Aytona-Arena, Loren" userId="dff38c10-91b7-4935-94ff-8594b114d0a8" providerId="ADAL" clId="{9BA44A01-EDB8-474D-976E-695EB75FB742}" dt="2019-01-07T03:32:55.204" v="105" actId="478"/>
          <ac:picMkLst>
            <pc:docMk/>
            <pc:sldMk cId="3568002210" sldId="1173"/>
            <ac:picMk id="10" creationId="{0B5327CF-54D3-47A1-AE00-8748EAE03C50}"/>
          </ac:picMkLst>
        </pc:picChg>
      </pc:sldChg>
      <pc:sldChg chg="delCm">
        <pc:chgData name="Aytona-Arena, Loren" userId="dff38c10-91b7-4935-94ff-8594b114d0a8" providerId="ADAL" clId="{9BA44A01-EDB8-474D-976E-695EB75FB742}" dt="2019-01-07T03:34:48.774" v="128"/>
        <pc:sldMkLst>
          <pc:docMk/>
          <pc:sldMk cId="1691050451" sldId="1179"/>
        </pc:sldMkLst>
      </pc:sldChg>
      <pc:sldChg chg="addSp delSp modSp delCm">
        <pc:chgData name="Aytona-Arena, Loren" userId="dff38c10-91b7-4935-94ff-8594b114d0a8" providerId="ADAL" clId="{9BA44A01-EDB8-474D-976E-695EB75FB742}" dt="2019-01-07T20:37:19.225" v="268" actId="1076"/>
        <pc:sldMkLst>
          <pc:docMk/>
          <pc:sldMk cId="2591079927" sldId="1181"/>
        </pc:sldMkLst>
        <pc:spChg chg="mod">
          <ac:chgData name="Aytona-Arena, Loren" userId="dff38c10-91b7-4935-94ff-8594b114d0a8" providerId="ADAL" clId="{9BA44A01-EDB8-474D-976E-695EB75FB742}" dt="2019-01-07T04:17:19.492" v="256" actId="13926"/>
          <ac:spMkLst>
            <pc:docMk/>
            <pc:sldMk cId="2591079927" sldId="1181"/>
            <ac:spMk id="2" creationId="{00000000-0000-0000-0000-000000000000}"/>
          </ac:spMkLst>
        </pc:spChg>
        <pc:spChg chg="mod">
          <ac:chgData name="Aytona-Arena, Loren" userId="dff38c10-91b7-4935-94ff-8594b114d0a8" providerId="ADAL" clId="{9BA44A01-EDB8-474D-976E-695EB75FB742}" dt="2019-01-07T20:37:19.225" v="268" actId="1076"/>
          <ac:spMkLst>
            <pc:docMk/>
            <pc:sldMk cId="2591079927" sldId="1181"/>
            <ac:spMk id="12" creationId="{F0F35BBD-54CB-4390-9756-E2365E67CCA5}"/>
          </ac:spMkLst>
        </pc:spChg>
        <pc:spChg chg="mod">
          <ac:chgData name="Aytona-Arena, Loren" userId="dff38c10-91b7-4935-94ff-8594b114d0a8" providerId="ADAL" clId="{9BA44A01-EDB8-474D-976E-695EB75FB742}" dt="2019-01-07T20:37:12.377" v="265" actId="1076"/>
          <ac:spMkLst>
            <pc:docMk/>
            <pc:sldMk cId="2591079927" sldId="1181"/>
            <ac:spMk id="23" creationId="{00000000-0000-0000-0000-000000000000}"/>
          </ac:spMkLst>
        </pc:spChg>
        <pc:spChg chg="mod">
          <ac:chgData name="Aytona-Arena, Loren" userId="dff38c10-91b7-4935-94ff-8594b114d0a8" providerId="ADAL" clId="{9BA44A01-EDB8-474D-976E-695EB75FB742}" dt="2019-01-07T04:18:11.245" v="257" actId="1076"/>
          <ac:spMkLst>
            <pc:docMk/>
            <pc:sldMk cId="2591079927" sldId="1181"/>
            <ac:spMk id="24" creationId="{4853A873-C959-4D38-8278-FD7FE247F985}"/>
          </ac:spMkLst>
        </pc:spChg>
        <pc:picChg chg="add del mod">
          <ac:chgData name="Aytona-Arena, Loren" userId="dff38c10-91b7-4935-94ff-8594b114d0a8" providerId="ADAL" clId="{9BA44A01-EDB8-474D-976E-695EB75FB742}" dt="2019-01-07T04:05:07.341" v="151" actId="478"/>
          <ac:picMkLst>
            <pc:docMk/>
            <pc:sldMk cId="2591079927" sldId="1181"/>
            <ac:picMk id="4" creationId="{322F5D93-8AD8-3C42-8054-7A7B08628E20}"/>
          </ac:picMkLst>
        </pc:picChg>
        <pc:picChg chg="del">
          <ac:chgData name="Aytona-Arena, Loren" userId="dff38c10-91b7-4935-94ff-8594b114d0a8" providerId="ADAL" clId="{9BA44A01-EDB8-474D-976E-695EB75FB742}" dt="2019-01-07T04:05:04.990" v="149" actId="478"/>
          <ac:picMkLst>
            <pc:docMk/>
            <pc:sldMk cId="2591079927" sldId="1181"/>
            <ac:picMk id="15" creationId="{E40A5BD0-6C1F-4C4B-AA0E-2930DC68FD54}"/>
          </ac:picMkLst>
        </pc:picChg>
        <pc:picChg chg="mod">
          <ac:chgData name="Aytona-Arena, Loren" userId="dff38c10-91b7-4935-94ff-8594b114d0a8" providerId="ADAL" clId="{9BA44A01-EDB8-474D-976E-695EB75FB742}" dt="2019-01-07T04:03:41.952" v="144" actId="14826"/>
          <ac:picMkLst>
            <pc:docMk/>
            <pc:sldMk cId="2591079927" sldId="1181"/>
            <ac:picMk id="16" creationId="{7270B0A4-3C53-CC40-A1FF-85024BFC1C52}"/>
          </ac:picMkLst>
        </pc:picChg>
        <pc:picChg chg="mod">
          <ac:chgData name="Aytona-Arena, Loren" userId="dff38c10-91b7-4935-94ff-8594b114d0a8" providerId="ADAL" clId="{9BA44A01-EDB8-474D-976E-695EB75FB742}" dt="2019-01-07T04:03:49.482" v="145" actId="14826"/>
          <ac:picMkLst>
            <pc:docMk/>
            <pc:sldMk cId="2591079927" sldId="1181"/>
            <ac:picMk id="17" creationId="{098A35D2-A20A-5040-9C8E-12B5012AF550}"/>
          </ac:picMkLst>
        </pc:picChg>
        <pc:picChg chg="mod">
          <ac:chgData name="Aytona-Arena, Loren" userId="dff38c10-91b7-4935-94ff-8594b114d0a8" providerId="ADAL" clId="{9BA44A01-EDB8-474D-976E-695EB75FB742}" dt="2019-01-07T04:04:03.898" v="146" actId="14826"/>
          <ac:picMkLst>
            <pc:docMk/>
            <pc:sldMk cId="2591079927" sldId="1181"/>
            <ac:picMk id="18" creationId="{59CBD7DE-133F-B640-8F75-C8F82493BC5B}"/>
          </ac:picMkLst>
        </pc:picChg>
        <pc:picChg chg="add mod">
          <ac:chgData name="Aytona-Arena, Loren" userId="dff38c10-91b7-4935-94ff-8594b114d0a8" providerId="ADAL" clId="{9BA44A01-EDB8-474D-976E-695EB75FB742}" dt="2019-01-07T04:06:25.350" v="214" actId="14861"/>
          <ac:picMkLst>
            <pc:docMk/>
            <pc:sldMk cId="2591079927" sldId="1181"/>
            <ac:picMk id="19" creationId="{B8045720-F89F-D84C-B049-CDCCF78F2BEC}"/>
          </ac:picMkLst>
        </pc:picChg>
        <pc:picChg chg="add mod">
          <ac:chgData name="Aytona-Arena, Loren" userId="dff38c10-91b7-4935-94ff-8594b114d0a8" providerId="ADAL" clId="{9BA44A01-EDB8-474D-976E-695EB75FB742}" dt="2019-01-07T20:37:07.863" v="264" actId="14100"/>
          <ac:picMkLst>
            <pc:docMk/>
            <pc:sldMk cId="2591079927" sldId="1181"/>
            <ac:picMk id="21" creationId="{DB1A1F93-1075-8A45-8378-4560411FA6C0}"/>
          </ac:picMkLst>
        </pc:picChg>
        <pc:picChg chg="add mod">
          <ac:chgData name="Aytona-Arena, Loren" userId="dff38c10-91b7-4935-94ff-8594b114d0a8" providerId="ADAL" clId="{9BA44A01-EDB8-474D-976E-695EB75FB742}" dt="2019-01-07T20:37:16.189" v="267" actId="14100"/>
          <ac:picMkLst>
            <pc:docMk/>
            <pc:sldMk cId="2591079927" sldId="1181"/>
            <ac:picMk id="26" creationId="{FF5F6A9D-4532-7B48-94F4-D36C1381E7AA}"/>
          </ac:picMkLst>
        </pc:picChg>
      </pc:sldChg>
      <pc:sldChg chg="modSp delCm">
        <pc:chgData name="Aytona-Arena, Loren" userId="dff38c10-91b7-4935-94ff-8594b114d0a8" providerId="ADAL" clId="{9BA44A01-EDB8-474D-976E-695EB75FB742}" dt="2019-01-07T04:19:31.848" v="262" actId="1076"/>
        <pc:sldMkLst>
          <pc:docMk/>
          <pc:sldMk cId="69375049" sldId="1182"/>
        </pc:sldMkLst>
        <pc:spChg chg="mod">
          <ac:chgData name="Aytona-Arena, Loren" userId="dff38c10-91b7-4935-94ff-8594b114d0a8" providerId="ADAL" clId="{9BA44A01-EDB8-474D-976E-695EB75FB742}" dt="2019-01-07T04:19:31.848" v="262" actId="1076"/>
          <ac:spMkLst>
            <pc:docMk/>
            <pc:sldMk cId="69375049" sldId="1182"/>
            <ac:spMk id="19" creationId="{00000000-0000-0000-0000-000000000000}"/>
          </ac:spMkLst>
        </pc:spChg>
        <pc:picChg chg="mod">
          <ac:chgData name="Aytona-Arena, Loren" userId="dff38c10-91b7-4935-94ff-8594b114d0a8" providerId="ADAL" clId="{9BA44A01-EDB8-474D-976E-695EB75FB742}" dt="2019-01-07T04:11:22.037" v="224" actId="14826"/>
          <ac:picMkLst>
            <pc:docMk/>
            <pc:sldMk cId="69375049" sldId="1182"/>
            <ac:picMk id="4" creationId="{04E2F25B-B6E9-42E0-826F-FC01B5A53BA6}"/>
          </ac:picMkLst>
        </pc:picChg>
        <pc:picChg chg="mod">
          <ac:chgData name="Aytona-Arena, Loren" userId="dff38c10-91b7-4935-94ff-8594b114d0a8" providerId="ADAL" clId="{9BA44A01-EDB8-474D-976E-695EB75FB742}" dt="2019-01-07T04:19:27.666" v="260" actId="14100"/>
          <ac:picMkLst>
            <pc:docMk/>
            <pc:sldMk cId="69375049" sldId="1182"/>
            <ac:picMk id="8" creationId="{5966B657-A3B2-41BA-8D32-BFC93D5F2F6F}"/>
          </ac:picMkLst>
        </pc:picChg>
        <pc:picChg chg="mod modCrop">
          <ac:chgData name="Aytona-Arena, Loren" userId="dff38c10-91b7-4935-94ff-8594b114d0a8" providerId="ADAL" clId="{9BA44A01-EDB8-474D-976E-695EB75FB742}" dt="2019-01-07T04:19:24.752" v="259" actId="14100"/>
          <ac:picMkLst>
            <pc:docMk/>
            <pc:sldMk cId="69375049" sldId="1182"/>
            <ac:picMk id="9" creationId="{2C24CB6F-FB34-4FA7-B79A-6649ABACD39C}"/>
          </ac:picMkLst>
        </pc:picChg>
      </pc:sldChg>
      <pc:sldChg chg="modSp delCm">
        <pc:chgData name="Aytona-Arena, Loren" userId="dff38c10-91b7-4935-94ff-8594b114d0a8" providerId="ADAL" clId="{9BA44A01-EDB8-474D-976E-695EB75FB742}" dt="2019-01-07T04:14:50.299" v="239"/>
        <pc:sldMkLst>
          <pc:docMk/>
          <pc:sldMk cId="1937465669" sldId="1183"/>
        </pc:sldMkLst>
        <pc:picChg chg="mod">
          <ac:chgData name="Aytona-Arena, Loren" userId="dff38c10-91b7-4935-94ff-8594b114d0a8" providerId="ADAL" clId="{9BA44A01-EDB8-474D-976E-695EB75FB742}" dt="2019-01-07T04:07:43.310" v="215" actId="14826"/>
          <ac:picMkLst>
            <pc:docMk/>
            <pc:sldMk cId="1937465669" sldId="1183"/>
            <ac:picMk id="4" creationId="{FF9CBC7C-1DE0-A94B-819D-B7FA9A66FE69}"/>
          </ac:picMkLst>
        </pc:picChg>
      </pc:sldChg>
      <pc:sldChg chg="modSp delCm">
        <pc:chgData name="Aytona-Arena, Loren" userId="dff38c10-91b7-4935-94ff-8594b114d0a8" providerId="ADAL" clId="{9BA44A01-EDB8-474D-976E-695EB75FB742}" dt="2019-01-07T04:15:01.022" v="240"/>
        <pc:sldMkLst>
          <pc:docMk/>
          <pc:sldMk cId="275908510" sldId="1184"/>
        </pc:sldMkLst>
        <pc:picChg chg="mod">
          <ac:chgData name="Aytona-Arena, Loren" userId="dff38c10-91b7-4935-94ff-8594b114d0a8" providerId="ADAL" clId="{9BA44A01-EDB8-474D-976E-695EB75FB742}" dt="2019-01-07T04:07:54.179" v="216" actId="14826"/>
          <ac:picMkLst>
            <pc:docMk/>
            <pc:sldMk cId="275908510" sldId="1184"/>
            <ac:picMk id="4" creationId="{448A9A61-D398-2D42-8347-BD775B7FD72A}"/>
          </ac:picMkLst>
        </pc:picChg>
      </pc:sldChg>
      <pc:sldChg chg="addSp delSp modSp">
        <pc:chgData name="Aytona-Arena, Loren" userId="dff38c10-91b7-4935-94ff-8594b114d0a8" providerId="ADAL" clId="{9BA44A01-EDB8-474D-976E-695EB75FB742}" dt="2019-01-07T04:08:14.343" v="223" actId="1076"/>
        <pc:sldMkLst>
          <pc:docMk/>
          <pc:sldMk cId="4259153000" sldId="1185"/>
        </pc:sldMkLst>
        <pc:spChg chg="mod">
          <ac:chgData name="Aytona-Arena, Loren" userId="dff38c10-91b7-4935-94ff-8594b114d0a8" providerId="ADAL" clId="{9BA44A01-EDB8-474D-976E-695EB75FB742}" dt="2019-01-07T04:08:14.343" v="223" actId="1076"/>
          <ac:spMkLst>
            <pc:docMk/>
            <pc:sldMk cId="4259153000" sldId="1185"/>
            <ac:spMk id="2" creationId="{00000000-0000-0000-0000-000000000000}"/>
          </ac:spMkLst>
        </pc:spChg>
        <pc:picChg chg="del">
          <ac:chgData name="Aytona-Arena, Loren" userId="dff38c10-91b7-4935-94ff-8594b114d0a8" providerId="ADAL" clId="{9BA44A01-EDB8-474D-976E-695EB75FB742}" dt="2019-01-07T04:08:03.616" v="217" actId="478"/>
          <ac:picMkLst>
            <pc:docMk/>
            <pc:sldMk cId="4259153000" sldId="1185"/>
            <ac:picMk id="6" creationId="{46FAF5B9-D54A-7C4F-A5E5-01171DEF7DE6}"/>
          </ac:picMkLst>
        </pc:picChg>
        <pc:picChg chg="add mod">
          <ac:chgData name="Aytona-Arena, Loren" userId="dff38c10-91b7-4935-94ff-8594b114d0a8" providerId="ADAL" clId="{9BA44A01-EDB8-474D-976E-695EB75FB742}" dt="2019-01-07T04:08:13.017" v="222" actId="1076"/>
          <ac:picMkLst>
            <pc:docMk/>
            <pc:sldMk cId="4259153000" sldId="1185"/>
            <ac:picMk id="7" creationId="{5A077349-0BF3-9748-AC31-D525035F1B63}"/>
          </ac:picMkLst>
        </pc:picChg>
      </pc:sldChg>
      <pc:sldChg chg="addSp modSp">
        <pc:chgData name="Aytona-Arena, Loren" userId="dff38c10-91b7-4935-94ff-8594b114d0a8" providerId="ADAL" clId="{9BA44A01-EDB8-474D-976E-695EB75FB742}" dt="2019-01-07T20:38:05.913" v="270" actId="14100"/>
        <pc:sldMkLst>
          <pc:docMk/>
          <pc:sldMk cId="3998683325" sldId="1187"/>
        </pc:sldMkLst>
        <pc:spChg chg="mod">
          <ac:chgData name="Aytona-Arena, Loren" userId="dff38c10-91b7-4935-94ff-8594b114d0a8" providerId="ADAL" clId="{9BA44A01-EDB8-474D-976E-695EB75FB742}" dt="2019-01-07T20:38:05.913" v="270" actId="14100"/>
          <ac:spMkLst>
            <pc:docMk/>
            <pc:sldMk cId="3998683325" sldId="1187"/>
            <ac:spMk id="5" creationId="{00000000-0000-0000-0000-000000000000}"/>
          </ac:spMkLst>
        </pc:spChg>
        <pc:picChg chg="add">
          <ac:chgData name="Aytona-Arena, Loren" userId="dff38c10-91b7-4935-94ff-8594b114d0a8" providerId="ADAL" clId="{9BA44A01-EDB8-474D-976E-695EB75FB742}" dt="2019-01-07T20:38:03.168" v="269"/>
          <ac:picMkLst>
            <pc:docMk/>
            <pc:sldMk cId="3998683325" sldId="1187"/>
            <ac:picMk id="4" creationId="{C1F36B57-2AAF-F341-BFF0-1087C7194653}"/>
          </ac:picMkLst>
        </pc:picChg>
      </pc:sldChg>
      <pc:sldChg chg="addSp delSp modSp">
        <pc:chgData name="Aytona-Arena, Loren" userId="dff38c10-91b7-4935-94ff-8594b114d0a8" providerId="ADAL" clId="{9BA44A01-EDB8-474D-976E-695EB75FB742}" dt="2019-01-07T20:38:19.818" v="274" actId="14100"/>
        <pc:sldMkLst>
          <pc:docMk/>
          <pc:sldMk cId="3387410599" sldId="1188"/>
        </pc:sldMkLst>
        <pc:spChg chg="mod">
          <ac:chgData name="Aytona-Arena, Loren" userId="dff38c10-91b7-4935-94ff-8594b114d0a8" providerId="ADAL" clId="{9BA44A01-EDB8-474D-976E-695EB75FB742}" dt="2019-01-07T20:38:16.994" v="273" actId="14100"/>
          <ac:spMkLst>
            <pc:docMk/>
            <pc:sldMk cId="3387410599" sldId="1188"/>
            <ac:spMk id="5" creationId="{00000000-0000-0000-0000-000000000000}"/>
          </ac:spMkLst>
        </pc:spChg>
        <pc:picChg chg="del">
          <ac:chgData name="Aytona-Arena, Loren" userId="dff38c10-91b7-4935-94ff-8594b114d0a8" providerId="ADAL" clId="{9BA44A01-EDB8-474D-976E-695EB75FB742}" dt="2019-01-07T20:38:08.397" v="271" actId="478"/>
          <ac:picMkLst>
            <pc:docMk/>
            <pc:sldMk cId="3387410599" sldId="1188"/>
            <ac:picMk id="4" creationId="{1F44DFE9-4E1D-4DE8-BB71-4EDB7ADAC07A}"/>
          </ac:picMkLst>
        </pc:picChg>
        <pc:picChg chg="add mod">
          <ac:chgData name="Aytona-Arena, Loren" userId="dff38c10-91b7-4935-94ff-8594b114d0a8" providerId="ADAL" clId="{9BA44A01-EDB8-474D-976E-695EB75FB742}" dt="2019-01-07T20:38:19.818" v="274" actId="14100"/>
          <ac:picMkLst>
            <pc:docMk/>
            <pc:sldMk cId="3387410599" sldId="1188"/>
            <ac:picMk id="6" creationId="{7A982E45-099C-914A-BF75-33304049B62F}"/>
          </ac:picMkLst>
        </pc:picChg>
      </pc:sldChg>
      <pc:sldChg chg="addSp delSp modSp">
        <pc:chgData name="Aytona-Arena, Loren" userId="dff38c10-91b7-4935-94ff-8594b114d0a8" providerId="ADAL" clId="{9BA44A01-EDB8-474D-976E-695EB75FB742}" dt="2019-01-10T19:28:02.878" v="333" actId="478"/>
        <pc:sldMkLst>
          <pc:docMk/>
          <pc:sldMk cId="1118081173" sldId="1189"/>
        </pc:sldMkLst>
        <pc:picChg chg="add mod">
          <ac:chgData name="Aytona-Arena, Loren" userId="dff38c10-91b7-4935-94ff-8594b114d0a8" providerId="ADAL" clId="{9BA44A01-EDB8-474D-976E-695EB75FB742}" dt="2019-01-10T19:26:35.747" v="317" actId="1076"/>
          <ac:picMkLst>
            <pc:docMk/>
            <pc:sldMk cId="1118081173" sldId="1189"/>
            <ac:picMk id="4" creationId="{9DE1BF1C-BBB9-7542-A28F-C1B4F5CB86F6}"/>
          </ac:picMkLst>
        </pc:picChg>
        <pc:picChg chg="add mod">
          <ac:chgData name="Aytona-Arena, Loren" userId="dff38c10-91b7-4935-94ff-8594b114d0a8" providerId="ADAL" clId="{9BA44A01-EDB8-474D-976E-695EB75FB742}" dt="2019-01-10T19:27:30.895" v="325" actId="1076"/>
          <ac:picMkLst>
            <pc:docMk/>
            <pc:sldMk cId="1118081173" sldId="1189"/>
            <ac:picMk id="6" creationId="{FF50D827-4150-064F-A40A-BFC4007EB241}"/>
          </ac:picMkLst>
        </pc:picChg>
        <pc:picChg chg="add del mod">
          <ac:chgData name="Aytona-Arena, Loren" userId="dff38c10-91b7-4935-94ff-8594b114d0a8" providerId="ADAL" clId="{9BA44A01-EDB8-474D-976E-695EB75FB742}" dt="2019-01-10T19:28:02.878" v="333" actId="478"/>
          <ac:picMkLst>
            <pc:docMk/>
            <pc:sldMk cId="1118081173" sldId="1189"/>
            <ac:picMk id="9" creationId="{BC34FEAA-A1F4-E649-80C2-8A36AC32BB25}"/>
          </ac:picMkLst>
        </pc:picChg>
        <pc:picChg chg="del">
          <ac:chgData name="Aytona-Arena, Loren" userId="dff38c10-91b7-4935-94ff-8594b114d0a8" providerId="ADAL" clId="{9BA44A01-EDB8-474D-976E-695EB75FB742}" dt="2019-01-10T19:27:17.395" v="319" actId="478"/>
          <ac:picMkLst>
            <pc:docMk/>
            <pc:sldMk cId="1118081173" sldId="1189"/>
            <ac:picMk id="16" creationId="{7F2CE8F1-AD45-4536-A2A5-FE56E8EEDE0E}"/>
          </ac:picMkLst>
        </pc:picChg>
        <pc:picChg chg="del">
          <ac:chgData name="Aytona-Arena, Loren" userId="dff38c10-91b7-4935-94ff-8594b114d0a8" providerId="ADAL" clId="{9BA44A01-EDB8-474D-976E-695EB75FB742}" dt="2019-01-10T19:26:17.259" v="312" actId="478"/>
          <ac:picMkLst>
            <pc:docMk/>
            <pc:sldMk cId="1118081173" sldId="1189"/>
            <ac:picMk id="20" creationId="{98AD9198-3478-401C-BE33-DDF770CB062D}"/>
          </ac:picMkLst>
        </pc:picChg>
        <pc:picChg chg="add del">
          <ac:chgData name="Aytona-Arena, Loren" userId="dff38c10-91b7-4935-94ff-8594b114d0a8" providerId="ADAL" clId="{9BA44A01-EDB8-474D-976E-695EB75FB742}" dt="2019-01-10T19:27:59.523" v="332" actId="478"/>
          <ac:picMkLst>
            <pc:docMk/>
            <pc:sldMk cId="1118081173" sldId="1189"/>
            <ac:picMk id="24" creationId="{D74728C9-44AD-46C4-A236-C0D63A26F92F}"/>
          </ac:picMkLst>
        </pc:picChg>
      </pc:sldChg>
      <pc:sldChg chg="addSp delSp modSp">
        <pc:chgData name="Aytona-Arena, Loren" userId="dff38c10-91b7-4935-94ff-8594b114d0a8" providerId="ADAL" clId="{9BA44A01-EDB8-474D-976E-695EB75FB742}" dt="2019-01-10T19:36:11.626" v="355"/>
        <pc:sldMkLst>
          <pc:docMk/>
          <pc:sldMk cId="1915170025" sldId="1190"/>
        </pc:sldMkLst>
        <pc:spChg chg="mod">
          <ac:chgData name="Aytona-Arena, Loren" userId="dff38c10-91b7-4935-94ff-8594b114d0a8" providerId="ADAL" clId="{9BA44A01-EDB8-474D-976E-695EB75FB742}" dt="2019-01-07T04:15:32.653" v="241" actId="14100"/>
          <ac:spMkLst>
            <pc:docMk/>
            <pc:sldMk cId="1915170025" sldId="1190"/>
            <ac:spMk id="2" creationId="{00000000-0000-0000-0000-000000000000}"/>
          </ac:spMkLst>
        </pc:spChg>
        <pc:grpChg chg="del">
          <ac:chgData name="Aytona-Arena, Loren" userId="dff38c10-91b7-4935-94ff-8594b114d0a8" providerId="ADAL" clId="{9BA44A01-EDB8-474D-976E-695EB75FB742}" dt="2019-01-10T19:36:10.585" v="354" actId="478"/>
          <ac:grpSpMkLst>
            <pc:docMk/>
            <pc:sldMk cId="1915170025" sldId="1190"/>
            <ac:grpSpMk id="11" creationId="{2311E13F-8F37-438B-8A8B-1E2CBAAEDFEE}"/>
          </ac:grpSpMkLst>
        </pc:grpChg>
        <pc:grpChg chg="add">
          <ac:chgData name="Aytona-Arena, Loren" userId="dff38c10-91b7-4935-94ff-8594b114d0a8" providerId="ADAL" clId="{9BA44A01-EDB8-474D-976E-695EB75FB742}" dt="2019-01-10T19:36:11.626" v="355"/>
          <ac:grpSpMkLst>
            <pc:docMk/>
            <pc:sldMk cId="1915170025" sldId="1190"/>
            <ac:grpSpMk id="27" creationId="{F33708E8-0DC6-C54F-BB24-1A496A198F0D}"/>
          </ac:grpSpMkLst>
        </pc:grpChg>
        <pc:picChg chg="add">
          <ac:chgData name="Aytona-Arena, Loren" userId="dff38c10-91b7-4935-94ff-8594b114d0a8" providerId="ADAL" clId="{9BA44A01-EDB8-474D-976E-695EB75FB742}" dt="2019-01-10T19:36:11.626" v="355"/>
          <ac:picMkLst>
            <pc:docMk/>
            <pc:sldMk cId="1915170025" sldId="1190"/>
            <ac:picMk id="40" creationId="{A27FF6A6-C66E-B640-94FA-376CB83758D4}"/>
          </ac:picMkLst>
        </pc:picChg>
        <pc:picChg chg="add">
          <ac:chgData name="Aytona-Arena, Loren" userId="dff38c10-91b7-4935-94ff-8594b114d0a8" providerId="ADAL" clId="{9BA44A01-EDB8-474D-976E-695EB75FB742}" dt="2019-01-10T19:36:11.626" v="355"/>
          <ac:picMkLst>
            <pc:docMk/>
            <pc:sldMk cId="1915170025" sldId="1190"/>
            <ac:picMk id="41" creationId="{5E74FB8B-208E-8141-A2C2-5F7DDECF79CC}"/>
          </ac:picMkLst>
        </pc:picChg>
      </pc:sldChg>
      <pc:sldChg chg="delCm">
        <pc:chgData name="Aytona-Arena, Loren" userId="dff38c10-91b7-4935-94ff-8594b114d0a8" providerId="ADAL" clId="{9BA44A01-EDB8-474D-976E-695EB75FB742}" dt="2019-01-07T04:15:38.194" v="242"/>
        <pc:sldMkLst>
          <pc:docMk/>
          <pc:sldMk cId="2869549062" sldId="1192"/>
        </pc:sldMkLst>
      </pc:sldChg>
      <pc:sldChg chg="delCm">
        <pc:chgData name="Aytona-Arena, Loren" userId="dff38c10-91b7-4935-94ff-8594b114d0a8" providerId="ADAL" clId="{9BA44A01-EDB8-474D-976E-695EB75FB742}" dt="2019-01-07T04:16:06.857" v="247"/>
        <pc:sldMkLst>
          <pc:docMk/>
          <pc:sldMk cId="763482247" sldId="1193"/>
        </pc:sldMkLst>
      </pc:sldChg>
      <pc:sldChg chg="modSp add">
        <pc:chgData name="Aytona-Arena, Loren" userId="dff38c10-91b7-4935-94ff-8594b114d0a8" providerId="ADAL" clId="{9BA44A01-EDB8-474D-976E-695EB75FB742}" dt="2019-01-10T19:34:57.316" v="353" actId="14100"/>
        <pc:sldMkLst>
          <pc:docMk/>
          <pc:sldMk cId="1603165904" sldId="1194"/>
        </pc:sldMkLst>
        <pc:spChg chg="mod">
          <ac:chgData name="Aytona-Arena, Loren" userId="dff38c10-91b7-4935-94ff-8594b114d0a8" providerId="ADAL" clId="{9BA44A01-EDB8-474D-976E-695EB75FB742}" dt="2019-01-10T19:34:57.316" v="353" actId="14100"/>
          <ac:spMkLst>
            <pc:docMk/>
            <pc:sldMk cId="1603165904" sldId="1194"/>
            <ac:spMk id="4" creationId="{000ADE7C-2D37-FC45-B624-6FD4DC6A8DC1}"/>
          </ac:spMkLst>
        </pc:spChg>
      </pc:sldChg>
      <pc:sldMasterChg chg="modSldLayout">
        <pc:chgData name="Aytona-Arena, Loren" userId="dff38c10-91b7-4935-94ff-8594b114d0a8" providerId="ADAL" clId="{9BA44A01-EDB8-474D-976E-695EB75FB742}" dt="2019-01-10T19:34:39.874" v="352"/>
        <pc:sldMasterMkLst>
          <pc:docMk/>
          <pc:sldMasterMk cId="3739805846" sldId="2147484598"/>
        </pc:sldMasterMkLst>
        <pc:sldLayoutChg chg="addSp delSp">
          <pc:chgData name="Aytona-Arena, Loren" userId="dff38c10-91b7-4935-94ff-8594b114d0a8" providerId="ADAL" clId="{9BA44A01-EDB8-474D-976E-695EB75FB742}" dt="2019-01-10T19:34:39.874" v="352"/>
          <pc:sldLayoutMkLst>
            <pc:docMk/>
            <pc:sldMasterMk cId="3739805846" sldId="2147484598"/>
            <pc:sldLayoutMk cId="1212589682" sldId="2147484606"/>
          </pc:sldLayoutMkLst>
          <pc:spChg chg="del">
            <ac:chgData name="Aytona-Arena, Loren" userId="dff38c10-91b7-4935-94ff-8594b114d0a8" providerId="ADAL" clId="{9BA44A01-EDB8-474D-976E-695EB75FB742}" dt="2019-01-10T19:34:39.220" v="351" actId="478"/>
            <ac:spMkLst>
              <pc:docMk/>
              <pc:sldMasterMk cId="3739805846" sldId="2147484598"/>
              <pc:sldLayoutMk cId="1212589682" sldId="2147484606"/>
              <ac:spMk id="4" creationId="{00000000-0000-0000-0000-000000000000}"/>
            </ac:spMkLst>
          </pc:spChg>
          <pc:spChg chg="add">
            <ac:chgData name="Aytona-Arena, Loren" userId="dff38c10-91b7-4935-94ff-8594b114d0a8" providerId="ADAL" clId="{9BA44A01-EDB8-474D-976E-695EB75FB742}" dt="2019-01-10T19:34:39.874" v="352"/>
            <ac:spMkLst>
              <pc:docMk/>
              <pc:sldMasterMk cId="3739805846" sldId="2147484598"/>
              <pc:sldLayoutMk cId="1212589682" sldId="2147484606"/>
              <ac:spMk id="9" creationId="{B210EB82-5912-0F4D-B104-4A34C229B32E}"/>
            </ac:spMkLst>
          </pc:spChg>
        </pc:sldLayoutChg>
      </pc:sldMasterChg>
    </pc:docChg>
  </pc:docChgLst>
  <pc:docChgLst>
    <pc:chgData name="Aytona-Arena, Loren" userId="dff38c10-91b7-4935-94ff-8594b114d0a8" providerId="ADAL" clId="{66893BC0-984D-6342-8072-C8B3BFD7FBFE}"/>
    <pc:docChg chg="custSel modSld">
      <pc:chgData name="Aytona-Arena, Loren" userId="dff38c10-91b7-4935-94ff-8594b114d0a8" providerId="ADAL" clId="{66893BC0-984D-6342-8072-C8B3BFD7FBFE}" dt="2019-01-08T20:08:22.825" v="2" actId="767"/>
      <pc:docMkLst>
        <pc:docMk/>
      </pc:docMkLst>
      <pc:sldChg chg="delSp">
        <pc:chgData name="Aytona-Arena, Loren" userId="dff38c10-91b7-4935-94ff-8594b114d0a8" providerId="ADAL" clId="{66893BC0-984D-6342-8072-C8B3BFD7FBFE}" dt="2019-01-08T20:08:17.209" v="0" actId="478"/>
        <pc:sldMkLst>
          <pc:docMk/>
          <pc:sldMk cId="1118081173" sldId="1189"/>
        </pc:sldMkLst>
        <pc:spChg chg="del">
          <ac:chgData name="Aytona-Arena, Loren" userId="dff38c10-91b7-4935-94ff-8594b114d0a8" providerId="ADAL" clId="{66893BC0-984D-6342-8072-C8B3BFD7FBFE}" dt="2019-01-08T20:08:17.209" v="0" actId="478"/>
          <ac:spMkLst>
            <pc:docMk/>
            <pc:sldMk cId="1118081173" sldId="1189"/>
            <ac:spMk id="12" creationId="{C0A6FC74-8F1A-4511-981B-4EC5C0F9780D}"/>
          </ac:spMkLst>
        </pc:spChg>
      </pc:sldChg>
      <pc:sldChg chg="addSp delSp modSp">
        <pc:chgData name="Aytona-Arena, Loren" userId="dff38c10-91b7-4935-94ff-8594b114d0a8" providerId="ADAL" clId="{66893BC0-984D-6342-8072-C8B3BFD7FBFE}" dt="2019-01-08T20:08:22.825" v="2" actId="767"/>
        <pc:sldMkLst>
          <pc:docMk/>
          <pc:sldMk cId="1915170025" sldId="1190"/>
        </pc:sldMkLst>
        <pc:spChg chg="add mod">
          <ac:chgData name="Aytona-Arena, Loren" userId="dff38c10-91b7-4935-94ff-8594b114d0a8" providerId="ADAL" clId="{66893BC0-984D-6342-8072-C8B3BFD7FBFE}" dt="2019-01-08T20:08:22.825" v="2" actId="767"/>
          <ac:spMkLst>
            <pc:docMk/>
            <pc:sldMk cId="1915170025" sldId="1190"/>
            <ac:spMk id="4" creationId="{D6FBEAEF-2B92-B24C-9B31-E3F1FEC9EBF6}"/>
          </ac:spMkLst>
        </pc:spChg>
        <pc:spChg chg="del">
          <ac:chgData name="Aytona-Arena, Loren" userId="dff38c10-91b7-4935-94ff-8594b114d0a8" providerId="ADAL" clId="{66893BC0-984D-6342-8072-C8B3BFD7FBFE}" dt="2019-01-08T20:08:21.753" v="1" actId="478"/>
          <ac:spMkLst>
            <pc:docMk/>
            <pc:sldMk cId="1915170025" sldId="1190"/>
            <ac:spMk id="12" creationId="{C0A6FC74-8F1A-4511-981B-4EC5C0F9780D}"/>
          </ac:spMkLst>
        </pc:spChg>
      </pc:sldChg>
    </pc:docChg>
  </pc:docChgLst>
  <pc:docChgLst>
    <pc:chgData name="Aytona-Arena, Loren" userId="S::laytona@hqontario.ca::dff38c10-91b7-4935-94ff-8594b114d0a8" providerId="AD" clId="Web-{00AB0369-7775-02D3-61E1-3FC239F3CDDA}"/>
    <pc:docChg chg="modSld">
      <pc:chgData name="Aytona-Arena, Loren" userId="S::laytona@hqontario.ca::dff38c10-91b7-4935-94ff-8594b114d0a8" providerId="AD" clId="Web-{00AB0369-7775-02D3-61E1-3FC239F3CDDA}" dt="2019-01-14T15:33:37.151" v="6" actId="20577"/>
      <pc:docMkLst>
        <pc:docMk/>
      </pc:docMkLst>
      <pc:sldChg chg="modSp">
        <pc:chgData name="Aytona-Arena, Loren" userId="S::laytona@hqontario.ca::dff38c10-91b7-4935-94ff-8594b114d0a8" providerId="AD" clId="Web-{00AB0369-7775-02D3-61E1-3FC239F3CDDA}" dt="2019-01-14T15:33:37.151" v="6" actId="20577"/>
        <pc:sldMkLst>
          <pc:docMk/>
          <pc:sldMk cId="1603165904" sldId="1194"/>
        </pc:sldMkLst>
        <pc:spChg chg="mod">
          <ac:chgData name="Aytona-Arena, Loren" userId="S::laytona@hqontario.ca::dff38c10-91b7-4935-94ff-8594b114d0a8" providerId="AD" clId="Web-{00AB0369-7775-02D3-61E1-3FC239F3CDDA}" dt="2019-01-14T15:33:37.151" v="6" actId="20577"/>
          <ac:spMkLst>
            <pc:docMk/>
            <pc:sldMk cId="1603165904" sldId="1194"/>
            <ac:spMk id="4" creationId="{000ADE7C-2D37-FC45-B624-6FD4DC6A8DC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althqualityontario-my.sharepoint.com/personal/laytona_hqontario_ca/Documents/Quality%20Standards/Topics/Low%20Back%20Pain/Production/Guides/Content/QS%20LBP%20Champion%20Deck%20data%20slides_F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ealthqualityontario-my.sharepoint.com/personal/laytona_hqontario_ca/Documents/Quality%20Standards/Topics/Low%20Back%20Pain/Production/Guides/Content/QS%20LBP%20Champion%20Deck%20data%20slides_F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ealthqualityontario-my.sharepoint.com/personal/laytona_hqontario_ca/Documents/Quality%20Standards/Topics/Low%20Back%20Pain/Production/Guides/Content/QS%20LBP%20Champion%20Deck%20data%20slides_F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ealthqualityontario-my.sharepoint.com/personal/laytona_hqontario_ca/Documents/Quality%20Standards/Topics/Low%20Back%20Pain/Production/Guides/Content/QS%20LBP%20Champion%20Deck%20data%20slides_revis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ealthqualityontario-my.sharepoint.com/personal/laytona_hqontario_ca/Documents/Quality%20Standards/Topics/Low%20Back%20Pain/Production/Guides/Content/QS%20LBP%20Champion%20Deck%20data%20slides_F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ealthqualityontario-my.sharepoint.com/personal/laytona_hqontario_ca/Documents/Quality%20Standards/Topics/Low%20Back%20Pain/Production/Guides/Content/QS%20LBP%20Champion%20Deck%20data%20slides_revised.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01043307086615"/>
          <c:y val="3.3950617283950615E-2"/>
          <c:w val="0.8424895669291339"/>
          <c:h val="0.4740067410147436"/>
        </c:manualLayout>
      </c:layout>
      <c:barChart>
        <c:barDir val="col"/>
        <c:grouping val="clustered"/>
        <c:varyColors val="0"/>
        <c:ser>
          <c:idx val="0"/>
          <c:order val="0"/>
          <c:tx>
            <c:strRef>
              <c:f>'[QS LBP Champion Deck data slides_FR.xlsx]ED Visits by Region'!$B$1</c:f>
              <c:strCache>
                <c:ptCount val="1"/>
                <c:pt idx="0">
                  <c:v>Std_percent_90days</c:v>
                </c:pt>
              </c:strCache>
            </c:strRef>
          </c:tx>
          <c:spPr>
            <a:solidFill>
              <a:schemeClr val="accent2"/>
            </a:solidFill>
            <a:ln>
              <a:noFill/>
            </a:ln>
            <a:effectLst/>
          </c:spPr>
          <c:invertIfNegative val="0"/>
          <c:dPt>
            <c:idx val="7"/>
            <c:invertIfNegative val="0"/>
            <c:bubble3D val="0"/>
            <c:spPr>
              <a:pattFill prst="wdUpDiag">
                <a:fgClr>
                  <a:schemeClr val="accent2"/>
                </a:fgClr>
                <a:bgClr>
                  <a:schemeClr val="bg1"/>
                </a:bgClr>
              </a:pattFill>
              <a:ln>
                <a:solidFill>
                  <a:schemeClr val="accent2"/>
                </a:solidFill>
              </a:ln>
              <a:effectLst/>
            </c:spPr>
            <c:extLst>
              <c:ext xmlns:c16="http://schemas.microsoft.com/office/drawing/2014/chart" uri="{C3380CC4-5D6E-409C-BE32-E72D297353CC}">
                <c16:uniqueId val="{00000000-F40B-1640-AF22-EADC1548627D}"/>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'[QS LBP Champion Deck data slides_FR.xlsx]ED Visits by Region'!$A$2:$A$16</c:f>
              <c:strCache>
                <c:ptCount val="15"/>
                <c:pt idx="0">
                  <c:v>Centre-Ouest</c:v>
                </c:pt>
                <c:pt idx="1">
                  <c:v>Mississauga Halton</c:v>
                </c:pt>
                <c:pt idx="2">
                  <c:v>Centre</c:v>
                </c:pt>
                <c:pt idx="3">
                  <c:v>Centre-Toronto</c:v>
                </c:pt>
                <c:pt idx="4">
                  <c:v>Waterloo Wellington</c:v>
                </c:pt>
                <c:pt idx="5">
                  <c:v>Érié St-Clair</c:v>
                </c:pt>
                <c:pt idx="6">
                  <c:v>Centre-Est</c:v>
                </c:pt>
                <c:pt idx="7">
                  <c:v>Ontario</c:v>
                </c:pt>
                <c:pt idx="8">
                  <c:v>Hamilton Niagara Haldimand Brant</c:v>
                </c:pt>
                <c:pt idx="9">
                  <c:v>Champlain</c:v>
                </c:pt>
                <c:pt idx="10">
                  <c:v>Sud-Ouest</c:v>
                </c:pt>
                <c:pt idx="11">
                  <c:v>Sud-Est</c:v>
                </c:pt>
                <c:pt idx="12">
                  <c:v>Simcoe Nord Muskoka</c:v>
                </c:pt>
                <c:pt idx="13">
                  <c:v>Nord-Est</c:v>
                </c:pt>
                <c:pt idx="14">
                  <c:v>Nord-Ouest</c:v>
                </c:pt>
              </c:strCache>
            </c:strRef>
          </c:cat>
          <c:val>
            <c:numRef>
              <c:f>'[QS LBP Champion Deck data slides_FR.xlsx]ED Visits by Region'!$B$2:$B$16</c:f>
              <c:numCache>
                <c:formatCode>###0.0</c:formatCode>
                <c:ptCount val="15"/>
                <c:pt idx="0">
                  <c:v>1.2668113418254401</c:v>
                </c:pt>
                <c:pt idx="1">
                  <c:v>1.3611062538666601</c:v>
                </c:pt>
                <c:pt idx="2">
                  <c:v>1.4235752548567899</c:v>
                </c:pt>
                <c:pt idx="3">
                  <c:v>1.4543893557340399</c:v>
                </c:pt>
                <c:pt idx="4">
                  <c:v>1.56443536128573</c:v>
                </c:pt>
                <c:pt idx="5">
                  <c:v>1.6190579097131601</c:v>
                </c:pt>
                <c:pt idx="6">
                  <c:v>1.6239987381007399</c:v>
                </c:pt>
                <c:pt idx="7">
                  <c:v>1.78169365666454</c:v>
                </c:pt>
                <c:pt idx="8">
                  <c:v>1.8015703467712501</c:v>
                </c:pt>
                <c:pt idx="9">
                  <c:v>2.0435561692110999</c:v>
                </c:pt>
                <c:pt idx="10">
                  <c:v>2.3068661595458302</c:v>
                </c:pt>
                <c:pt idx="11">
                  <c:v>2.3509529701486001</c:v>
                </c:pt>
                <c:pt idx="12">
                  <c:v>2.3727042831556302</c:v>
                </c:pt>
                <c:pt idx="13">
                  <c:v>3.4842499330940599</c:v>
                </c:pt>
                <c:pt idx="14">
                  <c:v>3.8044415939075402</c:v>
                </c:pt>
              </c:numCache>
            </c:numRef>
          </c:val>
          <c:extLst>
            <c:ext xmlns:c16="http://schemas.microsoft.com/office/drawing/2014/chart" uri="{C3380CC4-5D6E-409C-BE32-E72D297353CC}">
              <c16:uniqueId val="{00000001-F40B-1640-AF22-EADC1548627D}"/>
            </c:ext>
          </c:extLst>
        </c:ser>
        <c:dLbls>
          <c:dLblPos val="outEnd"/>
          <c:showLegendKey val="0"/>
          <c:showVal val="1"/>
          <c:showCatName val="0"/>
          <c:showSerName val="0"/>
          <c:showPercent val="0"/>
          <c:showBubbleSize val="0"/>
        </c:dLbls>
        <c:gapWidth val="219"/>
        <c:overlap val="-27"/>
        <c:axId val="513238272"/>
        <c:axId val="513238928"/>
      </c:barChart>
      <c:catAx>
        <c:axId val="51323827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CA" b="1"/>
                  <a:t>Réseau local d'intégration des services de santé (RLISS)</a:t>
                </a:r>
              </a:p>
            </c:rich>
          </c:tx>
          <c:layout>
            <c:manualLayout>
              <c:xMode val="edge"/>
              <c:yMode val="edge"/>
              <c:x val="0.35300677852234896"/>
              <c:y val="0.9095549063149953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3238928"/>
        <c:crosses val="autoZero"/>
        <c:auto val="1"/>
        <c:lblAlgn val="ctr"/>
        <c:lblOffset val="100"/>
        <c:noMultiLvlLbl val="0"/>
      </c:catAx>
      <c:valAx>
        <c:axId val="513238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fr-FR" b="1"/>
                  <a:t>Pourcentage </a:t>
                </a:r>
                <a:r>
                  <a:rPr lang="en-CA" b="1"/>
                  <a:t> (%)</a:t>
                </a:r>
              </a:p>
            </c:rich>
          </c:tx>
          <c:layout>
            <c:manualLayout>
              <c:xMode val="edge"/>
              <c:yMode val="edge"/>
              <c:x val="3.4164927448524444E-2"/>
              <c:y val="0.1855412170700884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323827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733304170312"/>
          <c:y val="3.7016869570516871E-2"/>
          <c:w val="0.87925136094099343"/>
          <c:h val="0.77968232265620563"/>
        </c:manualLayout>
      </c:layout>
      <c:barChart>
        <c:barDir val="col"/>
        <c:grouping val="clustered"/>
        <c:varyColors val="0"/>
        <c:ser>
          <c:idx val="0"/>
          <c:order val="0"/>
          <c:tx>
            <c:strRef>
              <c:f>'[QS LBP Champion Deck data slides_FR.xlsx]ED Visits by Income'!$B$1</c:f>
              <c:strCache>
                <c:ptCount val="1"/>
                <c:pt idx="0">
                  <c:v>Std_percent_90days</c:v>
                </c:pt>
              </c:strCache>
            </c:strRef>
          </c:tx>
          <c:spPr>
            <a:solidFill>
              <a:schemeClr val="accent2"/>
            </a:solidFill>
            <a:ln>
              <a:solidFill>
                <a:schemeClr val="accent2"/>
              </a:solidFill>
            </a:ln>
            <a:effectLst/>
          </c:spPr>
          <c:invertIfNegative val="0"/>
          <c:dPt>
            <c:idx val="0"/>
            <c:invertIfNegative val="0"/>
            <c:bubble3D val="0"/>
            <c:spPr>
              <a:pattFill prst="wdUpDiag">
                <a:fgClr>
                  <a:schemeClr val="accent2"/>
                </a:fgClr>
                <a:bgClr>
                  <a:schemeClr val="bg1"/>
                </a:bgClr>
              </a:pattFill>
              <a:ln>
                <a:solidFill>
                  <a:schemeClr val="accent2"/>
                </a:solidFill>
              </a:ln>
              <a:effectLst/>
            </c:spPr>
            <c:extLst>
              <c:ext xmlns:c16="http://schemas.microsoft.com/office/drawing/2014/chart" uri="{C3380CC4-5D6E-409C-BE32-E72D297353CC}">
                <c16:uniqueId val="{00000001-DE56-0349-8AF4-C94FB0DE48EF}"/>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'[QS LBP Champion Deck data slides_FR.xlsx]ED Visits by Income'!$A$2:$A$7</c:f>
              <c:strCache>
                <c:ptCount val="6"/>
                <c:pt idx="0">
                  <c:v>Ontario</c:v>
                </c:pt>
                <c:pt idx="1">
                  <c:v>1</c:v>
                </c:pt>
                <c:pt idx="2">
                  <c:v>2</c:v>
                </c:pt>
                <c:pt idx="3">
                  <c:v>3</c:v>
                </c:pt>
                <c:pt idx="4">
                  <c:v>4</c:v>
                </c:pt>
                <c:pt idx="5">
                  <c:v>5</c:v>
                </c:pt>
              </c:strCache>
            </c:strRef>
          </c:cat>
          <c:val>
            <c:numRef>
              <c:f>'[QS LBP Champion Deck data slides_FR.xlsx]ED Visits by Income'!$B$2:$B$7</c:f>
              <c:numCache>
                <c:formatCode>###0.0</c:formatCode>
                <c:ptCount val="6"/>
                <c:pt idx="0">
                  <c:v>1.78169365666454</c:v>
                </c:pt>
                <c:pt idx="1">
                  <c:v>2.06134302854757</c:v>
                </c:pt>
                <c:pt idx="2">
                  <c:v>1.86742315021094</c:v>
                </c:pt>
                <c:pt idx="3">
                  <c:v>1.7802735485368899</c:v>
                </c:pt>
                <c:pt idx="4">
                  <c:v>1.6389063942170701</c:v>
                </c:pt>
                <c:pt idx="5">
                  <c:v>1.4810403124297</c:v>
                </c:pt>
              </c:numCache>
            </c:numRef>
          </c:val>
          <c:extLst>
            <c:ext xmlns:c16="http://schemas.microsoft.com/office/drawing/2014/chart" uri="{C3380CC4-5D6E-409C-BE32-E72D297353CC}">
              <c16:uniqueId val="{00000002-DE56-0349-8AF4-C94FB0DE48EF}"/>
            </c:ext>
          </c:extLst>
        </c:ser>
        <c:dLbls>
          <c:showLegendKey val="0"/>
          <c:showVal val="0"/>
          <c:showCatName val="0"/>
          <c:showSerName val="0"/>
          <c:showPercent val="0"/>
          <c:showBubbleSize val="0"/>
        </c:dLbls>
        <c:gapWidth val="219"/>
        <c:overlap val="-27"/>
        <c:axId val="552971112"/>
        <c:axId val="552972096"/>
      </c:barChart>
      <c:catAx>
        <c:axId val="552971112"/>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CA" sz="1050" b="1" i="0" u="none" strike="noStrike" baseline="0">
                    <a:effectLst/>
                  </a:rPr>
                  <a:t>Quintile de </a:t>
                </a:r>
                <a:r>
                  <a:rPr lang="en-CA" sz="1050" b="1" i="0" u="none" strike="noStrike" baseline="0" err="1">
                    <a:effectLst/>
                  </a:rPr>
                  <a:t>revenu</a:t>
                </a:r>
                <a:endParaRPr lang="en-CA" b="1"/>
              </a:p>
            </c:rich>
          </c:tx>
          <c:layout>
            <c:manualLayout>
              <c:xMode val="edge"/>
              <c:yMode val="edge"/>
              <c:x val="0.46346456692913385"/>
              <c:y val="0.9161964040376739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52972096"/>
        <c:crosses val="autoZero"/>
        <c:auto val="1"/>
        <c:lblAlgn val="ctr"/>
        <c:lblOffset val="100"/>
        <c:noMultiLvlLbl val="0"/>
      </c:catAx>
      <c:valAx>
        <c:axId val="55297209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fr-FR" b="1"/>
                  <a:t>Pourcentage </a:t>
                </a:r>
                <a:r>
                  <a:rPr lang="en-CA" b="1"/>
                  <a:t> (%)</a:t>
                </a:r>
              </a:p>
            </c:rich>
          </c:tx>
          <c:layout>
            <c:manualLayout>
              <c:xMode val="edge"/>
              <c:yMode val="edge"/>
              <c:x val="1.3888888888888888E-2"/>
              <c:y val="0.28584045119774876"/>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52971112"/>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33605275874813"/>
          <c:y val="3.7288135593220341E-2"/>
          <c:w val="0.86280835157338187"/>
          <c:h val="0.51668063525957564"/>
        </c:manualLayout>
      </c:layout>
      <c:barChart>
        <c:barDir val="col"/>
        <c:grouping val="clustered"/>
        <c:varyColors val="0"/>
        <c:ser>
          <c:idx val="0"/>
          <c:order val="0"/>
          <c:spPr>
            <a:solidFill>
              <a:schemeClr val="accent2"/>
            </a:solidFill>
            <a:ln>
              <a:noFill/>
            </a:ln>
            <a:effectLst/>
          </c:spPr>
          <c:invertIfNegative val="0"/>
          <c:dPt>
            <c:idx val="6"/>
            <c:invertIfNegative val="0"/>
            <c:bubble3D val="0"/>
            <c:spPr>
              <a:pattFill prst="wdUpDiag">
                <a:fgClr>
                  <a:schemeClr val="accent2"/>
                </a:fgClr>
                <a:bgClr>
                  <a:schemeClr val="bg1"/>
                </a:bgClr>
              </a:pattFill>
              <a:ln>
                <a:solidFill>
                  <a:schemeClr val="accent2"/>
                </a:solidFill>
              </a:ln>
              <a:effectLst/>
            </c:spPr>
            <c:extLst>
              <c:ext xmlns:c16="http://schemas.microsoft.com/office/drawing/2014/chart" uri="{C3380CC4-5D6E-409C-BE32-E72D297353CC}">
                <c16:uniqueId val="{00000001-851A-7341-83E5-FB572CCEC10E}"/>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'[QS LBP Champion Deck data slides_FR.xlsx]Imaging by Region'!$A$23:$A$37</c:f>
              <c:strCache>
                <c:ptCount val="15"/>
                <c:pt idx="0">
                  <c:v>Centre-Toronto</c:v>
                </c:pt>
                <c:pt idx="1">
                  <c:v>Centre-Ouest</c:v>
                </c:pt>
                <c:pt idx="2">
                  <c:v>Champlain</c:v>
                </c:pt>
                <c:pt idx="3">
                  <c:v>Mississauga Halton</c:v>
                </c:pt>
                <c:pt idx="4">
                  <c:v>Centre</c:v>
                </c:pt>
                <c:pt idx="5">
                  <c:v>Centre-Est</c:v>
                </c:pt>
                <c:pt idx="6">
                  <c:v>Ontario</c:v>
                </c:pt>
                <c:pt idx="7">
                  <c:v>Sud-Ouest</c:v>
                </c:pt>
                <c:pt idx="8">
                  <c:v>Simcoe Nord Muskoka</c:v>
                </c:pt>
                <c:pt idx="9">
                  <c:v>Sud-Est</c:v>
                </c:pt>
                <c:pt idx="10">
                  <c:v>Waterloo Wellington</c:v>
                </c:pt>
                <c:pt idx="11">
                  <c:v>Hamilton Niagara Haldimand Brant</c:v>
                </c:pt>
                <c:pt idx="12">
                  <c:v>Nord-Est</c:v>
                </c:pt>
                <c:pt idx="13">
                  <c:v>Érié St-Clair</c:v>
                </c:pt>
                <c:pt idx="14">
                  <c:v>Nord-Ouest</c:v>
                </c:pt>
              </c:strCache>
            </c:strRef>
          </c:cat>
          <c:val>
            <c:numRef>
              <c:f>'[QS LBP Champion Deck data slides_FR.xlsx]Imaging by Region'!$B$23:$B$37</c:f>
              <c:numCache>
                <c:formatCode>###0.0</c:formatCode>
                <c:ptCount val="15"/>
                <c:pt idx="0">
                  <c:v>17.613533751746999</c:v>
                </c:pt>
                <c:pt idx="1">
                  <c:v>17.698841892145399</c:v>
                </c:pt>
                <c:pt idx="2">
                  <c:v>19.0232247085791</c:v>
                </c:pt>
                <c:pt idx="3">
                  <c:v>19.109108484316799</c:v>
                </c:pt>
                <c:pt idx="4">
                  <c:v>19.776615101626199</c:v>
                </c:pt>
                <c:pt idx="5">
                  <c:v>20.5827962159814</c:v>
                </c:pt>
                <c:pt idx="6">
                  <c:v>20.655957089058699</c:v>
                </c:pt>
                <c:pt idx="7">
                  <c:v>20.888304950346701</c:v>
                </c:pt>
                <c:pt idx="8">
                  <c:v>21.465960376567502</c:v>
                </c:pt>
                <c:pt idx="9">
                  <c:v>21.748334324235699</c:v>
                </c:pt>
                <c:pt idx="10">
                  <c:v>23.243552231799001</c:v>
                </c:pt>
                <c:pt idx="11">
                  <c:v>23.5268397390651</c:v>
                </c:pt>
                <c:pt idx="12">
                  <c:v>24.0806899916183</c:v>
                </c:pt>
                <c:pt idx="13">
                  <c:v>24.650561578334099</c:v>
                </c:pt>
                <c:pt idx="14">
                  <c:v>26.9413814957556</c:v>
                </c:pt>
              </c:numCache>
            </c:numRef>
          </c:val>
          <c:extLst>
            <c:ext xmlns:c16="http://schemas.microsoft.com/office/drawing/2014/chart" uri="{C3380CC4-5D6E-409C-BE32-E72D297353CC}">
              <c16:uniqueId val="{00000000-851A-7341-83E5-FB572CCEC10E}"/>
            </c:ext>
          </c:extLst>
        </c:ser>
        <c:dLbls>
          <c:dLblPos val="outEnd"/>
          <c:showLegendKey val="0"/>
          <c:showVal val="1"/>
          <c:showCatName val="0"/>
          <c:showSerName val="0"/>
          <c:showPercent val="0"/>
          <c:showBubbleSize val="0"/>
        </c:dLbls>
        <c:gapWidth val="219"/>
        <c:overlap val="-27"/>
        <c:axId val="983715135"/>
        <c:axId val="984077231"/>
      </c:barChart>
      <c:catAx>
        <c:axId val="983715135"/>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CA" b="1"/>
                  <a:t>Réseau local d'intégration des services de santé (RLISS)</a:t>
                </a:r>
              </a:p>
            </c:rich>
          </c:tx>
          <c:layout>
            <c:manualLayout>
              <c:xMode val="edge"/>
              <c:yMode val="edge"/>
              <c:x val="0.16833070971828615"/>
              <c:y val="0.8716747740475798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84077231"/>
        <c:crosses val="autoZero"/>
        <c:auto val="1"/>
        <c:lblAlgn val="ctr"/>
        <c:lblOffset val="100"/>
        <c:noMultiLvlLbl val="0"/>
      </c:catAx>
      <c:valAx>
        <c:axId val="984077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tx1"/>
                    </a:solidFill>
                    <a:latin typeface="+mn-lt"/>
                    <a:ea typeface="+mn-ea"/>
                    <a:cs typeface="+mn-cs"/>
                  </a:defRPr>
                </a:pPr>
                <a:r>
                  <a:rPr lang="fr-FR" b="1"/>
                  <a:t>Pourcentage </a:t>
                </a:r>
                <a:r>
                  <a:rPr lang="en-CA" b="1"/>
                  <a:t> (%)</a:t>
                </a:r>
              </a:p>
              <a:p>
                <a:pPr algn="ctr" rtl="0">
                  <a:defRPr b="1"/>
                </a:pPr>
                <a:endParaRPr lang="en-US" b="1"/>
              </a:p>
            </c:rich>
          </c:tx>
          <c:layout>
            <c:manualLayout>
              <c:xMode val="edge"/>
              <c:yMode val="edge"/>
              <c:x val="1.2941101225162739E-2"/>
              <c:y val="0.21104364073134926"/>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83715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02281128589049"/>
          <c:y val="3.9881742212640202E-2"/>
          <c:w val="0.87000334859723427"/>
          <c:h val="0.74087744400569133"/>
        </c:manualLayout>
      </c:layout>
      <c:barChart>
        <c:barDir val="col"/>
        <c:grouping val="clustered"/>
        <c:varyColors val="0"/>
        <c:ser>
          <c:idx val="0"/>
          <c:order val="0"/>
          <c:tx>
            <c:strRef>
              <c:f>'Imaging by Age'!$B$1</c:f>
              <c:strCache>
                <c:ptCount val="1"/>
                <c:pt idx="0">
                  <c:v>Std_percent_Any180</c:v>
                </c:pt>
              </c:strCache>
            </c:strRef>
          </c:tx>
          <c:spPr>
            <a:solidFill>
              <a:schemeClr val="accent2"/>
            </a:solidFill>
            <a:ln>
              <a:noFill/>
            </a:ln>
            <a:effectLst/>
          </c:spPr>
          <c:invertIfNegative val="0"/>
          <c:dPt>
            <c:idx val="0"/>
            <c:invertIfNegative val="0"/>
            <c:bubble3D val="0"/>
            <c:spPr>
              <a:pattFill prst="wdUpDiag">
                <a:fgClr>
                  <a:schemeClr val="accent2"/>
                </a:fgClr>
                <a:bgClr>
                  <a:schemeClr val="bg1"/>
                </a:bgClr>
              </a:pattFill>
              <a:ln>
                <a:solidFill>
                  <a:schemeClr val="accent5"/>
                </a:solidFill>
              </a:ln>
              <a:effectLst/>
            </c:spPr>
            <c:extLst>
              <c:ext xmlns:c16="http://schemas.microsoft.com/office/drawing/2014/chart" uri="{C3380CC4-5D6E-409C-BE32-E72D297353CC}">
                <c16:uniqueId val="{00000001-2B85-8D4F-9961-7286D06F809C}"/>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'Imaging by Age'!$A$2:$A$6</c:f>
              <c:strCache>
                <c:ptCount val="5"/>
                <c:pt idx="0">
                  <c:v>Ontario</c:v>
                </c:pt>
                <c:pt idx="1">
                  <c:v>16 - 44</c:v>
                </c:pt>
                <c:pt idx="2">
                  <c:v>45 - 64</c:v>
                </c:pt>
                <c:pt idx="3">
                  <c:v>65 - 84</c:v>
                </c:pt>
                <c:pt idx="4">
                  <c:v>85+</c:v>
                </c:pt>
              </c:strCache>
            </c:strRef>
          </c:cat>
          <c:val>
            <c:numRef>
              <c:f>'Imaging by Age'!$B$2:$B$6</c:f>
              <c:numCache>
                <c:formatCode>###0.0</c:formatCode>
                <c:ptCount val="5"/>
                <c:pt idx="0">
                  <c:v>20.66</c:v>
                </c:pt>
                <c:pt idx="1">
                  <c:v>15.6790239693545</c:v>
                </c:pt>
                <c:pt idx="2">
                  <c:v>22.328945055741599</c:v>
                </c:pt>
                <c:pt idx="3">
                  <c:v>30.139819374168699</c:v>
                </c:pt>
                <c:pt idx="4">
                  <c:v>34.439984592980402</c:v>
                </c:pt>
              </c:numCache>
            </c:numRef>
          </c:val>
          <c:extLst>
            <c:ext xmlns:c16="http://schemas.microsoft.com/office/drawing/2014/chart" uri="{C3380CC4-5D6E-409C-BE32-E72D297353CC}">
              <c16:uniqueId val="{00000002-2B85-8D4F-9961-7286D06F809C}"/>
            </c:ext>
          </c:extLst>
        </c:ser>
        <c:dLbls>
          <c:dLblPos val="outEnd"/>
          <c:showLegendKey val="0"/>
          <c:showVal val="1"/>
          <c:showCatName val="0"/>
          <c:showSerName val="0"/>
          <c:showPercent val="0"/>
          <c:showBubbleSize val="0"/>
        </c:dLbls>
        <c:gapWidth val="219"/>
        <c:overlap val="-27"/>
        <c:axId val="552940608"/>
        <c:axId val="552942576"/>
      </c:barChart>
      <c:catAx>
        <c:axId val="552940608"/>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fr-FR" sz="1000" b="1" i="0" baseline="0">
                    <a:effectLst/>
                  </a:rPr>
                  <a:t>Années </a:t>
                </a:r>
                <a:endParaRPr lang="en-CA" sz="1000">
                  <a:effectLst/>
                </a:endParaRPr>
              </a:p>
            </c:rich>
          </c:tx>
          <c:layout>
            <c:manualLayout>
              <c:xMode val="edge"/>
              <c:yMode val="edge"/>
              <c:x val="0.4679465371422129"/>
              <c:y val="0.92509678434186648"/>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52942576"/>
        <c:crosses val="autoZero"/>
        <c:auto val="1"/>
        <c:lblAlgn val="ctr"/>
        <c:lblOffset val="100"/>
        <c:noMultiLvlLbl val="0"/>
      </c:catAx>
      <c:valAx>
        <c:axId val="552942576"/>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fr-FR" sz="1000" b="1" i="0" baseline="0">
                    <a:effectLst/>
                  </a:rPr>
                  <a:t>Pourcentage </a:t>
                </a:r>
                <a:r>
                  <a:rPr lang="en-CA" sz="1000" b="1" i="0" baseline="0">
                    <a:effectLst/>
                  </a:rPr>
                  <a:t> (%)</a:t>
                </a:r>
                <a:endParaRPr lang="en-CA" sz="1000">
                  <a:effectLst/>
                </a:endParaRPr>
              </a:p>
            </c:rich>
          </c:tx>
          <c:layout>
            <c:manualLayout>
              <c:xMode val="edge"/>
              <c:yMode val="edge"/>
              <c:x val="1.5430763742613888E-3"/>
              <c:y val="0.25706285197260664"/>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529406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2394770098181"/>
          <c:y val="3.5593399551834E-2"/>
          <c:w val="0.84530074365704289"/>
          <c:h val="0.46333688757759789"/>
        </c:manualLayout>
      </c:layout>
      <c:barChart>
        <c:barDir val="col"/>
        <c:grouping val="clustered"/>
        <c:varyColors val="0"/>
        <c:ser>
          <c:idx val="0"/>
          <c:order val="0"/>
          <c:tx>
            <c:strRef>
              <c:f>'[QS LBP Champion Deck data slides_FR.xlsx]Opioids by Region'!$B$1</c:f>
              <c:strCache>
                <c:ptCount val="1"/>
                <c:pt idx="0">
                  <c:v>Std_percent_90days</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324-7A40-AD11-4E901442023C}"/>
              </c:ext>
            </c:extLst>
          </c:dPt>
          <c:dPt>
            <c:idx val="5"/>
            <c:invertIfNegative val="0"/>
            <c:bubble3D val="0"/>
            <c:spPr>
              <a:pattFill prst="wdUpDiag">
                <a:fgClr>
                  <a:schemeClr val="accent2"/>
                </a:fgClr>
                <a:bgClr>
                  <a:schemeClr val="bg1"/>
                </a:bgClr>
              </a:pattFill>
              <a:ln>
                <a:solidFill>
                  <a:schemeClr val="accent2"/>
                </a:solidFill>
              </a:ln>
              <a:effectLst/>
            </c:spPr>
            <c:extLst>
              <c:ext xmlns:c16="http://schemas.microsoft.com/office/drawing/2014/chart" uri="{C3380CC4-5D6E-409C-BE32-E72D297353CC}">
                <c16:uniqueId val="{00000003-C324-7A40-AD11-4E901442023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'[QS LBP Champion Deck data slides_FR.xlsx]Opioids by Region'!$A$2:$A$16</c:f>
              <c:strCache>
                <c:ptCount val="15"/>
                <c:pt idx="0">
                  <c:v>Centre</c:v>
                </c:pt>
                <c:pt idx="1">
                  <c:v>Centre-Toronto</c:v>
                </c:pt>
                <c:pt idx="2">
                  <c:v>Centre-Ouest</c:v>
                </c:pt>
                <c:pt idx="3">
                  <c:v>Mississauga Halton</c:v>
                </c:pt>
                <c:pt idx="4">
                  <c:v>Centre-Est</c:v>
                </c:pt>
                <c:pt idx="5">
                  <c:v>Ontario</c:v>
                </c:pt>
                <c:pt idx="6">
                  <c:v>Champlain</c:v>
                </c:pt>
                <c:pt idx="7">
                  <c:v>Hamilton Niagara Haldimand Brant</c:v>
                </c:pt>
                <c:pt idx="8">
                  <c:v>Waterloo Wellington</c:v>
                </c:pt>
                <c:pt idx="9">
                  <c:v>Sud-Est</c:v>
                </c:pt>
                <c:pt idx="10">
                  <c:v>Nord-Est</c:v>
                </c:pt>
                <c:pt idx="11">
                  <c:v>Sud-Ouest</c:v>
                </c:pt>
                <c:pt idx="12">
                  <c:v>Érié St-Clair</c:v>
                </c:pt>
                <c:pt idx="13">
                  <c:v>Nord-Ouest</c:v>
                </c:pt>
                <c:pt idx="14">
                  <c:v>Simcoe Nord Muskoka</c:v>
                </c:pt>
              </c:strCache>
            </c:strRef>
          </c:cat>
          <c:val>
            <c:numRef>
              <c:f>'[QS LBP Champion Deck data slides_FR.xlsx]Opioids by Region'!$B$2:$B$16</c:f>
              <c:numCache>
                <c:formatCode>###0.0</c:formatCode>
                <c:ptCount val="15"/>
                <c:pt idx="0">
                  <c:v>10.162773663833899</c:v>
                </c:pt>
                <c:pt idx="1">
                  <c:v>10.729243923964001</c:v>
                </c:pt>
                <c:pt idx="2">
                  <c:v>10.840829543992699</c:v>
                </c:pt>
                <c:pt idx="3">
                  <c:v>10.9640835877789</c:v>
                </c:pt>
                <c:pt idx="4">
                  <c:v>12.229688750756701</c:v>
                </c:pt>
                <c:pt idx="5">
                  <c:v>12.9377945176095</c:v>
                </c:pt>
                <c:pt idx="6">
                  <c:v>14.0571406887144</c:v>
                </c:pt>
                <c:pt idx="7">
                  <c:v>14.2302358265514</c:v>
                </c:pt>
                <c:pt idx="8">
                  <c:v>14.733859044365801</c:v>
                </c:pt>
                <c:pt idx="9">
                  <c:v>14.7681934759659</c:v>
                </c:pt>
                <c:pt idx="10">
                  <c:v>14.87733895225</c:v>
                </c:pt>
                <c:pt idx="11">
                  <c:v>15.387076304496199</c:v>
                </c:pt>
                <c:pt idx="12">
                  <c:v>16.228388673859801</c:v>
                </c:pt>
                <c:pt idx="13">
                  <c:v>17.605912674353299</c:v>
                </c:pt>
                <c:pt idx="14">
                  <c:v>18.142922656750901</c:v>
                </c:pt>
              </c:numCache>
            </c:numRef>
          </c:val>
          <c:extLst>
            <c:ext xmlns:c16="http://schemas.microsoft.com/office/drawing/2014/chart" uri="{C3380CC4-5D6E-409C-BE32-E72D297353CC}">
              <c16:uniqueId val="{00000004-C324-7A40-AD11-4E901442023C}"/>
            </c:ext>
          </c:extLst>
        </c:ser>
        <c:dLbls>
          <c:showLegendKey val="0"/>
          <c:showVal val="0"/>
          <c:showCatName val="0"/>
          <c:showSerName val="0"/>
          <c:showPercent val="0"/>
          <c:showBubbleSize val="0"/>
        </c:dLbls>
        <c:gapWidth val="219"/>
        <c:overlap val="-27"/>
        <c:axId val="513238272"/>
        <c:axId val="513238928"/>
      </c:barChart>
      <c:catAx>
        <c:axId val="51323827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CA" b="1"/>
                  <a:t>Réseau local d'intégration des services de santé (RLISS)</a:t>
                </a:r>
              </a:p>
            </c:rich>
          </c:tx>
          <c:layout>
            <c:manualLayout>
              <c:xMode val="edge"/>
              <c:yMode val="edge"/>
              <c:x val="0.30541575271139243"/>
              <c:y val="0.8400886130286192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3238928"/>
        <c:crosses val="autoZero"/>
        <c:auto val="1"/>
        <c:lblAlgn val="ctr"/>
        <c:lblOffset val="100"/>
        <c:noMultiLvlLbl val="0"/>
      </c:catAx>
      <c:valAx>
        <c:axId val="51323892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fr-FR" b="1"/>
                  <a:t>Pourcentage </a:t>
                </a:r>
                <a:r>
                  <a:rPr lang="en-CA" b="1"/>
                  <a:t> (%)</a:t>
                </a:r>
              </a:p>
            </c:rich>
          </c:tx>
          <c:layout>
            <c:manualLayout>
              <c:xMode val="edge"/>
              <c:yMode val="edge"/>
              <c:x val="3.8580246913580245E-2"/>
              <c:y val="0.1559352694410154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323827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0296004666083"/>
          <c:y val="3.5835352331798936E-2"/>
          <c:w val="0.87462173131136378"/>
          <c:h val="0.78019897983395692"/>
        </c:manualLayout>
      </c:layout>
      <c:barChart>
        <c:barDir val="col"/>
        <c:grouping val="clustered"/>
        <c:varyColors val="0"/>
        <c:ser>
          <c:idx val="0"/>
          <c:order val="0"/>
          <c:tx>
            <c:strRef>
              <c:f>'Opioids by Age'!$B$1</c:f>
              <c:strCache>
                <c:ptCount val="1"/>
                <c:pt idx="0">
                  <c:v>Std_percent_Any180</c:v>
                </c:pt>
              </c:strCache>
            </c:strRef>
          </c:tx>
          <c:spPr>
            <a:solidFill>
              <a:schemeClr val="accent2"/>
            </a:solidFill>
            <a:ln>
              <a:noFill/>
            </a:ln>
            <a:effectLst/>
          </c:spPr>
          <c:invertIfNegative val="0"/>
          <c:dPt>
            <c:idx val="0"/>
            <c:invertIfNegative val="0"/>
            <c:bubble3D val="0"/>
            <c:spPr>
              <a:pattFill prst="wdUpDiag">
                <a:fgClr>
                  <a:schemeClr val="accent2"/>
                </a:fgClr>
                <a:bgClr>
                  <a:schemeClr val="bg1"/>
                </a:bgClr>
              </a:pattFill>
              <a:ln>
                <a:solidFill>
                  <a:schemeClr val="accent5"/>
                </a:solidFill>
              </a:ln>
              <a:effectLst/>
            </c:spPr>
            <c:extLst>
              <c:ext xmlns:c16="http://schemas.microsoft.com/office/drawing/2014/chart" uri="{C3380CC4-5D6E-409C-BE32-E72D297353CC}">
                <c16:uniqueId val="{00000001-4157-3345-B1EE-1C659BCE414E}"/>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'Opioids by Age'!$A$2:$A$6</c:f>
              <c:strCache>
                <c:ptCount val="5"/>
                <c:pt idx="0">
                  <c:v>Ontario</c:v>
                </c:pt>
                <c:pt idx="1">
                  <c:v>16 - 44</c:v>
                </c:pt>
                <c:pt idx="2">
                  <c:v>45 - 64</c:v>
                </c:pt>
                <c:pt idx="3">
                  <c:v>65 - 84</c:v>
                </c:pt>
                <c:pt idx="4">
                  <c:v>85+</c:v>
                </c:pt>
              </c:strCache>
            </c:strRef>
          </c:cat>
          <c:val>
            <c:numRef>
              <c:f>'Opioids by Age'!$B$2:$B$6</c:f>
              <c:numCache>
                <c:formatCode>###0.0</c:formatCode>
                <c:ptCount val="5"/>
                <c:pt idx="0">
                  <c:v>12.94</c:v>
                </c:pt>
                <c:pt idx="1">
                  <c:v>9.0247126983249792</c:v>
                </c:pt>
                <c:pt idx="2">
                  <c:v>14.840187394729501</c:v>
                </c:pt>
                <c:pt idx="3">
                  <c:v>19.087675189023301</c:v>
                </c:pt>
                <c:pt idx="4">
                  <c:v>24.256615831355401</c:v>
                </c:pt>
              </c:numCache>
            </c:numRef>
          </c:val>
          <c:extLst>
            <c:ext xmlns:c16="http://schemas.microsoft.com/office/drawing/2014/chart" uri="{C3380CC4-5D6E-409C-BE32-E72D297353CC}">
              <c16:uniqueId val="{00000002-4157-3345-B1EE-1C659BCE414E}"/>
            </c:ext>
          </c:extLst>
        </c:ser>
        <c:dLbls>
          <c:dLblPos val="outEnd"/>
          <c:showLegendKey val="0"/>
          <c:showVal val="1"/>
          <c:showCatName val="0"/>
          <c:showSerName val="0"/>
          <c:showPercent val="0"/>
          <c:showBubbleSize val="0"/>
        </c:dLbls>
        <c:gapWidth val="219"/>
        <c:overlap val="-27"/>
        <c:axId val="552940608"/>
        <c:axId val="552942576"/>
      </c:barChart>
      <c:catAx>
        <c:axId val="552940608"/>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fr-FR" sz="1000" b="1" i="0" baseline="0">
                    <a:effectLst/>
                  </a:rPr>
                  <a:t>Années </a:t>
                </a:r>
                <a:endParaRPr lang="en-CA" sz="1000">
                  <a:effectLst/>
                </a:endParaRPr>
              </a:p>
            </c:rich>
          </c:tx>
          <c:layout>
            <c:manualLayout>
              <c:xMode val="edge"/>
              <c:yMode val="edge"/>
              <c:x val="0.46871536891221927"/>
              <c:y val="0.92021747467220416"/>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52942576"/>
        <c:crosses val="autoZero"/>
        <c:auto val="1"/>
        <c:lblAlgn val="ctr"/>
        <c:lblOffset val="100"/>
        <c:noMultiLvlLbl val="0"/>
      </c:catAx>
      <c:valAx>
        <c:axId val="552942576"/>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1" i="0" u="none" strike="noStrike" kern="1200" baseline="0">
                    <a:solidFill>
                      <a:srgbClr val="000000"/>
                    </a:solidFill>
                    <a:latin typeface="+mn-lt"/>
                    <a:ea typeface="+mn-ea"/>
                    <a:cs typeface="+mn-cs"/>
                  </a:defRPr>
                </a:pPr>
                <a:r>
                  <a:rPr lang="fr-FR" sz="1000" b="1" i="0" baseline="0">
                    <a:effectLst/>
                  </a:rPr>
                  <a:t>Pourcentage </a:t>
                </a:r>
                <a:r>
                  <a:rPr lang="en-CA" sz="1000" b="1" i="0" baseline="0">
                    <a:effectLst/>
                  </a:rPr>
                  <a:t> (%)</a:t>
                </a:r>
                <a:endParaRPr lang="en-CA" sz="1000">
                  <a:effectLst/>
                </a:endParaRPr>
              </a:p>
            </c:rich>
          </c:tx>
          <c:layout>
            <c:manualLayout>
              <c:xMode val="edge"/>
              <c:yMode val="edge"/>
              <c:x val="0"/>
              <c:y val="0.35623495370518815"/>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1" i="0" u="none" strike="noStrike" kern="1200" baseline="0">
                  <a:solidFill>
                    <a:srgbClr val="000000"/>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52940608"/>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2" dt="2018-12-06T11:43:54.971" idx="3">
    <p:pos x="10" y="10"/>
    <p:text>Added in for a better transition between statements and measuring success</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F5170-CD10-4485-85D9-A43A9E6C897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2F8971-F0DF-472D-95C0-BA9711B11DF6}">
      <dgm:prSet phldrT="[Text]" custT="1"/>
      <dgm:spPr>
        <a:solidFill>
          <a:srgbClr val="389EB2"/>
        </a:solidFill>
      </dgm:spPr>
      <dgm:t>
        <a:bodyPr/>
        <a:lstStyle/>
        <a:p>
          <a:r>
            <a:rPr lang="fr-CA" sz="1800" b="1" i="0"/>
            <a:t>Aident les professionnels de la santé à savoir quels soins offrir, sur la base de données probantes et d’un consensus d’experts</a:t>
          </a:r>
          <a:r>
            <a:rPr lang="fr-CA" sz="1800" b="0" i="0"/>
            <a:t> </a:t>
          </a:r>
        </a:p>
      </dgm:t>
    </dgm:pt>
    <dgm:pt modelId="{4D523A8E-BF20-40BE-A997-BECBD45A43A2}" type="parTrans" cxnId="{D9D1A8D7-2D13-442B-895B-87107E3C7F9B}">
      <dgm:prSet/>
      <dgm:spPr/>
      <dgm:t>
        <a:bodyPr/>
        <a:lstStyle/>
        <a:p>
          <a:endParaRPr lang="en-US"/>
        </a:p>
      </dgm:t>
    </dgm:pt>
    <dgm:pt modelId="{87807F56-717B-437D-8357-7F7EC766DD35}" type="sibTrans" cxnId="{D9D1A8D7-2D13-442B-895B-87107E3C7F9B}">
      <dgm:prSet/>
      <dgm:spPr/>
      <dgm:t>
        <a:bodyPr/>
        <a:lstStyle/>
        <a:p>
          <a:endParaRPr lang="en-US"/>
        </a:p>
      </dgm:t>
    </dgm:pt>
    <dgm:pt modelId="{641AFC70-DB88-412C-BF4D-AF094EFAD060}">
      <dgm:prSet custT="1"/>
      <dgm:spPr>
        <a:solidFill>
          <a:srgbClr val="3B6B9B"/>
        </a:solidFill>
      </dgm:spPr>
      <dgm:t>
        <a:bodyPr/>
        <a:lstStyle/>
        <a:p>
          <a:r>
            <a:rPr lang="fr-CA" sz="1800" b="1" i="0"/>
            <a:t>Aident les organismes de soins de santé à mesurer, à évaluer et à améliorer la qualité des soins qu’ils offrent</a:t>
          </a:r>
        </a:p>
      </dgm:t>
    </dgm:pt>
    <dgm:pt modelId="{51DF4E73-84D2-4C71-B637-37295D9BBB17}" type="parTrans" cxnId="{1ED5BF27-9B13-4486-895C-DE8BE08860EB}">
      <dgm:prSet/>
      <dgm:spPr/>
      <dgm:t>
        <a:bodyPr/>
        <a:lstStyle/>
        <a:p>
          <a:endParaRPr lang="en-US"/>
        </a:p>
      </dgm:t>
    </dgm:pt>
    <dgm:pt modelId="{E746E011-6488-4F00-AA4F-29465A3AA9E7}" type="sibTrans" cxnId="{1ED5BF27-9B13-4486-895C-DE8BE08860EB}">
      <dgm:prSet/>
      <dgm:spPr/>
      <dgm:t>
        <a:bodyPr/>
        <a:lstStyle/>
        <a:p>
          <a:endParaRPr lang="en-US"/>
        </a:p>
      </dgm:t>
    </dgm:pt>
    <dgm:pt modelId="{BE5ED5D8-DD0E-4501-A549-D2736B552CA0}">
      <dgm:prSet custT="1"/>
      <dgm:spPr>
        <a:solidFill>
          <a:srgbClr val="669684"/>
        </a:solidFill>
      </dgm:spPr>
      <dgm:t>
        <a:bodyPr/>
        <a:lstStyle/>
        <a:p>
          <a:r>
            <a:rPr lang="fr-CA" sz="1800" b="1" i="0"/>
            <a:t>Aident à assurer des soins uniformes et de haute qualité partout dans la province</a:t>
          </a:r>
        </a:p>
      </dgm:t>
    </dgm:pt>
    <dgm:pt modelId="{8CCB833E-D8EA-49E0-9DCC-55978787E595}" type="parTrans" cxnId="{D79F5477-325F-474B-BFCF-266A0BE0C79C}">
      <dgm:prSet/>
      <dgm:spPr/>
      <dgm:t>
        <a:bodyPr/>
        <a:lstStyle/>
        <a:p>
          <a:endParaRPr lang="en-US"/>
        </a:p>
      </dgm:t>
    </dgm:pt>
    <dgm:pt modelId="{A822CBB2-BB0A-4EF4-9FB6-5CCC6E6303A1}" type="sibTrans" cxnId="{D79F5477-325F-474B-BFCF-266A0BE0C79C}">
      <dgm:prSet/>
      <dgm:spPr/>
      <dgm:t>
        <a:bodyPr/>
        <a:lstStyle/>
        <a:p>
          <a:endParaRPr lang="en-US"/>
        </a:p>
      </dgm:t>
    </dgm:pt>
    <dgm:pt modelId="{02F62AD5-798D-4181-B022-DABC92325870}">
      <dgm:prSet phldrT="[Text]" custT="1"/>
      <dgm:spPr>
        <a:ln>
          <a:noFill/>
        </a:ln>
        <a:effectLst/>
      </dgm:spPr>
      <dgm:t>
        <a:bodyPr/>
        <a:lstStyle/>
        <a:p>
          <a:r>
            <a:rPr lang="fr-CA" sz="1800" b="1" i="0"/>
            <a:t>Aident les patients, les résidents, les familles et les aidants naturels à savoir quoi demander en matière de soins</a:t>
          </a:r>
          <a:r>
            <a:rPr lang="en-US" sz="1800" b="1" i="0"/>
            <a:t> </a:t>
          </a:r>
          <a:endParaRPr lang="fr-CA" sz="1800" b="1" i="0"/>
        </a:p>
      </dgm:t>
    </dgm:pt>
    <dgm:pt modelId="{F7096FD8-7228-4435-A690-1C4019F43E64}" type="sibTrans" cxnId="{A572B9BA-6BAE-4488-B021-C025FAE65C8F}">
      <dgm:prSet/>
      <dgm:spPr/>
      <dgm:t>
        <a:bodyPr/>
        <a:lstStyle/>
        <a:p>
          <a:endParaRPr lang="en-US"/>
        </a:p>
      </dgm:t>
    </dgm:pt>
    <dgm:pt modelId="{3808D909-EAE8-4C93-BFE9-AD0822C420E4}" type="parTrans" cxnId="{A572B9BA-6BAE-4488-B021-C025FAE65C8F}">
      <dgm:prSet/>
      <dgm:spPr/>
      <dgm:t>
        <a:bodyPr/>
        <a:lstStyle/>
        <a:p>
          <a:endParaRPr lang="en-US"/>
        </a:p>
      </dgm:t>
    </dgm:pt>
    <dgm:pt modelId="{59F16EDD-AE09-41C1-9178-1005602881AC}" type="pres">
      <dgm:prSet presAssocID="{F70F5170-CD10-4485-85D9-A43A9E6C897E}" presName="diagram" presStyleCnt="0">
        <dgm:presLayoutVars>
          <dgm:dir/>
          <dgm:resizeHandles val="exact"/>
        </dgm:presLayoutVars>
      </dgm:prSet>
      <dgm:spPr/>
    </dgm:pt>
    <dgm:pt modelId="{3A788BF8-2EBF-4EAF-A87D-ED81EF96C325}" type="pres">
      <dgm:prSet presAssocID="{02F62AD5-798D-4181-B022-DABC92325870}" presName="node" presStyleLbl="node1" presStyleIdx="0" presStyleCnt="4">
        <dgm:presLayoutVars>
          <dgm:bulletEnabled val="1"/>
        </dgm:presLayoutVars>
      </dgm:prSet>
      <dgm:spPr/>
    </dgm:pt>
    <dgm:pt modelId="{421369B5-9A55-4222-B54B-D37FD1C91129}" type="pres">
      <dgm:prSet presAssocID="{F7096FD8-7228-4435-A690-1C4019F43E64}" presName="sibTrans" presStyleCnt="0"/>
      <dgm:spPr/>
    </dgm:pt>
    <dgm:pt modelId="{3CAAF4E5-77DB-4A44-960A-16E8C59147EF}" type="pres">
      <dgm:prSet presAssocID="{322F8971-F0DF-472D-95C0-BA9711B11DF6}" presName="node" presStyleLbl="node1" presStyleIdx="1" presStyleCnt="4" custLinFactNeighborX="677" custLinFactNeighborY="1613">
        <dgm:presLayoutVars>
          <dgm:bulletEnabled val="1"/>
        </dgm:presLayoutVars>
      </dgm:prSet>
      <dgm:spPr/>
    </dgm:pt>
    <dgm:pt modelId="{6FA52852-4CC0-40A1-8A89-56282C01AD87}" type="pres">
      <dgm:prSet presAssocID="{87807F56-717B-437D-8357-7F7EC766DD35}" presName="sibTrans" presStyleCnt="0"/>
      <dgm:spPr/>
    </dgm:pt>
    <dgm:pt modelId="{52569B33-71BD-4ED9-94A4-6B7602EBB6EF}" type="pres">
      <dgm:prSet presAssocID="{641AFC70-DB88-412C-BF4D-AF094EFAD060}" presName="node" presStyleLbl="node1" presStyleIdx="2" presStyleCnt="4">
        <dgm:presLayoutVars>
          <dgm:bulletEnabled val="1"/>
        </dgm:presLayoutVars>
      </dgm:prSet>
      <dgm:spPr/>
    </dgm:pt>
    <dgm:pt modelId="{4855ECAC-F9C4-4877-921C-BFCCC591816C}" type="pres">
      <dgm:prSet presAssocID="{E746E011-6488-4F00-AA4F-29465A3AA9E7}" presName="sibTrans" presStyleCnt="0"/>
      <dgm:spPr/>
    </dgm:pt>
    <dgm:pt modelId="{1D491102-124B-463F-8464-FEFE997FF070}" type="pres">
      <dgm:prSet presAssocID="{BE5ED5D8-DD0E-4501-A549-D2736B552CA0}" presName="node" presStyleLbl="node1" presStyleIdx="3" presStyleCnt="4">
        <dgm:presLayoutVars>
          <dgm:bulletEnabled val="1"/>
        </dgm:presLayoutVars>
      </dgm:prSet>
      <dgm:spPr/>
    </dgm:pt>
  </dgm:ptLst>
  <dgm:cxnLst>
    <dgm:cxn modelId="{A2431723-37F7-4865-926E-296A98A84F04}" type="presOf" srcId="{322F8971-F0DF-472D-95C0-BA9711B11DF6}" destId="{3CAAF4E5-77DB-4A44-960A-16E8C59147EF}" srcOrd="0" destOrd="0" presId="urn:microsoft.com/office/officeart/2005/8/layout/default"/>
    <dgm:cxn modelId="{1ED5BF27-9B13-4486-895C-DE8BE08860EB}" srcId="{F70F5170-CD10-4485-85D9-A43A9E6C897E}" destId="{641AFC70-DB88-412C-BF4D-AF094EFAD060}" srcOrd="2" destOrd="0" parTransId="{51DF4E73-84D2-4C71-B637-37295D9BBB17}" sibTransId="{E746E011-6488-4F00-AA4F-29465A3AA9E7}"/>
    <dgm:cxn modelId="{E688F630-55D9-4062-8828-AA2207C358EF}" type="presOf" srcId="{BE5ED5D8-DD0E-4501-A549-D2736B552CA0}" destId="{1D491102-124B-463F-8464-FEFE997FF070}" srcOrd="0" destOrd="0" presId="urn:microsoft.com/office/officeart/2005/8/layout/default"/>
    <dgm:cxn modelId="{07D1A240-00BD-4B09-B0C6-2BDBEF2B0E68}" type="presOf" srcId="{641AFC70-DB88-412C-BF4D-AF094EFAD060}" destId="{52569B33-71BD-4ED9-94A4-6B7602EBB6EF}" srcOrd="0" destOrd="0" presId="urn:microsoft.com/office/officeart/2005/8/layout/default"/>
    <dgm:cxn modelId="{D79F5477-325F-474B-BFCF-266A0BE0C79C}" srcId="{F70F5170-CD10-4485-85D9-A43A9E6C897E}" destId="{BE5ED5D8-DD0E-4501-A549-D2736B552CA0}" srcOrd="3" destOrd="0" parTransId="{8CCB833E-D8EA-49E0-9DCC-55978787E595}" sibTransId="{A822CBB2-BB0A-4EF4-9FB6-5CCC6E6303A1}"/>
    <dgm:cxn modelId="{A572B9BA-6BAE-4488-B021-C025FAE65C8F}" srcId="{F70F5170-CD10-4485-85D9-A43A9E6C897E}" destId="{02F62AD5-798D-4181-B022-DABC92325870}" srcOrd="0" destOrd="0" parTransId="{3808D909-EAE8-4C93-BFE9-AD0822C420E4}" sibTransId="{F7096FD8-7228-4435-A690-1C4019F43E64}"/>
    <dgm:cxn modelId="{F19440D6-C9B4-4E27-B01C-41862A3B3396}" type="presOf" srcId="{F70F5170-CD10-4485-85D9-A43A9E6C897E}" destId="{59F16EDD-AE09-41C1-9178-1005602881AC}" srcOrd="0" destOrd="0" presId="urn:microsoft.com/office/officeart/2005/8/layout/default"/>
    <dgm:cxn modelId="{D9D1A8D7-2D13-442B-895B-87107E3C7F9B}" srcId="{F70F5170-CD10-4485-85D9-A43A9E6C897E}" destId="{322F8971-F0DF-472D-95C0-BA9711B11DF6}" srcOrd="1" destOrd="0" parTransId="{4D523A8E-BF20-40BE-A997-BECBD45A43A2}" sibTransId="{87807F56-717B-437D-8357-7F7EC766DD35}"/>
    <dgm:cxn modelId="{C2DFA3F6-FDAE-4EA0-AF83-684BEC6691D9}" type="presOf" srcId="{02F62AD5-798D-4181-B022-DABC92325870}" destId="{3A788BF8-2EBF-4EAF-A87D-ED81EF96C325}" srcOrd="0" destOrd="0" presId="urn:microsoft.com/office/officeart/2005/8/layout/default"/>
    <dgm:cxn modelId="{3FD392B3-84A7-4DE4-8A53-89B923DF5A48}" type="presParOf" srcId="{59F16EDD-AE09-41C1-9178-1005602881AC}" destId="{3A788BF8-2EBF-4EAF-A87D-ED81EF96C325}" srcOrd="0" destOrd="0" presId="urn:microsoft.com/office/officeart/2005/8/layout/default"/>
    <dgm:cxn modelId="{7A2FB836-AB45-495B-B115-2CB1E312CA4A}" type="presParOf" srcId="{59F16EDD-AE09-41C1-9178-1005602881AC}" destId="{421369B5-9A55-4222-B54B-D37FD1C91129}" srcOrd="1" destOrd="0" presId="urn:microsoft.com/office/officeart/2005/8/layout/default"/>
    <dgm:cxn modelId="{2844C25C-DF49-4988-92A1-17C43CFAE90A}" type="presParOf" srcId="{59F16EDD-AE09-41C1-9178-1005602881AC}" destId="{3CAAF4E5-77DB-4A44-960A-16E8C59147EF}" srcOrd="2" destOrd="0" presId="urn:microsoft.com/office/officeart/2005/8/layout/default"/>
    <dgm:cxn modelId="{363BAB90-6B38-470D-A32A-1F96EFBB81DF}" type="presParOf" srcId="{59F16EDD-AE09-41C1-9178-1005602881AC}" destId="{6FA52852-4CC0-40A1-8A89-56282C01AD87}" srcOrd="3" destOrd="0" presId="urn:microsoft.com/office/officeart/2005/8/layout/default"/>
    <dgm:cxn modelId="{9C26945A-502F-4A68-86CC-270B8C79DB49}" type="presParOf" srcId="{59F16EDD-AE09-41C1-9178-1005602881AC}" destId="{52569B33-71BD-4ED9-94A4-6B7602EBB6EF}" srcOrd="4" destOrd="0" presId="urn:microsoft.com/office/officeart/2005/8/layout/default"/>
    <dgm:cxn modelId="{57A4ED82-4441-4F93-BCF4-B353EFEC54BB}" type="presParOf" srcId="{59F16EDD-AE09-41C1-9178-1005602881AC}" destId="{4855ECAC-F9C4-4877-921C-BFCCC591816C}" srcOrd="5" destOrd="0" presId="urn:microsoft.com/office/officeart/2005/8/layout/default"/>
    <dgm:cxn modelId="{833AC40F-7486-4E45-AA3C-22754423B157}" type="presParOf" srcId="{59F16EDD-AE09-41C1-9178-1005602881AC}" destId="{1D491102-124B-463F-8464-FEFE997FF070}" srcOrd="6" destOrd="0" presId="urn:microsoft.com/office/officeart/2005/8/layout/defaul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88BF8-2EBF-4EAF-A87D-ED81EF96C325}">
      <dsp:nvSpPr>
        <dsp:cNvPr id="0" name=""/>
        <dsp:cNvSpPr/>
      </dsp:nvSpPr>
      <dsp:spPr>
        <a:xfrm>
          <a:off x="359561" y="1242"/>
          <a:ext cx="3485703" cy="2091422"/>
        </a:xfrm>
        <a:prstGeom prst="rect">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Aident les patients, les résidents, les familles et les aidants naturels à savoir quoi demander en matière de soins</a:t>
          </a:r>
          <a:r>
            <a:rPr lang="en-US" sz="1800" b="1" i="0" kern="1200"/>
            <a:t> </a:t>
          </a:r>
          <a:endParaRPr lang="fr-CA" sz="1800" b="1" i="0" kern="1200"/>
        </a:p>
      </dsp:txBody>
      <dsp:txXfrm>
        <a:off x="359561" y="1242"/>
        <a:ext cx="3485703" cy="2091422"/>
      </dsp:txXfrm>
    </dsp:sp>
    <dsp:sp modelId="{3CAAF4E5-77DB-4A44-960A-16E8C59147EF}">
      <dsp:nvSpPr>
        <dsp:cNvPr id="0" name=""/>
        <dsp:cNvSpPr/>
      </dsp:nvSpPr>
      <dsp:spPr>
        <a:xfrm>
          <a:off x="4217433" y="34977"/>
          <a:ext cx="3485703" cy="2091422"/>
        </a:xfrm>
        <a:prstGeom prst="rect">
          <a:avLst/>
        </a:prstGeom>
        <a:solidFill>
          <a:srgbClr val="389E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Aident les professionnels de la santé à savoir quels soins offrir, sur la base de données probantes et d’un consensus d’experts</a:t>
          </a:r>
          <a:r>
            <a:rPr lang="fr-CA" sz="1800" b="0" i="0" kern="1200"/>
            <a:t> </a:t>
          </a:r>
        </a:p>
      </dsp:txBody>
      <dsp:txXfrm>
        <a:off x="4217433" y="34977"/>
        <a:ext cx="3485703" cy="2091422"/>
      </dsp:txXfrm>
    </dsp:sp>
    <dsp:sp modelId="{52569B33-71BD-4ED9-94A4-6B7602EBB6EF}">
      <dsp:nvSpPr>
        <dsp:cNvPr id="0" name=""/>
        <dsp:cNvSpPr/>
      </dsp:nvSpPr>
      <dsp:spPr>
        <a:xfrm>
          <a:off x="359561" y="2441235"/>
          <a:ext cx="3485703" cy="2091422"/>
        </a:xfrm>
        <a:prstGeom prst="rect">
          <a:avLst/>
        </a:prstGeom>
        <a:solidFill>
          <a:srgbClr val="3B6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Aident les organismes de soins de santé à mesurer, à évaluer et à améliorer la qualité des soins qu’ils offrent</a:t>
          </a:r>
        </a:p>
      </dsp:txBody>
      <dsp:txXfrm>
        <a:off x="359561" y="2441235"/>
        <a:ext cx="3485703" cy="2091422"/>
      </dsp:txXfrm>
    </dsp:sp>
    <dsp:sp modelId="{1D491102-124B-463F-8464-FEFE997FF070}">
      <dsp:nvSpPr>
        <dsp:cNvPr id="0" name=""/>
        <dsp:cNvSpPr/>
      </dsp:nvSpPr>
      <dsp:spPr>
        <a:xfrm>
          <a:off x="4193835" y="2441235"/>
          <a:ext cx="3485703" cy="2091422"/>
        </a:xfrm>
        <a:prstGeom prst="rect">
          <a:avLst/>
        </a:prstGeom>
        <a:solidFill>
          <a:srgbClr val="6696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Aident à assurer des soins uniformes et de haute qualité partout dans la province</a:t>
          </a:r>
        </a:p>
      </dsp:txBody>
      <dsp:txXfrm>
        <a:off x="4193835" y="2441235"/>
        <a:ext cx="3485703" cy="2091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1" y="0"/>
            <a:ext cx="4028971" cy="350520"/>
          </a:xfrm>
          <a:prstGeom prst="rect">
            <a:avLst/>
          </a:prstGeom>
          <a:noFill/>
          <a:ln w="9525">
            <a:noFill/>
            <a:miter lim="800000"/>
            <a:headEnd/>
            <a:tailEnd/>
          </a:ln>
          <a:effectLst/>
        </p:spPr>
        <p:txBody>
          <a:bodyPr vert="horz" wrap="square" lIns="91723" tIns="45862" rIns="91723" bIns="45862" numCol="1" anchor="t" anchorCtr="0" compatLnSpc="1">
            <a:prstTxWarp prst="textNoShape">
              <a:avLst/>
            </a:prstTxWarp>
          </a:bodyPr>
          <a:lstStyle>
            <a:lvl1pPr eaLnBrk="0" hangingPunct="0">
              <a:spcBef>
                <a:spcPct val="0"/>
              </a:spcBef>
              <a:defRPr sz="1100" u="none">
                <a:latin typeface="Arial Narrow" pitchFamily="34" charset="0"/>
                <a:ea typeface="ＭＳ Ｐゴシック" pitchFamily="68" charset="-128"/>
                <a:cs typeface="+mn-cs"/>
              </a:defRPr>
            </a:lvl1pPr>
          </a:lstStyle>
          <a:p>
            <a:pPr>
              <a:defRPr/>
            </a:pPr>
            <a:r>
              <a:rPr lang="en-CA"/>
              <a:t>Health Quality Ontario</a:t>
            </a:r>
          </a:p>
        </p:txBody>
      </p:sp>
      <p:sp>
        <p:nvSpPr>
          <p:cNvPr id="234500" name="Rectangle 4"/>
          <p:cNvSpPr>
            <a:spLocks noGrp="1" noChangeArrowheads="1"/>
          </p:cNvSpPr>
          <p:nvPr>
            <p:ph type="ftr" sz="quarter" idx="2"/>
          </p:nvPr>
        </p:nvSpPr>
        <p:spPr bwMode="auto">
          <a:xfrm>
            <a:off x="1" y="6658287"/>
            <a:ext cx="5990129" cy="350520"/>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eaLnBrk="0" hangingPunct="0">
              <a:spcBef>
                <a:spcPct val="0"/>
              </a:spcBef>
              <a:defRPr sz="900" u="none">
                <a:latin typeface="Arial Narrow" pitchFamily="34" charset="0"/>
                <a:ea typeface="ＭＳ Ｐゴシック" pitchFamily="68" charset="-128"/>
                <a:cs typeface="+mn-cs"/>
              </a:defRPr>
            </a:lvl1pPr>
          </a:lstStyle>
          <a:p>
            <a:pPr>
              <a:defRPr/>
            </a:pPr>
            <a:endParaRPr lang="en-CA"/>
          </a:p>
        </p:txBody>
      </p:sp>
      <p:sp>
        <p:nvSpPr>
          <p:cNvPr id="234501" name="Rectangle 5"/>
          <p:cNvSpPr>
            <a:spLocks noGrp="1" noChangeArrowheads="1"/>
          </p:cNvSpPr>
          <p:nvPr>
            <p:ph type="sldNum" sz="quarter" idx="3"/>
          </p:nvPr>
        </p:nvSpPr>
        <p:spPr bwMode="auto">
          <a:xfrm>
            <a:off x="8290352" y="6658287"/>
            <a:ext cx="1004457" cy="350520"/>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algn="r" eaLnBrk="0" hangingPunct="0">
              <a:defRPr sz="1200" u="none"/>
            </a:lvl1pPr>
          </a:lstStyle>
          <a:p>
            <a:fld id="{7E981981-9D94-4DEE-BB6F-8340CF993D55}" type="slidenum">
              <a:rPr lang="en-CA" altLang="en-US"/>
              <a:pPr/>
              <a:t>‹#›</a:t>
            </a:fld>
            <a:endParaRPr lang="en-CA" alt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4028971" cy="3505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defTabSz="464987"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1" name="Rectangle 3"/>
          <p:cNvSpPr>
            <a:spLocks noGrp="1" noChangeArrowheads="1"/>
          </p:cNvSpPr>
          <p:nvPr>
            <p:ph type="dt" idx="1"/>
          </p:nvPr>
        </p:nvSpPr>
        <p:spPr bwMode="auto">
          <a:xfrm>
            <a:off x="5265838" y="0"/>
            <a:ext cx="4028971" cy="3505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algn="r" defTabSz="464987" eaLnBrk="0" hangingPunct="0">
              <a:defRPr sz="1200" u="none"/>
            </a:lvl1pPr>
          </a:lstStyle>
          <a:p>
            <a:fld id="{24F56CF2-DCFE-4A13-AF35-E1D99AC3E997}" type="datetime1">
              <a:rPr lang="en-CA" altLang="en-US"/>
              <a:pPr/>
              <a:t>2019-01-14</a:t>
            </a:fld>
            <a:endParaRPr lang="en-CA" altLang="en-US"/>
          </a:p>
        </p:txBody>
      </p:sp>
      <p:sp>
        <p:nvSpPr>
          <p:cNvPr id="32772"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29640" y="3329940"/>
            <a:ext cx="7437120" cy="315468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8374" name="Rectangle 6"/>
          <p:cNvSpPr>
            <a:spLocks noGrp="1" noChangeArrowheads="1"/>
          </p:cNvSpPr>
          <p:nvPr>
            <p:ph type="ftr" sz="quarter" idx="4"/>
          </p:nvPr>
        </p:nvSpPr>
        <p:spPr bwMode="auto">
          <a:xfrm>
            <a:off x="1" y="6658287"/>
            <a:ext cx="4028971" cy="3505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defTabSz="464987"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5" name="Rectangle 7"/>
          <p:cNvSpPr>
            <a:spLocks noGrp="1" noChangeArrowheads="1"/>
          </p:cNvSpPr>
          <p:nvPr>
            <p:ph type="sldNum" sz="quarter" idx="5"/>
          </p:nvPr>
        </p:nvSpPr>
        <p:spPr bwMode="auto">
          <a:xfrm>
            <a:off x="5265838" y="6658287"/>
            <a:ext cx="4028971" cy="3505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algn="r" defTabSz="464987" eaLnBrk="0" hangingPunct="0">
              <a:defRPr sz="1200" u="none"/>
            </a:lvl1pPr>
          </a:lstStyle>
          <a:p>
            <a:fld id="{0597D704-995A-451A-AAA2-B9462F0B3A37}" type="slidenum">
              <a:rPr lang="en-CA" altLang="en-US"/>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ＭＳ Ｐゴシック" pitchFamily="68" charset="-128"/>
      </a:defRPr>
    </a:lvl1pPr>
    <a:lvl2pPr marL="4572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Si </a:t>
            </a:r>
            <a:r>
              <a:rPr lang="en-US" err="1">
                <a:latin typeface="Calibri"/>
                <a:cs typeface="Calibri"/>
              </a:rPr>
              <a:t>vous</a:t>
            </a:r>
            <a:r>
              <a:rPr lang="en-US">
                <a:latin typeface="Calibri"/>
                <a:cs typeface="Calibri"/>
              </a:rPr>
              <a:t> </a:t>
            </a:r>
            <a:r>
              <a:rPr lang="en-US" err="1">
                <a:latin typeface="Calibri"/>
                <a:cs typeface="Calibri"/>
              </a:rPr>
              <a:t>avez</a:t>
            </a:r>
            <a:r>
              <a:rPr lang="en-US">
                <a:latin typeface="Calibri"/>
                <a:cs typeface="Calibri"/>
              </a:rPr>
              <a:t> des </a:t>
            </a:r>
            <a:r>
              <a:rPr lang="en-US" b="0" i="0" u="none" strike="noStrike" kern="1200">
                <a:effectLst/>
                <a:latin typeface="Calibri"/>
                <a:cs typeface="Calibri"/>
              </a:rPr>
              <a:t>questions </a:t>
            </a:r>
            <a:r>
              <a:rPr lang="en-US">
                <a:latin typeface="Calibri"/>
                <a:cs typeface="Calibri"/>
              </a:rPr>
              <a:t>sur le </a:t>
            </a:r>
            <a:r>
              <a:rPr lang="en-US" err="1">
                <a:latin typeface="Calibri"/>
                <a:cs typeface="Calibri"/>
              </a:rPr>
              <a:t>contenu</a:t>
            </a:r>
            <a:r>
              <a:rPr lang="en-US">
                <a:latin typeface="Calibri"/>
                <a:cs typeface="Calibri"/>
              </a:rPr>
              <a:t> de </a:t>
            </a:r>
            <a:r>
              <a:rPr lang="en-US" err="1">
                <a:latin typeface="Calibri"/>
                <a:cs typeface="Calibri"/>
              </a:rPr>
              <a:t>cette</a:t>
            </a:r>
            <a:r>
              <a:rPr lang="en-US">
                <a:latin typeface="Calibri"/>
                <a:cs typeface="Calibri"/>
              </a:rPr>
              <a:t> </a:t>
            </a:r>
            <a:r>
              <a:rPr lang="en-US" err="1">
                <a:latin typeface="Calibri"/>
                <a:cs typeface="Calibri"/>
              </a:rPr>
              <a:t>présentation</a:t>
            </a:r>
            <a:r>
              <a:rPr lang="en-US" b="0" i="0" u="none" strike="noStrike" kern="1200">
                <a:effectLst/>
                <a:latin typeface="Calibri"/>
                <a:cs typeface="Calibri"/>
              </a:rPr>
              <a:t>, </a:t>
            </a:r>
            <a:r>
              <a:rPr lang="en-US" err="1">
                <a:latin typeface="Calibri"/>
                <a:cs typeface="Calibri"/>
              </a:rPr>
              <a:t>veuillez</a:t>
            </a:r>
            <a:r>
              <a:rPr lang="en-US">
                <a:latin typeface="Calibri"/>
                <a:cs typeface="Calibri"/>
              </a:rPr>
              <a:t> nous </a:t>
            </a:r>
            <a:r>
              <a:rPr lang="en-US" err="1">
                <a:latin typeface="Calibri"/>
                <a:cs typeface="Calibri"/>
              </a:rPr>
              <a:t>envoyer</a:t>
            </a:r>
            <a:r>
              <a:rPr lang="en-US">
                <a:latin typeface="Calibri"/>
                <a:cs typeface="Calibri"/>
              </a:rPr>
              <a:t> un </a:t>
            </a:r>
            <a:r>
              <a:rPr lang="en-US" err="1">
                <a:latin typeface="Calibri"/>
                <a:cs typeface="Calibri"/>
              </a:rPr>
              <a:t>courriel</a:t>
            </a:r>
            <a:r>
              <a:rPr lang="en-US">
                <a:latin typeface="Calibri"/>
                <a:cs typeface="Calibri"/>
              </a:rPr>
              <a:t> à </a:t>
            </a:r>
            <a:r>
              <a:rPr lang="en-US" err="1">
                <a:latin typeface="Calibri"/>
                <a:cs typeface="Calibri"/>
              </a:rPr>
              <a:t>l’adresse</a:t>
            </a:r>
            <a:r>
              <a:rPr lang="en-US">
                <a:latin typeface="Calibri"/>
                <a:cs typeface="Calibri"/>
              </a:rPr>
              <a:t> </a:t>
            </a:r>
            <a:r>
              <a:rPr lang="en-US" err="1">
                <a:latin typeface="Calibri"/>
                <a:cs typeface="Calibri"/>
              </a:rPr>
              <a:t>suivante</a:t>
            </a:r>
            <a:r>
              <a:rPr lang="en-US">
                <a:latin typeface="Calibri"/>
                <a:cs typeface="Calibri"/>
              </a:rPr>
              <a:t> : </a:t>
            </a:r>
            <a:r>
              <a:rPr lang="en-US" b="0" i="0" u="sng" strike="noStrike" kern="1200">
                <a:effectLst/>
                <a:latin typeface="Calibri"/>
                <a:cs typeface="Calibri"/>
                <a:hlinkClick r:id="rId3"/>
              </a:rPr>
              <a:t>QualityStandards@hqontario.ca</a:t>
            </a:r>
            <a:endParaRPr lang="en-US">
              <a:latin typeface="Calibri"/>
              <a:cs typeface="Calibri"/>
            </a:endParaRP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0</a:t>
            </a:fld>
            <a:endParaRPr lang="en-CA" altLang="en-US"/>
          </a:p>
        </p:txBody>
      </p:sp>
    </p:spTree>
    <p:extLst>
      <p:ext uri="{BB962C8B-B14F-4D97-AF65-F5344CB8AC3E}">
        <p14:creationId xmlns:p14="http://schemas.microsoft.com/office/powerpoint/2010/main" val="158819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10</a:t>
            </a:fld>
            <a:endParaRPr lang="en-CA" altLang="en-US"/>
          </a:p>
        </p:txBody>
      </p:sp>
    </p:spTree>
    <p:extLst>
      <p:ext uri="{BB962C8B-B14F-4D97-AF65-F5344CB8AC3E}">
        <p14:creationId xmlns:p14="http://schemas.microsoft.com/office/powerpoint/2010/main" val="364866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11</a:t>
            </a:fld>
            <a:endParaRPr lang="en-CA" altLang="en-US"/>
          </a:p>
        </p:txBody>
      </p:sp>
    </p:spTree>
    <p:extLst>
      <p:ext uri="{BB962C8B-B14F-4D97-AF65-F5344CB8AC3E}">
        <p14:creationId xmlns:p14="http://schemas.microsoft.com/office/powerpoint/2010/main" val="158366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a:solidFill>
                  <a:schemeClr val="tx1"/>
                </a:solidFill>
                <a:effectLst/>
                <a:latin typeface="Calibri" pitchFamily="68" charset="0"/>
                <a:ea typeface="MS PGothic" panose="020B0600070205080204" pitchFamily="34" charset="-128"/>
                <a:cs typeface="ＭＳ Ｐゴシック" pitchFamily="68" charset="-128"/>
              </a:rPr>
              <a:t>Message général pour cette diapositive :</a:t>
            </a:r>
          </a:p>
          <a:p>
            <a:pPr marL="171450" indent="-171450">
              <a:buFont typeface="Arial" panose="020B0604020202020204" pitchFamily="34" charset="0"/>
              <a:buChar char="•"/>
            </a:pPr>
            <a:r>
              <a:rPr lang="fr-CA" sz="1200" kern="1200">
                <a:effectLst/>
                <a:latin typeface="Calibri"/>
                <a:cs typeface="Calibri"/>
              </a:rPr>
              <a:t>Il s’agit d’un site Web où les cliniciens peuvent trouver les plus récentes ressources pour </a:t>
            </a:r>
            <a:r>
              <a:rPr lang="fr-CA">
                <a:latin typeface="Calibri"/>
                <a:cs typeface="Calibri"/>
              </a:rPr>
              <a:t>les</a:t>
            </a:r>
            <a:r>
              <a:rPr lang="fr-CA" sz="1200" kern="1200">
                <a:effectLst/>
                <a:latin typeface="Calibri"/>
                <a:cs typeface="Calibri"/>
              </a:rPr>
              <a:t> aider à aider </a:t>
            </a:r>
            <a:r>
              <a:rPr lang="fr-CA">
                <a:latin typeface="Calibri"/>
                <a:cs typeface="Calibri"/>
              </a:rPr>
              <a:t>leurs</a:t>
            </a:r>
            <a:r>
              <a:rPr lang="fr-CA" sz="1200" kern="1200">
                <a:effectLst/>
                <a:latin typeface="Calibri"/>
                <a:cs typeface="Calibri"/>
              </a:rPr>
              <a:t> patients à gérer la douleur.</a:t>
            </a:r>
            <a:endParaRPr lang="fr-CA" sz="1200" kern="1200">
              <a:latin typeface="Calibri"/>
              <a:cs typeface="Calibri"/>
            </a:endParaRP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Qualité des services de santé Ontario et des organismes de toute la province offrent un programme coordonné de ressources pour aider les médecins de famille, les infirmières praticiennes et les autres cliniciens de soins primaires à gérer la douleur de leurs patients, y compris l’utilisation appropriée des opioïdes.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Ces partenaires incluent : Association des équipes Santé familiale de l’Ontario,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CAMH</a:t>
            </a:r>
            <a:r>
              <a:rPr lang="fr-CA" sz="1200" kern="1200">
                <a:solidFill>
                  <a:schemeClr val="tx1"/>
                </a:solidFill>
                <a:effectLst/>
                <a:latin typeface="Calibri" pitchFamily="68" charset="0"/>
                <a:ea typeface="MS PGothic" panose="020B0600070205080204" pitchFamily="34" charset="-128"/>
                <a:cs typeface="ＭＳ Ｐゴシック" pitchFamily="68" charset="-128"/>
              </a:rPr>
              <a:t>, le Centre for Effective Practice, Choisir avec soin Canada, l’Ordre des médecins et chirurgiens de l’Ontario, le Projet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ECHO</a:t>
            </a:r>
            <a:r>
              <a:rPr lang="fr-CA" sz="1200" kern="1200">
                <a:solidFill>
                  <a:schemeClr val="tx1"/>
                </a:solidFill>
                <a:effectLst/>
                <a:latin typeface="Calibri" pitchFamily="68" charset="0"/>
                <a:ea typeface="MS PGothic" panose="020B0600070205080204" pitchFamily="34" charset="-128"/>
                <a:cs typeface="ＭＳ Ｐゴシック" pitchFamily="68" charset="-128"/>
              </a:rPr>
              <a:t>, le programme de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cybersanté</a:t>
            </a:r>
            <a:r>
              <a:rPr lang="fr-CA" sz="1200" kern="1200">
                <a:solidFill>
                  <a:schemeClr val="tx1"/>
                </a:solidFill>
                <a:effectLst/>
                <a:latin typeface="Calibri" pitchFamily="68" charset="0"/>
                <a:ea typeface="MS PGothic" panose="020B0600070205080204" pitchFamily="34" charset="-128"/>
                <a:cs typeface="ＭＳ Ｐゴシック" pitchFamily="68" charset="-128"/>
              </a:rPr>
              <a:t>, Qualité des services de santé Ontario, le ministère de la Santé et des Soins longue durée de l’Ontario, l’Association des infirmières et infirmiers praticiens de l’Ontario, le Collège des médecins de famille de l’Ontario, l’Ordre des pharmaciens de l’Ontario,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OntarioMD</a:t>
            </a:r>
            <a:r>
              <a:rPr lang="fr-CA" sz="1200" kern="1200">
                <a:solidFill>
                  <a:schemeClr val="tx1"/>
                </a:solidFill>
                <a:effectLst/>
                <a:latin typeface="Calibri" pitchFamily="68" charset="0"/>
                <a:ea typeface="MS PGothic" panose="020B0600070205080204" pitchFamily="34" charset="-128"/>
                <a:cs typeface="ＭＳ Ｐゴシック" pitchFamily="68" charset="-128"/>
              </a:rPr>
              <a:t> et la Faculté de médecine de l’Université de Toronto.</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Ce carrefour de ressources pour la gestion de la douleur en Ontario se trouve sur le site Web de Qualité des services de santé Ontario et propose un guichet unique de soutien à la gestion de la douleur. </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Et nous y ajoutons constamment des ajouts pour qu’il soit le plus à jour possible (« nous » signifie Qualité des services de santé Ontario et tous ces merveilleux partenaires).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Voici quelques exemples de ses outils : une amorce clinique d’opioïdes de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machealth</a:t>
            </a:r>
            <a:r>
              <a:rPr lang="fr-CA" sz="1200" kern="1200">
                <a:solidFill>
                  <a:schemeClr val="tx1"/>
                </a:solidFill>
                <a:effectLst/>
                <a:latin typeface="Calibri" pitchFamily="68" charset="0"/>
                <a:ea typeface="MS PGothic" panose="020B0600070205080204" pitchFamily="34" charset="-128"/>
                <a:cs typeface="ＭＳ Ｐゴシック" pitchFamily="68" charset="-128"/>
              </a:rPr>
              <a:t>, des séances par vidéoconférence agréées sur la douleur chronique et des liens directs avec des mentors médicaux qui peuvent fournir des conseils opportuns sur des questions de soins difficiles. </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12</a:t>
            </a:fld>
            <a:endParaRPr lang="en-CA" altLang="en-US"/>
          </a:p>
        </p:txBody>
      </p:sp>
    </p:spTree>
    <p:extLst>
      <p:ext uri="{BB962C8B-B14F-4D97-AF65-F5344CB8AC3E}">
        <p14:creationId xmlns:p14="http://schemas.microsoft.com/office/powerpoint/2010/main" val="3688921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a:solidFill>
                  <a:schemeClr val="tx1"/>
                </a:solidFill>
                <a:effectLst/>
                <a:latin typeface="Calibri" pitchFamily="68" charset="0"/>
                <a:ea typeface="MS PGothic" panose="020B0600070205080204" pitchFamily="34" charset="-128"/>
                <a:cs typeface="ＭＳ Ｐゴシック" pitchFamily="68" charset="-128"/>
              </a:rPr>
              <a:t>Message général pour cette diapositive :</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Il s’agit d’un site Web où les cliniciens peuvent trouver les plus récentes ressources pour vous aider à aider vos patients à gérer la douleur.</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Qualité des services de santé Ontario et des organismes de toute la province offrent un programme coordonné de ressources pour aider les médecins de famille, les infirmières praticiennes et les autres cliniciens de soins primaires à gérer la douleur de leurs patients, y compris l’utilisation appropriée des opioïdes.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Ces partenaires incluent : Association des équipes Santé familiale de l’Ontario,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CAMH</a:t>
            </a:r>
            <a:r>
              <a:rPr lang="fr-CA" sz="1200" kern="1200">
                <a:solidFill>
                  <a:schemeClr val="tx1"/>
                </a:solidFill>
                <a:effectLst/>
                <a:latin typeface="Calibri" pitchFamily="68" charset="0"/>
                <a:ea typeface="MS PGothic" panose="020B0600070205080204" pitchFamily="34" charset="-128"/>
                <a:cs typeface="ＭＳ Ｐゴシック" pitchFamily="68" charset="-128"/>
              </a:rPr>
              <a:t>, le Centre for Effective Practice, Choisir avec soin Canada, l’Ordre des médecins et chirurgiens de l’Ontario, le Projet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ECHO</a:t>
            </a:r>
            <a:r>
              <a:rPr lang="fr-CA" sz="1200" kern="1200">
                <a:solidFill>
                  <a:schemeClr val="tx1"/>
                </a:solidFill>
                <a:effectLst/>
                <a:latin typeface="Calibri" pitchFamily="68" charset="0"/>
                <a:ea typeface="MS PGothic" panose="020B0600070205080204" pitchFamily="34" charset="-128"/>
                <a:cs typeface="ＭＳ Ｐゴシック" pitchFamily="68" charset="-128"/>
              </a:rPr>
              <a:t>, le programme de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cybersanté</a:t>
            </a:r>
            <a:r>
              <a:rPr lang="fr-CA" sz="1200" kern="1200">
                <a:solidFill>
                  <a:schemeClr val="tx1"/>
                </a:solidFill>
                <a:effectLst/>
                <a:latin typeface="Calibri" pitchFamily="68" charset="0"/>
                <a:ea typeface="MS PGothic" panose="020B0600070205080204" pitchFamily="34" charset="-128"/>
                <a:cs typeface="ＭＳ Ｐゴシック" pitchFamily="68" charset="-128"/>
              </a:rPr>
              <a:t>, Qualité des services de santé Ontario, le ministère de la Santé et des Soins longue durée de l’Ontario, l’Association des infirmières et infirmiers praticiens de l’Ontario, le Collège des médecins de famille de l’Ontario, l’Ordre des pharmaciens de l’Ontario,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OntarioMD</a:t>
            </a:r>
            <a:r>
              <a:rPr lang="fr-CA" sz="1200" kern="1200">
                <a:solidFill>
                  <a:schemeClr val="tx1"/>
                </a:solidFill>
                <a:effectLst/>
                <a:latin typeface="Calibri" pitchFamily="68" charset="0"/>
                <a:ea typeface="MS PGothic" panose="020B0600070205080204" pitchFamily="34" charset="-128"/>
                <a:cs typeface="ＭＳ Ｐゴシック" pitchFamily="68" charset="-128"/>
              </a:rPr>
              <a:t> et la Faculté de médecine de l’Université de Toronto.</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Ce carrefour de ressources pour la gestion de la douleur en Ontario se trouve sur le site Web de Qualité des services de santé Ontario et propose un guichet unique de soutien à la gestion de la douleur. </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Et nous y ajoutons constamment des ajouts pour qu’il soit le plus à jour possible (« nous » signifie Qualité des services de santé Ontario et tous ces merveilleux partenaires).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Voici quelques exemples de ses outils : une amorce clinique d’opioïdes de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machealth</a:t>
            </a:r>
            <a:r>
              <a:rPr lang="fr-CA" sz="1200" kern="1200">
                <a:solidFill>
                  <a:schemeClr val="tx1"/>
                </a:solidFill>
                <a:effectLst/>
                <a:latin typeface="Calibri" pitchFamily="68" charset="0"/>
                <a:ea typeface="MS PGothic" panose="020B0600070205080204" pitchFamily="34" charset="-128"/>
                <a:cs typeface="ＭＳ Ｐゴシック" pitchFamily="68" charset="-128"/>
              </a:rPr>
              <a:t>, des séances par vidéoconférence agréées sur la douleur chronique et des liens directs avec des mentors médicaux qui peuvent fournir des conseils opportuns sur des questions de soins difficiles.</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13</a:t>
            </a:fld>
            <a:endParaRPr lang="en-CA" altLang="en-US"/>
          </a:p>
        </p:txBody>
      </p:sp>
    </p:spTree>
    <p:extLst>
      <p:ext uri="{BB962C8B-B14F-4D97-AF65-F5344CB8AC3E}">
        <p14:creationId xmlns:p14="http://schemas.microsoft.com/office/powerpoint/2010/main" val="186113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14</a:t>
            </a:fld>
            <a:endParaRPr lang="en-CA" altLang="en-US"/>
          </a:p>
        </p:txBody>
      </p:sp>
    </p:spTree>
    <p:extLst>
      <p:ext uri="{BB962C8B-B14F-4D97-AF65-F5344CB8AC3E}">
        <p14:creationId xmlns:p14="http://schemas.microsoft.com/office/powerpoint/2010/main" val="773754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Calibri" pitchFamily="68" charset="0"/>
                <a:ea typeface="MS PGothic" panose="020B0600070205080204" pitchFamily="34" charset="-128"/>
                <a:cs typeface="ＭＳ Ｐゴシック" pitchFamily="68" charset="-128"/>
              </a:rPr>
              <a:t>Parmi toutes les personnes ayant reçu un diagnostic de lombalgie en Ontario en 2016-2017, 11,7 % ont reçu un premier diagnostic de lombalgie mécanique aiguë.</a:t>
            </a:r>
          </a:p>
          <a:p>
            <a:r>
              <a:rPr lang="fr-CA" sz="1200" kern="1200">
                <a:solidFill>
                  <a:schemeClr val="tx1"/>
                </a:solidFill>
                <a:effectLst/>
                <a:latin typeface="Calibri" pitchFamily="68" charset="0"/>
                <a:ea typeface="MS PGothic" panose="020B0600070205080204" pitchFamily="34" charset="-128"/>
                <a:cs typeface="ＭＳ Ｐゴシック" pitchFamily="68" charset="-128"/>
              </a:rPr>
              <a:t> </a:t>
            </a:r>
          </a:p>
          <a:p>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15</a:t>
            </a:fld>
            <a:endParaRPr lang="en-CA" altLang="en-US"/>
          </a:p>
        </p:txBody>
      </p:sp>
    </p:spTree>
    <p:extLst>
      <p:ext uri="{BB962C8B-B14F-4D97-AF65-F5344CB8AC3E}">
        <p14:creationId xmlns:p14="http://schemas.microsoft.com/office/powerpoint/2010/main" val="377827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C2D6D200-E7BC-4A9D-BE93-2790288546FA}" type="slidenum">
              <a:rPr lang="en-CA" smtClean="0"/>
              <a:t>16</a:t>
            </a:fld>
            <a:endParaRPr lang="en-CA"/>
          </a:p>
        </p:txBody>
      </p:sp>
    </p:spTree>
    <p:extLst>
      <p:ext uri="{BB962C8B-B14F-4D97-AF65-F5344CB8AC3E}">
        <p14:creationId xmlns:p14="http://schemas.microsoft.com/office/powerpoint/2010/main" val="4146303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C2D6D200-E7BC-4A9D-BE93-2790288546FA}" type="slidenum">
              <a:rPr lang="en-CA" smtClean="0"/>
              <a:t>17</a:t>
            </a:fld>
            <a:endParaRPr lang="en-CA"/>
          </a:p>
        </p:txBody>
      </p:sp>
    </p:spTree>
    <p:extLst>
      <p:ext uri="{BB962C8B-B14F-4D97-AF65-F5344CB8AC3E}">
        <p14:creationId xmlns:p14="http://schemas.microsoft.com/office/powerpoint/2010/main" val="1354038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18</a:t>
            </a:fld>
            <a:endParaRPr lang="en-CA" altLang="en-US"/>
          </a:p>
        </p:txBody>
      </p:sp>
    </p:spTree>
    <p:extLst>
      <p:ext uri="{BB962C8B-B14F-4D97-AF65-F5344CB8AC3E}">
        <p14:creationId xmlns:p14="http://schemas.microsoft.com/office/powerpoint/2010/main" val="1925719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C2D6D200-E7BC-4A9D-BE93-2790288546FA}" type="slidenum">
              <a:rPr lang="en-CA" smtClean="0"/>
              <a:t>19</a:t>
            </a:fld>
            <a:endParaRPr lang="en-CA"/>
          </a:p>
        </p:txBody>
      </p:sp>
    </p:spTree>
    <p:extLst>
      <p:ext uri="{BB962C8B-B14F-4D97-AF65-F5344CB8AC3E}">
        <p14:creationId xmlns:p14="http://schemas.microsoft.com/office/powerpoint/2010/main" val="138236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Les normes de qualité sont un ensemble plus restreint d’énoncés à impact élevé qui décrivent les soins optimaux lorsqu’il existe des écarts en matière de qualité en Ontario.</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De nature volontaire et idéaliste.</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Conçu pour « hausser le plafond » dans le but d’offrir les meilleurs soins possible aux Ontariens et aux Ontariennes, peu importe où ils vivent dans la province.</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Il existe de nombreuses directives, normes professionnelles et autres recommandations qui contribuent à l’écosystème des données probantes. Les normes de qualité complètent ces ressources.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Les normes de qualité décrivent les soins qui devraient être offerts, mais n’indiquent pas qui devrait les offrir (contrairement aux autres recommandations pour la pratique clinique, lignes directrices sur les pratiques exemplaires).</a:t>
            </a:r>
          </a:p>
          <a:p>
            <a:r>
              <a:rPr lang="fr-CA" sz="1200" kern="1200">
                <a:solidFill>
                  <a:schemeClr val="tx1"/>
                </a:solidFill>
                <a:effectLst/>
                <a:latin typeface="Calibri" pitchFamily="68" charset="0"/>
                <a:ea typeface="MS PGothic" panose="020B0600070205080204" pitchFamily="34" charset="-128"/>
                <a:cs typeface="ＭＳ Ｐゴシック" pitchFamily="68" charset="-128"/>
              </a:rPr>
              <a:t> </a:t>
            </a:r>
          </a:p>
          <a:p>
            <a:r>
              <a:rPr lang="fr-CA" sz="1200" b="1" kern="1200">
                <a:solidFill>
                  <a:schemeClr val="tx1"/>
                </a:solidFill>
                <a:effectLst/>
                <a:latin typeface="Calibri" pitchFamily="68" charset="0"/>
                <a:ea typeface="MS PGothic" panose="020B0600070205080204" pitchFamily="34" charset="-128"/>
                <a:cs typeface="ＭＳ Ｐゴシック" pitchFamily="68" charset="-128"/>
              </a:rPr>
              <a:t>Les normes de qualité sont :</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Concises : 5 à 15 énoncés solides, fondés sur des données probantes et axés sur des secteurs hautement prioritaires à améliorer.</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Accessibles : aident les cliniciens et les organismes de prestation de soins à offrir des soins de la plus haute qualité; et les patients à savoir de quoi discuter avec leurs fournisseurs de soins (comparativement aux recommandations pour la pratique clinique qui sont très denses, ceux-ci sont très accessibles et rédigés en langage clair).</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Mesurable : chaque énoncé est accompagné d’un ou plusieurs indicateurs de qualité (structure, processus ou résultat), avec un ensemble de mesures des résultats pour la norme globale.</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Applicable : outils et ressources pour améliorer la qualité pour chaque norme, pour favoriser son adoption.</a:t>
            </a:r>
          </a:p>
          <a:p>
            <a:pPr defTabSz="457883">
              <a:defRPr/>
            </a:pPr>
            <a:endParaRPr lang="en-CA" b="1"/>
          </a:p>
          <a:p>
            <a:pPr defTabSz="457883">
              <a:defRPr/>
            </a:pPr>
            <a:endParaRPr lang="en-CA" b="1"/>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2</a:t>
            </a:fld>
            <a:endParaRPr lang="en-CA" altLang="en-US">
              <a:solidFill>
                <a:srgbClr val="000000"/>
              </a:solidFill>
            </a:endParaRPr>
          </a:p>
        </p:txBody>
      </p:sp>
    </p:spTree>
    <p:extLst>
      <p:ext uri="{BB962C8B-B14F-4D97-AF65-F5344CB8AC3E}">
        <p14:creationId xmlns:p14="http://schemas.microsoft.com/office/powerpoint/2010/main" val="4094519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C2D6D200-E7BC-4A9D-BE93-2790288546FA}" type="slidenum">
              <a:rPr lang="en-CA" smtClean="0"/>
              <a:t>20</a:t>
            </a:fld>
            <a:endParaRPr lang="en-CA"/>
          </a:p>
        </p:txBody>
      </p:sp>
    </p:spTree>
    <p:extLst>
      <p:ext uri="{BB962C8B-B14F-4D97-AF65-F5344CB8AC3E}">
        <p14:creationId xmlns:p14="http://schemas.microsoft.com/office/powerpoint/2010/main" val="2548638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21</a:t>
            </a:fld>
            <a:endParaRPr lang="en-CA" altLang="en-US"/>
          </a:p>
        </p:txBody>
      </p:sp>
    </p:spTree>
    <p:extLst>
      <p:ext uri="{BB962C8B-B14F-4D97-AF65-F5344CB8AC3E}">
        <p14:creationId xmlns:p14="http://schemas.microsoft.com/office/powerpoint/2010/main" val="334960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C2D6D200-E7BC-4A9D-BE93-2790288546FA}" type="slidenum">
              <a:rPr lang="en-CA" smtClean="0"/>
              <a:t>22</a:t>
            </a:fld>
            <a:endParaRPr lang="en-CA"/>
          </a:p>
        </p:txBody>
      </p:sp>
    </p:spTree>
    <p:extLst>
      <p:ext uri="{BB962C8B-B14F-4D97-AF65-F5344CB8AC3E}">
        <p14:creationId xmlns:p14="http://schemas.microsoft.com/office/powerpoint/2010/main" val="389949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C2D6D200-E7BC-4A9D-BE93-2790288546FA}" type="slidenum">
              <a:rPr lang="en-CA" smtClean="0"/>
              <a:t>23</a:t>
            </a:fld>
            <a:endParaRPr lang="en-CA"/>
          </a:p>
        </p:txBody>
      </p:sp>
    </p:spTree>
    <p:extLst>
      <p:ext uri="{BB962C8B-B14F-4D97-AF65-F5344CB8AC3E}">
        <p14:creationId xmlns:p14="http://schemas.microsoft.com/office/powerpoint/2010/main" val="2704821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24</a:t>
            </a:fld>
            <a:endParaRPr lang="en-CA" altLang="en-US"/>
          </a:p>
        </p:txBody>
      </p:sp>
    </p:spTree>
    <p:extLst>
      <p:ext uri="{BB962C8B-B14F-4D97-AF65-F5344CB8AC3E}">
        <p14:creationId xmlns:p14="http://schemas.microsoft.com/office/powerpoint/2010/main" val="135654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25</a:t>
            </a:fld>
            <a:endParaRPr lang="en-CA" altLang="en-US"/>
          </a:p>
        </p:txBody>
      </p:sp>
    </p:spTree>
    <p:extLst>
      <p:ext uri="{BB962C8B-B14F-4D97-AF65-F5344CB8AC3E}">
        <p14:creationId xmlns:p14="http://schemas.microsoft.com/office/powerpoint/2010/main" val="439726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a:solidFill>
                  <a:schemeClr val="tx1"/>
                </a:solidFill>
                <a:effectLst/>
                <a:latin typeface="Calibri" pitchFamily="68" charset="0"/>
                <a:ea typeface="MS PGothic" panose="020B0600070205080204" pitchFamily="34" charset="-128"/>
                <a:cs typeface="ＭＳ Ｐゴシック" pitchFamily="68" charset="-128"/>
              </a:rPr>
              <a:t>Terminologie utilisée dans le cadre de la norme : </a:t>
            </a:r>
          </a:p>
          <a:p>
            <a:r>
              <a:rPr lang="fr-CA" sz="1200" kern="1200">
                <a:solidFill>
                  <a:schemeClr val="tx1"/>
                </a:solidFill>
                <a:effectLst/>
                <a:latin typeface="Calibri" pitchFamily="68" charset="0"/>
                <a:ea typeface="MS PGothic" panose="020B0600070205080204" pitchFamily="34" charset="-128"/>
                <a:cs typeface="ＭＳ Ｐゴシック" pitchFamily="68" charset="-128"/>
              </a:rPr>
              <a:t>Dans cette norme de qualité, l’expression « professionnel de la santé » est utilisée pour reconnaître la grande variété de fournisseurs de soins qui peuvent participer aux soins des personnes atteintes de douleur chronique. Le terme désigne les médecins, les infirmières praticiennes, les infirmières, les dentistes, les pharmaciens et les autres professionnels paramédicaux impliqués dans l’évaluation, la surveillance et le traitement de la douleur chronique. Le terme « prescripteur » désigne les médecins, les infirmières praticiennes et les dentistes qui sont autorisés à prescrire des opioïdes.</a:t>
            </a:r>
          </a:p>
          <a:p>
            <a:pPr marL="0" marR="0">
              <a:spcBef>
                <a:spcPts val="0"/>
              </a:spcBef>
              <a:spcAft>
                <a:spcPts val="0"/>
              </a:spcAft>
            </a:pPr>
            <a:endParaRPr lang="en-CA"/>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26</a:t>
            </a:fld>
            <a:endParaRPr lang="en-CA" altLang="en-US">
              <a:solidFill>
                <a:srgbClr val="000000"/>
              </a:solidFill>
            </a:endParaRPr>
          </a:p>
        </p:txBody>
      </p:sp>
    </p:spTree>
    <p:extLst>
      <p:ext uri="{BB962C8B-B14F-4D97-AF65-F5344CB8AC3E}">
        <p14:creationId xmlns:p14="http://schemas.microsoft.com/office/powerpoint/2010/main" val="192520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27</a:t>
            </a:fld>
            <a:endParaRPr lang="en-CA" altLang="en-US"/>
          </a:p>
        </p:txBody>
      </p:sp>
    </p:spTree>
    <p:extLst>
      <p:ext uri="{BB962C8B-B14F-4D97-AF65-F5344CB8AC3E}">
        <p14:creationId xmlns:p14="http://schemas.microsoft.com/office/powerpoint/2010/main" val="2848709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28</a:t>
            </a:fld>
            <a:endParaRPr lang="en-CA" altLang="en-US"/>
          </a:p>
        </p:txBody>
      </p:sp>
    </p:spTree>
    <p:extLst>
      <p:ext uri="{BB962C8B-B14F-4D97-AF65-F5344CB8AC3E}">
        <p14:creationId xmlns:p14="http://schemas.microsoft.com/office/powerpoint/2010/main" val="186317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29</a:t>
            </a:fld>
            <a:endParaRPr lang="en-CA" altLang="en-US"/>
          </a:p>
        </p:txBody>
      </p:sp>
    </p:spTree>
    <p:extLst>
      <p:ext uri="{BB962C8B-B14F-4D97-AF65-F5344CB8AC3E}">
        <p14:creationId xmlns:p14="http://schemas.microsoft.com/office/powerpoint/2010/main" val="89761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Calibri" pitchFamily="68" charset="0"/>
                <a:ea typeface="MS PGothic" panose="020B0600070205080204" pitchFamily="34" charset="-128"/>
                <a:cs typeface="ＭＳ Ｐゴシック" pitchFamily="68" charset="-128"/>
              </a:rPr>
              <a:t> </a:t>
            </a:r>
          </a:p>
          <a:p>
            <a:pPr marL="171450" indent="-171450">
              <a:buFont typeface="Arial" panose="020B0604020202020204" pitchFamily="34" charset="0"/>
              <a:buChar char="•"/>
            </a:pPr>
            <a:r>
              <a:rPr lang="fr-CA" sz="1200" b="1" kern="1200">
                <a:solidFill>
                  <a:schemeClr val="tx1"/>
                </a:solidFill>
                <a:effectLst/>
                <a:latin typeface="Calibri" pitchFamily="68" charset="0"/>
                <a:ea typeface="MS PGothic" panose="020B0600070205080204" pitchFamily="34" charset="-128"/>
                <a:cs typeface="ＭＳ Ｐゴシック" pitchFamily="68" charset="-128"/>
              </a:rPr>
              <a:t>Les patients, les aidants naturels et le public </a:t>
            </a:r>
            <a:r>
              <a:rPr lang="fr-CA" sz="1200" kern="1200">
                <a:solidFill>
                  <a:schemeClr val="tx1"/>
                </a:solidFill>
                <a:effectLst/>
                <a:latin typeface="Calibri" pitchFamily="68" charset="0"/>
                <a:ea typeface="MS PGothic" panose="020B0600070205080204" pitchFamily="34" charset="-128"/>
                <a:cs typeface="ＭＳ Ｐゴシック" pitchFamily="68" charset="-128"/>
              </a:rPr>
              <a:t>peuvent utiliser les normes de qualité pour comprendre à quoi ressemblent d’excellents soins, ce à quoi ils doivent s’attendre de leurs fournisseurs de soins de santé et comment discuter de la qualité de leurs soins.</a:t>
            </a:r>
          </a:p>
          <a:p>
            <a:pPr marL="171450" indent="-171450">
              <a:buFont typeface="Arial" panose="020B0604020202020204" pitchFamily="34" charset="0"/>
              <a:buChar char="•"/>
            </a:pPr>
            <a:r>
              <a:rPr lang="fr-CA" sz="1200" b="1" kern="1200">
                <a:solidFill>
                  <a:schemeClr val="tx1"/>
                </a:solidFill>
                <a:effectLst/>
                <a:latin typeface="Calibri" pitchFamily="68" charset="0"/>
                <a:ea typeface="MS PGothic" panose="020B0600070205080204" pitchFamily="34" charset="-128"/>
                <a:cs typeface="ＭＳ Ｐゴシック" pitchFamily="68" charset="-128"/>
              </a:rPr>
              <a:t>Les </a:t>
            </a:r>
            <a:r>
              <a:rPr lang="fr-CA" sz="1200" b="1" kern="1200" err="1">
                <a:solidFill>
                  <a:schemeClr val="tx1"/>
                </a:solidFill>
                <a:effectLst/>
                <a:latin typeface="Calibri" pitchFamily="68" charset="0"/>
                <a:ea typeface="MS PGothic" panose="020B0600070205080204" pitchFamily="34" charset="-128"/>
                <a:cs typeface="ＭＳ Ｐゴシック" pitchFamily="68" charset="-128"/>
              </a:rPr>
              <a:t>RLISS</a:t>
            </a:r>
            <a:r>
              <a:rPr lang="fr-CA" sz="1200" b="1" kern="1200">
                <a:solidFill>
                  <a:schemeClr val="tx1"/>
                </a:solidFill>
                <a:effectLst/>
                <a:latin typeface="Calibri" pitchFamily="68" charset="0"/>
                <a:ea typeface="MS PGothic" panose="020B0600070205080204" pitchFamily="34" charset="-128"/>
                <a:cs typeface="ＭＳ Ｐゴシック" pitchFamily="68" charset="-128"/>
              </a:rPr>
              <a:t> et les organismes de lutte contre les maladies </a:t>
            </a:r>
            <a:r>
              <a:rPr lang="fr-CA" sz="1200" kern="1200">
                <a:solidFill>
                  <a:schemeClr val="tx1"/>
                </a:solidFill>
                <a:effectLst/>
                <a:latin typeface="Calibri" pitchFamily="68" charset="0"/>
                <a:ea typeface="MS PGothic" panose="020B0600070205080204" pitchFamily="34" charset="-128"/>
                <a:cs typeface="ＭＳ Ｐゴシック" pitchFamily="68" charset="-128"/>
              </a:rPr>
              <a:t>peuvent utiliser les normes de qualité pour mesurer les résultats de santé, tenir les fournisseurs de services de santé responsables de la prestation de soins de haute qualité et éclairer les stratégies d’amélioration régionales.</a:t>
            </a:r>
          </a:p>
          <a:p>
            <a:pPr marL="171450" indent="-171450">
              <a:buFont typeface="Arial" panose="020B0604020202020204" pitchFamily="34" charset="0"/>
              <a:buChar char="•"/>
            </a:pPr>
            <a:r>
              <a:rPr lang="fr-CA" sz="1200" b="1" kern="1200">
                <a:solidFill>
                  <a:schemeClr val="tx1"/>
                </a:solidFill>
                <a:effectLst/>
                <a:latin typeface="Calibri" pitchFamily="68" charset="0"/>
                <a:ea typeface="MS PGothic" panose="020B0600070205080204" pitchFamily="34" charset="-128"/>
                <a:cs typeface="ＭＳ Ｐゴシック" pitchFamily="68" charset="-128"/>
              </a:rPr>
              <a:t>Les organismes de prestation de soins </a:t>
            </a:r>
            <a:r>
              <a:rPr lang="fr-CA" sz="1200" kern="1200">
                <a:solidFill>
                  <a:schemeClr val="tx1"/>
                </a:solidFill>
                <a:effectLst/>
                <a:latin typeface="Calibri" pitchFamily="68" charset="0"/>
                <a:ea typeface="MS PGothic" panose="020B0600070205080204" pitchFamily="34" charset="-128"/>
                <a:cs typeface="ＭＳ Ｐゴシック" pitchFamily="68" charset="-128"/>
              </a:rPr>
              <a:t>peuvent utiliser les normes de qualité pour mesurer et vérifier la qualité de leurs soins, cerner les lacunes, orienter les stratégies d’amélioration organisationnelle et informer les investissements dans les programmes cliniques.</a:t>
            </a:r>
          </a:p>
          <a:p>
            <a:pPr marL="171450" indent="-171450">
              <a:buFont typeface="Arial" panose="020B0604020202020204" pitchFamily="34" charset="0"/>
              <a:buChar char="•"/>
            </a:pPr>
            <a:r>
              <a:rPr lang="fr-CA" sz="1200" b="1" kern="1200">
                <a:solidFill>
                  <a:schemeClr val="tx1"/>
                </a:solidFill>
                <a:effectLst/>
                <a:latin typeface="Calibri" pitchFamily="68" charset="0"/>
                <a:ea typeface="MS PGothic" panose="020B0600070205080204" pitchFamily="34" charset="-128"/>
                <a:cs typeface="ＭＳ Ｐゴシック" pitchFamily="68" charset="-128"/>
              </a:rPr>
              <a:t>Les professionnels de la santé </a:t>
            </a:r>
            <a:r>
              <a:rPr lang="fr-CA" sz="1200" kern="1200">
                <a:solidFill>
                  <a:schemeClr val="tx1"/>
                </a:solidFill>
                <a:effectLst/>
                <a:latin typeface="Calibri" pitchFamily="68" charset="0"/>
                <a:ea typeface="MS PGothic" panose="020B0600070205080204" pitchFamily="34" charset="-128"/>
                <a:cs typeface="ＭＳ Ｐゴシック" pitchFamily="68" charset="-128"/>
              </a:rPr>
              <a:t>peuvent utiliser les normes de qualité pour évaluer leur pratique et déterminer les domaines où il y a lieu d’améliorer la qualité personnelle et organisationnelle, et peuvent intégrer les énoncés fondés sur des données probantes à la formation professionnelle. </a:t>
            </a:r>
          </a:p>
          <a:p>
            <a:pPr marL="171450" indent="-171450">
              <a:buFont typeface="Arial" panose="020B0604020202020204" pitchFamily="34" charset="0"/>
              <a:buChar char="•"/>
            </a:pPr>
            <a:r>
              <a:rPr lang="fr-CA" sz="1200" b="1" kern="1200">
                <a:solidFill>
                  <a:schemeClr val="tx1"/>
                </a:solidFill>
                <a:effectLst/>
                <a:latin typeface="Calibri" pitchFamily="68" charset="0"/>
                <a:ea typeface="MS PGothic" panose="020B0600070205080204" pitchFamily="34" charset="-128"/>
                <a:cs typeface="ＭＳ Ｐゴシック" pitchFamily="68" charset="-128"/>
              </a:rPr>
              <a:t>Le gouvernement </a:t>
            </a:r>
            <a:r>
              <a:rPr lang="fr-CA" sz="1200" kern="1200">
                <a:solidFill>
                  <a:schemeClr val="tx1"/>
                </a:solidFill>
                <a:effectLst/>
                <a:latin typeface="Calibri" pitchFamily="68" charset="0"/>
                <a:ea typeface="MS PGothic" panose="020B0600070205080204" pitchFamily="34" charset="-128"/>
                <a:cs typeface="ＭＳ Ｐゴシック" pitchFamily="68" charset="-128"/>
              </a:rPr>
              <a:t>peut utiliser les normes de qualité pour déterminer les domaines prioritaires provinciaux, informer les nouvelles initiatives de collecte de données et de déclaration, et concevoir des indicateurs de rendement et des incitatifs financiers.</a:t>
            </a:r>
          </a:p>
          <a:p>
            <a:endParaRPr lang="en-CA" b="1"/>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3</a:t>
            </a:fld>
            <a:endParaRPr lang="en-CA" altLang="en-US">
              <a:solidFill>
                <a:srgbClr val="000000"/>
              </a:solidFill>
            </a:endParaRPr>
          </a:p>
        </p:txBody>
      </p:sp>
    </p:spTree>
    <p:extLst>
      <p:ext uri="{BB962C8B-B14F-4D97-AF65-F5344CB8AC3E}">
        <p14:creationId xmlns:p14="http://schemas.microsoft.com/office/powerpoint/2010/main" val="3470384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30</a:t>
            </a:fld>
            <a:endParaRPr lang="en-CA" altLang="en-US"/>
          </a:p>
        </p:txBody>
      </p:sp>
    </p:spTree>
    <p:extLst>
      <p:ext uri="{BB962C8B-B14F-4D97-AF65-F5344CB8AC3E}">
        <p14:creationId xmlns:p14="http://schemas.microsoft.com/office/powerpoint/2010/main" val="2637556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31</a:t>
            </a:fld>
            <a:endParaRPr lang="en-CA" altLang="en-US"/>
          </a:p>
        </p:txBody>
      </p:sp>
    </p:spTree>
    <p:extLst>
      <p:ext uri="{BB962C8B-B14F-4D97-AF65-F5344CB8AC3E}">
        <p14:creationId xmlns:p14="http://schemas.microsoft.com/office/powerpoint/2010/main" val="370816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32</a:t>
            </a:fld>
            <a:endParaRPr lang="en-CA" altLang="en-US"/>
          </a:p>
        </p:txBody>
      </p:sp>
    </p:spTree>
    <p:extLst>
      <p:ext uri="{BB962C8B-B14F-4D97-AF65-F5344CB8AC3E}">
        <p14:creationId xmlns:p14="http://schemas.microsoft.com/office/powerpoint/2010/main" val="1102809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33</a:t>
            </a:fld>
            <a:endParaRPr lang="en-CA" altLang="en-US"/>
          </a:p>
        </p:txBody>
      </p:sp>
    </p:spTree>
    <p:extLst>
      <p:ext uri="{BB962C8B-B14F-4D97-AF65-F5344CB8AC3E}">
        <p14:creationId xmlns:p14="http://schemas.microsoft.com/office/powerpoint/2010/main" val="3113499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34</a:t>
            </a:fld>
            <a:endParaRPr lang="en-CA" altLang="en-US"/>
          </a:p>
        </p:txBody>
      </p:sp>
    </p:spTree>
    <p:extLst>
      <p:ext uri="{BB962C8B-B14F-4D97-AF65-F5344CB8AC3E}">
        <p14:creationId xmlns:p14="http://schemas.microsoft.com/office/powerpoint/2010/main" val="2105192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Le Low Back Pain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Quality</a:t>
            </a:r>
            <a:r>
              <a:rPr lang="fr-CA" sz="1200" kern="1200">
                <a:solidFill>
                  <a:schemeClr val="tx1"/>
                </a:solidFill>
                <a:effectLst/>
                <a:latin typeface="Calibri" pitchFamily="68" charset="0"/>
                <a:ea typeface="MS PGothic" panose="020B0600070205080204" pitchFamily="34" charset="-128"/>
                <a:cs typeface="ＭＳ Ｐゴシック" pitchFamily="68" charset="-128"/>
              </a:rPr>
              <a:t> Standard Advisory </a:t>
            </a:r>
            <a:r>
              <a:rPr lang="fr-CA" sz="1200" kern="1200" err="1">
                <a:solidFill>
                  <a:schemeClr val="tx1"/>
                </a:solidFill>
                <a:effectLst/>
                <a:latin typeface="Calibri" pitchFamily="68" charset="0"/>
                <a:ea typeface="MS PGothic" panose="020B0600070205080204" pitchFamily="34" charset="-128"/>
                <a:cs typeface="ＭＳ Ｐゴシック" pitchFamily="68" charset="-128"/>
              </a:rPr>
              <a:t>Committee</a:t>
            </a:r>
            <a:r>
              <a:rPr lang="fr-CA" sz="1200" kern="1200">
                <a:solidFill>
                  <a:schemeClr val="tx1"/>
                </a:solidFill>
                <a:effectLst/>
                <a:latin typeface="Calibri" pitchFamily="68" charset="0"/>
                <a:ea typeface="MS PGothic" panose="020B0600070205080204" pitchFamily="34" charset="-128"/>
                <a:cs typeface="ＭＳ Ｐゴシック" pitchFamily="68" charset="-128"/>
              </a:rPr>
              <a:t> (Comité consultatif sur la norme de qualité pour la lombalgie) a identifié un petit nombre d’objectifs généraux pour cette norme de qualité. Ces indicateurs ont été mis en correspondance avec des indicateurs qui peuvent être utilisés pour évaluer la qualité des soins à l’échelle provinciale et locale.</a:t>
            </a:r>
          </a:p>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35</a:t>
            </a:fld>
            <a:endParaRPr lang="en-CA" altLang="en-US"/>
          </a:p>
        </p:txBody>
      </p:sp>
    </p:spTree>
    <p:extLst>
      <p:ext uri="{BB962C8B-B14F-4D97-AF65-F5344CB8AC3E}">
        <p14:creationId xmlns:p14="http://schemas.microsoft.com/office/powerpoint/2010/main" val="2642607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36</a:t>
            </a:fld>
            <a:endParaRPr lang="en-CA" altLang="en-US">
              <a:solidFill>
                <a:srgbClr val="000000"/>
              </a:solidFill>
            </a:endParaRPr>
          </a:p>
        </p:txBody>
      </p:sp>
    </p:spTree>
    <p:extLst>
      <p:ext uri="{BB962C8B-B14F-4D97-AF65-F5344CB8AC3E}">
        <p14:creationId xmlns:p14="http://schemas.microsoft.com/office/powerpoint/2010/main" val="2050540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a:solidFill>
                  <a:schemeClr val="tx1"/>
                </a:solidFill>
                <a:effectLst/>
                <a:latin typeface="Calibri" pitchFamily="68" charset="0"/>
                <a:ea typeface="MS PGothic" panose="020B0600070205080204" pitchFamily="34" charset="-128"/>
                <a:cs typeface="ＭＳ Ｐゴシック" pitchFamily="68" charset="-128"/>
              </a:rPr>
              <a:t>Localement :</a:t>
            </a:r>
          </a:p>
          <a:p>
            <a:r>
              <a:rPr lang="fr-CA" sz="1200" kern="1200">
                <a:solidFill>
                  <a:schemeClr val="tx1"/>
                </a:solidFill>
                <a:effectLst/>
                <a:latin typeface="Calibri" pitchFamily="68" charset="0"/>
                <a:ea typeface="MS PGothic" panose="020B0600070205080204" pitchFamily="34" charset="-128"/>
                <a:cs typeface="ＭＳ Ｐゴシック" pitchFamily="68" charset="-128"/>
              </a:rPr>
              <a:t>De plus, chaque énoncé de qualité dans le cadre de cette norme de qualité est accompagné d’un ou plusieurs indicateurs. </a:t>
            </a:r>
          </a:p>
          <a:p>
            <a:r>
              <a:rPr lang="fr-CA" sz="1200" kern="1200">
                <a:solidFill>
                  <a:schemeClr val="tx1"/>
                </a:solidFill>
                <a:effectLst/>
                <a:latin typeface="Calibri" pitchFamily="68" charset="0"/>
                <a:ea typeface="MS PGothic" panose="020B0600070205080204" pitchFamily="34" charset="-128"/>
                <a:cs typeface="ＭＳ Ｐゴシック" pitchFamily="68" charset="-128"/>
              </a:rPr>
              <a:t>Ces indicateurs visent à guider la mesure des efforts d’amélioration de la qualité liés à la mise en œuvre de l’énoncé. </a:t>
            </a:r>
          </a:p>
          <a:p>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37</a:t>
            </a:fld>
            <a:endParaRPr lang="en-CA" altLang="en-US"/>
          </a:p>
        </p:txBody>
      </p:sp>
    </p:spTree>
    <p:extLst>
      <p:ext uri="{BB962C8B-B14F-4D97-AF65-F5344CB8AC3E}">
        <p14:creationId xmlns:p14="http://schemas.microsoft.com/office/powerpoint/2010/main" val="1088853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38</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9598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norme de qualité porte sur une question de soins de santé précise. L’élaboration de chaque norme de qualité s’accompagne d’un assortiment de ressources.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Au moyen d’énoncés concis et faciles à comprendre, les normes de qualité décrivent à quoi ressemblent des soins de qualité pour une maladie ou un sujet en fonction des données probantes.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norme de qualité est accompagnée : </a:t>
            </a:r>
          </a:p>
          <a:p>
            <a:pPr marL="628650" lvl="1" indent="-171450">
              <a:buFont typeface="Arial" panose="020B0604020202020204" pitchFamily="34" charset="0"/>
              <a:buChar char="•"/>
            </a:pPr>
            <a:r>
              <a:rPr lang="fr-CA" sz="1200" i="1" kern="1200">
                <a:solidFill>
                  <a:schemeClr val="tx1"/>
                </a:solidFill>
                <a:effectLst/>
                <a:latin typeface="Calibri" pitchFamily="68" charset="0"/>
                <a:ea typeface="MS PGothic" panose="020B0600070205080204" pitchFamily="34" charset="-128"/>
                <a:cs typeface="ＭＳ Ｐゴシック" pitchFamily="68" charset="-128"/>
              </a:rPr>
              <a:t>d’un Guide de référence du patient </a:t>
            </a:r>
          </a:p>
          <a:p>
            <a:pPr marL="628650" lvl="1" indent="-171450">
              <a:buFont typeface="Arial" panose="020B0604020202020204" pitchFamily="34" charset="0"/>
              <a:buChar char="•"/>
            </a:pPr>
            <a:r>
              <a:rPr lang="fr-CA" sz="1200" i="1" kern="1200">
                <a:solidFill>
                  <a:schemeClr val="tx1"/>
                </a:solidFill>
                <a:effectLst/>
                <a:latin typeface="Calibri" pitchFamily="68" charset="0"/>
                <a:ea typeface="MS PGothic" panose="020B0600070205080204" pitchFamily="34" charset="-128"/>
                <a:cs typeface="ＭＳ Ｐゴシック" pitchFamily="68" charset="-128"/>
              </a:rPr>
              <a:t>de Recommandations à adopter </a:t>
            </a:r>
          </a:p>
          <a:p>
            <a:pPr marL="628650" lvl="1" indent="-171450">
              <a:buFont typeface="Arial" panose="020B0604020202020204" pitchFamily="34" charset="0"/>
              <a:buChar char="•"/>
            </a:pPr>
            <a:r>
              <a:rPr lang="fr-CA" sz="1200" i="1" kern="1200">
                <a:solidFill>
                  <a:schemeClr val="tx1"/>
                </a:solidFill>
                <a:effectLst/>
                <a:latin typeface="Calibri" pitchFamily="68" charset="0"/>
                <a:ea typeface="MS PGothic" panose="020B0600070205080204" pitchFamily="34" charset="-128"/>
                <a:cs typeface="ＭＳ Ｐゴシック" pitchFamily="68" charset="-128"/>
              </a:rPr>
              <a:t>d’un Guide de démarrage</a:t>
            </a:r>
          </a:p>
          <a:p>
            <a:pPr marL="628650" lvl="1" indent="-171450">
              <a:buFont typeface="Arial" panose="020B0604020202020204" pitchFamily="34" charset="0"/>
              <a:buChar char="•"/>
            </a:pPr>
            <a:r>
              <a:rPr lang="fr-CA" sz="1200" i="1" kern="1200">
                <a:solidFill>
                  <a:schemeClr val="tx1"/>
                </a:solidFill>
                <a:effectLst/>
                <a:latin typeface="Calibri" pitchFamily="68" charset="0"/>
                <a:ea typeface="MS PGothic" panose="020B0600070205080204" pitchFamily="34" charset="-128"/>
                <a:cs typeface="ＭＳ Ｐゴシック" pitchFamily="68" charset="-128"/>
              </a:rPr>
              <a:t>d’un infographique</a:t>
            </a:r>
          </a:p>
          <a:p>
            <a:pPr marL="628650" lvl="1" indent="-171450">
              <a:buFont typeface="Arial" panose="020B0604020202020204" pitchFamily="34" charset="0"/>
              <a:buChar char="•"/>
            </a:pPr>
            <a:r>
              <a:rPr lang="fr-CA" sz="1200" i="1" kern="1200">
                <a:solidFill>
                  <a:schemeClr val="tx1"/>
                </a:solidFill>
                <a:effectLst/>
                <a:latin typeface="Calibri" pitchFamily="68" charset="0"/>
                <a:ea typeface="MS PGothic" panose="020B0600070205080204" pitchFamily="34" charset="-128"/>
                <a:cs typeface="ＭＳ Ｐゴシック" pitchFamily="68" charset="-128"/>
              </a:rPr>
              <a:t>d’un Guide de mesure</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Les normes de qualité constituent le plan directeur qui permettra au système de soins de santé de l’Ontario de mieux fonctionner, de faciliter une transition en douceur et de veiller à ce que les patients reçoivent les mêmes soins de qualité, peu importe où ils habitent.</a:t>
            </a:r>
          </a:p>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4</a:t>
            </a:fld>
            <a:endParaRPr lang="en-CA" altLang="en-US">
              <a:solidFill>
                <a:srgbClr val="000000"/>
              </a:solidFill>
            </a:endParaRPr>
          </a:p>
        </p:txBody>
      </p:sp>
    </p:spTree>
    <p:extLst>
      <p:ext uri="{BB962C8B-B14F-4D97-AF65-F5344CB8AC3E}">
        <p14:creationId xmlns:p14="http://schemas.microsoft.com/office/powerpoint/2010/main" val="358941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CAAFC39-66EA-4D9F-B69D-A596BC388A64}" type="slidenum">
              <a:rPr lang="en-CA" altLang="en-US" smtClean="0"/>
              <a:pPr/>
              <a:t>5</a:t>
            </a:fld>
            <a:endParaRPr lang="en-CA" altLang="en-US"/>
          </a:p>
        </p:txBody>
      </p:sp>
    </p:spTree>
    <p:extLst>
      <p:ext uri="{BB962C8B-B14F-4D97-AF65-F5344CB8AC3E}">
        <p14:creationId xmlns:p14="http://schemas.microsoft.com/office/powerpoint/2010/main" val="94880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norme de qualité comprend un résumé en langage clair et simple à l’intention des patients, des familles, des aidants naturels et du public, appelé le </a:t>
            </a:r>
            <a:r>
              <a:rPr lang="fr-CA" sz="1200" b="1" kern="1200">
                <a:solidFill>
                  <a:schemeClr val="tx1"/>
                </a:solidFill>
                <a:effectLst/>
                <a:latin typeface="Calibri" pitchFamily="68" charset="0"/>
                <a:ea typeface="MS PGothic" panose="020B0600070205080204" pitchFamily="34" charset="-128"/>
                <a:cs typeface="ＭＳ Ｐゴシック" pitchFamily="68" charset="-128"/>
              </a:rPr>
              <a:t>Guide de référence du patient.</a:t>
            </a:r>
          </a:p>
          <a:p>
            <a:r>
              <a:rPr lang="fr-CA" sz="1200" kern="1200">
                <a:solidFill>
                  <a:schemeClr val="tx1"/>
                </a:solidFill>
                <a:effectLst/>
                <a:latin typeface="Calibri" pitchFamily="68" charset="0"/>
                <a:ea typeface="MS PGothic" panose="020B0600070205080204" pitchFamily="34" charset="-128"/>
                <a:cs typeface="ＭＳ Ｐゴシック" pitchFamily="68" charset="-128"/>
              </a:rPr>
              <a:t> </a:t>
            </a:r>
          </a:p>
          <a:p>
            <a:r>
              <a:rPr lang="fr-CA" sz="1200" b="1" kern="1200">
                <a:solidFill>
                  <a:schemeClr val="tx1"/>
                </a:solidFill>
                <a:effectLst/>
                <a:latin typeface="Calibri" pitchFamily="68" charset="0"/>
                <a:ea typeface="MS PGothic" panose="020B0600070205080204" pitchFamily="34" charset="-128"/>
                <a:cs typeface="ＭＳ Ｐゴシック" pitchFamily="68" charset="-128"/>
              </a:rPr>
              <a:t>Participation des patients aux normes de qualité : </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Agissent à titre de membres des comités consultatifs</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Groupes de discussion et entrevues avec des informateurs clés sur des sujets précis (au besoin)</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Période de commentaires du public pour chaque norme de qualité</a:t>
            </a:r>
          </a:p>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Consultations sur le Guide de référence du patient</a:t>
            </a:r>
          </a:p>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6</a:t>
            </a:fld>
            <a:endParaRPr lang="en-CA" altLang="en-US"/>
          </a:p>
        </p:txBody>
      </p:sp>
    </p:spTree>
    <p:extLst>
      <p:ext uri="{BB962C8B-B14F-4D97-AF65-F5344CB8AC3E}">
        <p14:creationId xmlns:p14="http://schemas.microsoft.com/office/powerpoint/2010/main" val="281098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Comme de nombreux aspects de la norme de qualité représentent des soins qui peuvent et devraient être offerts aujourd’hui, il est reconnu qu’il existe des obstacles systémiques plus importants qui peuvent nuire à la prestation des soins conformément à la norme. Le présent document résume les exigences régionales et à l’échelle du système qui sont nécessaires pour aider les professionnels de la santé et les organismes de soins de santé à respecter ces normes et l’horizon temporel prévu pour éliminer ces obstacles.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solidFill>
                  <a:srgbClr val="000000"/>
                </a:solidFill>
              </a:rPr>
              <a:pPr/>
              <a:t>7</a:t>
            </a:fld>
            <a:endParaRPr lang="en-CA" altLang="en-US">
              <a:solidFill>
                <a:srgbClr val="000000"/>
              </a:solidFill>
            </a:endParaRPr>
          </a:p>
        </p:txBody>
      </p:sp>
    </p:spTree>
    <p:extLst>
      <p:ext uri="{BB962C8B-B14F-4D97-AF65-F5344CB8AC3E}">
        <p14:creationId xmlns:p14="http://schemas.microsoft.com/office/powerpoint/2010/main" val="208482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sz="1200" kern="1200">
                <a:solidFill>
                  <a:schemeClr val="tx1"/>
                </a:solidFill>
                <a:effectLst/>
                <a:latin typeface="Calibri" pitchFamily="68" charset="0"/>
                <a:ea typeface="MS PGothic" panose="020B0600070205080204" pitchFamily="34" charset="-128"/>
                <a:cs typeface="ＭＳ Ｐゴシック" pitchFamily="68" charset="-128"/>
              </a:rPr>
              <a:t>Il y a des choses que nous pouvons faire aujourd’hui malgré les obstacles systémiques plus importants qui peuvent prendre du temps à surmonter. Le </a:t>
            </a:r>
            <a:r>
              <a:rPr lang="fr-CA" sz="1200" i="1" kern="1200">
                <a:solidFill>
                  <a:schemeClr val="tx1"/>
                </a:solidFill>
                <a:effectLst/>
                <a:latin typeface="Calibri" pitchFamily="68" charset="0"/>
                <a:ea typeface="MS PGothic" panose="020B0600070205080204" pitchFamily="34" charset="-128"/>
                <a:cs typeface="ＭＳ Ｐゴシック" pitchFamily="68" charset="-128"/>
              </a:rPr>
              <a:t>Guide de démarrage </a:t>
            </a:r>
            <a:r>
              <a:rPr lang="fr-CA" sz="1200" kern="1200">
                <a:solidFill>
                  <a:schemeClr val="tx1"/>
                </a:solidFill>
                <a:effectLst/>
                <a:latin typeface="Calibri" pitchFamily="68" charset="0"/>
                <a:ea typeface="MS PGothic" panose="020B0600070205080204" pitchFamily="34" charset="-128"/>
                <a:cs typeface="ＭＳ Ｐゴシック" pitchFamily="68" charset="-128"/>
              </a:rPr>
              <a:t>est un document qui décrit un processus d’utilisation des normes de qualité comme ressource pour la prestation de soins de haute qualité. Il regroupe un certain nombre de ressources à l’appui de l’adoption, comme des liens vers des ressources sur la mise en œuvre et l’amélioration de la qualité, des exemples et des activités de réflexion, ainsi que des modèles et des documents à l’appui des activités de planification. Le </a:t>
            </a:r>
            <a:r>
              <a:rPr lang="fr-CA" sz="1200" i="1" kern="1200">
                <a:solidFill>
                  <a:schemeClr val="tx1"/>
                </a:solidFill>
                <a:effectLst/>
                <a:latin typeface="Calibri" pitchFamily="68" charset="0"/>
                <a:ea typeface="MS PGothic" panose="020B0600070205080204" pitchFamily="34" charset="-128"/>
                <a:cs typeface="ＭＳ Ｐゴシック" pitchFamily="68" charset="-128"/>
              </a:rPr>
              <a:t>Guide de démarrage </a:t>
            </a:r>
            <a:r>
              <a:rPr lang="fr-CA" sz="1200" kern="1200">
                <a:solidFill>
                  <a:schemeClr val="tx1"/>
                </a:solidFill>
                <a:effectLst/>
                <a:latin typeface="Calibri" pitchFamily="68" charset="0"/>
                <a:ea typeface="MS PGothic" panose="020B0600070205080204" pitchFamily="34" charset="-128"/>
                <a:cs typeface="ＭＳ Ｐゴシック" pitchFamily="68" charset="-128"/>
              </a:rPr>
              <a:t>comprend également un modèle de plan d’action et des exemples sur la façon dont les plans d’amélioration de la qualité peuvent aider à faire progresser les normes de qualité.</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8</a:t>
            </a:fld>
            <a:endParaRPr lang="en-CA" altLang="en-US"/>
          </a:p>
        </p:txBody>
      </p:sp>
    </p:spTree>
    <p:extLst>
      <p:ext uri="{BB962C8B-B14F-4D97-AF65-F5344CB8AC3E}">
        <p14:creationId xmlns:p14="http://schemas.microsoft.com/office/powerpoint/2010/main" val="2356446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9</a:t>
            </a:fld>
            <a:endParaRPr lang="en-CA" altLang="en-US"/>
          </a:p>
        </p:txBody>
      </p:sp>
    </p:spTree>
    <p:extLst>
      <p:ext uri="{BB962C8B-B14F-4D97-AF65-F5344CB8AC3E}">
        <p14:creationId xmlns:p14="http://schemas.microsoft.com/office/powerpoint/2010/main" val="2008406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0186" y="5045884"/>
            <a:ext cx="2787565" cy="1437461"/>
          </a:xfrm>
          <a:prstGeom prst="rect">
            <a:avLst/>
          </a:prstGeom>
        </p:spPr>
      </p:pic>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99068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2" name="Picture 1" descr="ty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7973"/>
            <a:ext cx="9144000" cy="6895973"/>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8818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a:t>www.HQOntario.ca</a:t>
            </a:r>
            <a:endParaRPr lang="en-CA"/>
          </a:p>
        </p:txBody>
      </p:sp>
      <p:sp>
        <p:nvSpPr>
          <p:cNvPr id="5" name="Slide Number Placeholder 6"/>
          <p:cNvSpPr>
            <a:spLocks noGrp="1"/>
          </p:cNvSpPr>
          <p:nvPr>
            <p:ph type="sldNum" sz="quarter" idx="11"/>
          </p:nvPr>
        </p:nvSpPr>
        <p:spPr/>
        <p:txBody>
          <a:bodyPr/>
          <a:lstStyle>
            <a:lvl1pPr>
              <a:defRPr/>
            </a:lvl1pPr>
          </a:lstStyle>
          <a:p>
            <a:fld id="{5A6F45D8-4D00-4DD9-8911-E6B3BFAB0A36}" type="slidenum">
              <a:rPr lang="en-US" altLang="en-US"/>
              <a:pPr/>
              <a:t>‹#›</a:t>
            </a:fld>
            <a:endParaRPr lang="en-US" altLang="en-US"/>
          </a:p>
        </p:txBody>
      </p:sp>
    </p:spTree>
    <p:extLst>
      <p:ext uri="{BB962C8B-B14F-4D97-AF65-F5344CB8AC3E}">
        <p14:creationId xmlns:p14="http://schemas.microsoft.com/office/powerpoint/2010/main" val="1637477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577033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A9311-CE82-2D41-8781-D72699AE537D}"/>
              </a:ext>
            </a:extLst>
          </p:cNvPr>
          <p:cNvSpPr>
            <a:spLocks noGrp="1"/>
          </p:cNvSpPr>
          <p:nvPr>
            <p:ph type="dt" sz="half" idx="10"/>
          </p:nvPr>
        </p:nvSpPr>
        <p:spPr/>
        <p:txBody>
          <a:bodyPr/>
          <a:lstStyle/>
          <a:p>
            <a:fld id="{7C168D28-9C6A-8D48-B7F5-3AF471BC95E1}" type="datetimeFigureOut">
              <a:rPr lang="en-US" smtClean="0"/>
              <a:t>1/14/2019</a:t>
            </a:fld>
            <a:endParaRPr lang="en-US"/>
          </a:p>
        </p:txBody>
      </p:sp>
      <p:sp>
        <p:nvSpPr>
          <p:cNvPr id="3" name="Footer Placeholder 2">
            <a:extLst>
              <a:ext uri="{FF2B5EF4-FFF2-40B4-BE49-F238E27FC236}">
                <a16:creationId xmlns:a16="http://schemas.microsoft.com/office/drawing/2014/main" id="{F72DB97A-385D-9F4C-B060-C3FCE2706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DBC014-09CC-794F-938C-4A97C8C7847D}"/>
              </a:ext>
            </a:extLst>
          </p:cNvPr>
          <p:cNvSpPr>
            <a:spLocks noGrp="1"/>
          </p:cNvSpPr>
          <p:nvPr>
            <p:ph type="sldNum" sz="quarter" idx="12"/>
          </p:nvPr>
        </p:nvSpPr>
        <p:spPr/>
        <p:txBody>
          <a:bodyPr/>
          <a:lstStyle/>
          <a:p>
            <a:fld id="{B869D1F6-CCE9-2E47-9A77-EEFFC8AF0AA6}" type="slidenum">
              <a:rPr lang="en-US" smtClean="0"/>
              <a:t>‹#›</a:t>
            </a:fld>
            <a:endParaRPr lang="en-US"/>
          </a:p>
        </p:txBody>
      </p:sp>
    </p:spTree>
    <p:extLst>
      <p:ext uri="{BB962C8B-B14F-4D97-AF65-F5344CB8AC3E}">
        <p14:creationId xmlns:p14="http://schemas.microsoft.com/office/powerpoint/2010/main" val="1352204766"/>
      </p:ext>
    </p:extLst>
  </p:cSld>
  <p:clrMapOvr>
    <a:masterClrMapping/>
  </p:clrMapOvr>
  <p:transition spd="slow"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163" t="6163" b="6163"/>
          <a:stretch/>
        </p:blipFill>
        <p:spPr>
          <a:xfrm>
            <a:off x="-1" y="-1"/>
            <a:ext cx="4864129" cy="6858001"/>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6" y="5013484"/>
            <a:ext cx="2787565" cy="1437461"/>
          </a:xfrm>
          <a:prstGeom prst="rect">
            <a:avLst/>
          </a:prstGeom>
        </p:spPr>
      </p:pic>
    </p:spTree>
    <p:extLst>
      <p:ext uri="{BB962C8B-B14F-4D97-AF65-F5344CB8AC3E}">
        <p14:creationId xmlns:p14="http://schemas.microsoft.com/office/powerpoint/2010/main" val="4272948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50264" y="0"/>
            <a:ext cx="9093736" cy="6858000"/>
          </a:xfrm>
          <a:prstGeom prst="rect">
            <a:avLst/>
          </a:prstGeom>
        </p:spPr>
      </p:pic>
    </p:spTree>
    <p:extLst>
      <p:ext uri="{BB962C8B-B14F-4D97-AF65-F5344CB8AC3E}">
        <p14:creationId xmlns:p14="http://schemas.microsoft.com/office/powerpoint/2010/main" val="3618805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pic>
        <p:nvPicPr>
          <p:cNvPr id="5" name="Picture 4"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7139136" cy="1165909"/>
          </a:xfrm>
        </p:spPr>
        <p:txBody>
          <a:bodyPr anchor="b"/>
          <a:lstStyle>
            <a:lvl1pPr>
              <a:defRPr>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53209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pic>
        <p:nvPicPr>
          <p:cNvPr id="6" name="Picture 5"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2" name="Title 1"/>
          <p:cNvSpPr>
            <a:spLocks noGrp="1"/>
          </p:cNvSpPr>
          <p:nvPr>
            <p:ph type="title"/>
          </p:nvPr>
        </p:nvSpPr>
        <p:spPr>
          <a:xfrm>
            <a:off x="474544" y="2074491"/>
            <a:ext cx="7139136" cy="706437"/>
          </a:xfrm>
        </p:spPr>
        <p:txBody>
          <a:bodyPr anchor="b"/>
          <a:lstStyle>
            <a:lvl1pPr>
              <a:lnSpc>
                <a:spcPts val="4680"/>
              </a:lnSpc>
              <a:defRPr sz="4400">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4158656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pic>
        <p:nvPicPr>
          <p:cNvPr id="5" name="Picture 4"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2" name="Title 1"/>
          <p:cNvSpPr>
            <a:spLocks noGrp="1"/>
          </p:cNvSpPr>
          <p:nvPr>
            <p:ph type="title"/>
          </p:nvPr>
        </p:nvSpPr>
        <p:spPr>
          <a:xfrm>
            <a:off x="457200" y="490315"/>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862379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_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490315"/>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7" name="TextBox 6"/>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185839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51292" y="0"/>
            <a:ext cx="9091679" cy="6858000"/>
          </a:xfrm>
          <a:prstGeom prst="rect">
            <a:avLst/>
          </a:prstGeom>
        </p:spPr>
      </p:pic>
      <p:sp>
        <p:nvSpPr>
          <p:cNvPr id="4" name="Rectangle 3"/>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149962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rgbClr val="00A0AF"/>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162308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5" y="-81344"/>
            <a:ext cx="9198665" cy="6937130"/>
          </a:xfrm>
          <a:prstGeom prst="rect">
            <a:avLst/>
          </a:prstGeom>
        </p:spPr>
      </p:pic>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spTree>
    <p:extLst>
      <p:ext uri="{BB962C8B-B14F-4D97-AF65-F5344CB8AC3E}">
        <p14:creationId xmlns:p14="http://schemas.microsoft.com/office/powerpoint/2010/main" val="2306499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3" name="Picture 2"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7066380"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118995"/>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4" name="TextBox 3"/>
          <p:cNvSpPr txBox="1"/>
          <p:nvPr userDrawn="1"/>
        </p:nvSpPr>
        <p:spPr>
          <a:xfrm>
            <a:off x="7156825" y="-14941"/>
            <a:ext cx="1431802" cy="3939540"/>
          </a:xfrm>
          <a:prstGeom prst="rect">
            <a:avLst/>
          </a:prstGeom>
          <a:noFill/>
        </p:spPr>
        <p:txBody>
          <a:bodyPr wrap="none" rtlCol="0">
            <a:spAutoFit/>
          </a:bodyPr>
          <a:lstStyle/>
          <a:p>
            <a:r>
              <a:rPr lang="en-US" sz="25000" u="none">
                <a:solidFill>
                  <a:srgbClr val="00A0AF"/>
                </a:solidFill>
                <a:latin typeface="ITC Century Std Book"/>
                <a:cs typeface="ITC Century Std Book"/>
              </a:rPr>
              <a:t>”</a:t>
            </a:r>
          </a:p>
        </p:txBody>
      </p:sp>
    </p:spTree>
    <p:extLst>
      <p:ext uri="{BB962C8B-B14F-4D97-AF65-F5344CB8AC3E}">
        <p14:creationId xmlns:p14="http://schemas.microsoft.com/office/powerpoint/2010/main" val="3147153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2" y="0"/>
            <a:ext cx="9175334" cy="6920640"/>
          </a:xfrm>
          <a:prstGeom prst="rect">
            <a:avLst/>
          </a:prstGeom>
        </p:spPr>
      </p:pic>
    </p:spTree>
    <p:extLst>
      <p:ext uri="{BB962C8B-B14F-4D97-AF65-F5344CB8AC3E}">
        <p14:creationId xmlns:p14="http://schemas.microsoft.com/office/powerpoint/2010/main" val="1708493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6897005"/>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8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Slides option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24" y="0"/>
            <a:ext cx="9087937"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6" y="5013484"/>
            <a:ext cx="2787565" cy="1437461"/>
          </a:xfrm>
          <a:prstGeom prst="rect">
            <a:avLst/>
          </a:prstGeom>
        </p:spPr>
      </p:pic>
    </p:spTree>
    <p:extLst>
      <p:ext uri="{BB962C8B-B14F-4D97-AF65-F5344CB8AC3E}">
        <p14:creationId xmlns:p14="http://schemas.microsoft.com/office/powerpoint/2010/main" val="3871241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274544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lides option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23" y="0"/>
            <a:ext cx="9087937"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7" y="5013486"/>
            <a:ext cx="2787565" cy="1437461"/>
          </a:xfrm>
          <a:prstGeom prst="rect">
            <a:avLst/>
          </a:prstGeom>
        </p:spPr>
      </p:pic>
    </p:spTree>
    <p:extLst>
      <p:ext uri="{BB962C8B-B14F-4D97-AF65-F5344CB8AC3E}">
        <p14:creationId xmlns:p14="http://schemas.microsoft.com/office/powerpoint/2010/main" val="584115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1583" cy="6858000"/>
          </a:xfrm>
          <a:prstGeom prst="rect">
            <a:avLst/>
          </a:prstGeom>
        </p:spPr>
      </p:pic>
    </p:spTree>
    <p:extLst>
      <p:ext uri="{BB962C8B-B14F-4D97-AF65-F5344CB8AC3E}">
        <p14:creationId xmlns:p14="http://schemas.microsoft.com/office/powerpoint/2010/main" val="3485822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pic>
        <p:nvPicPr>
          <p:cNvPr id="7" name="Picture 6" descr="quote pa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085714" y="-34148"/>
            <a:ext cx="7058286" cy="6858000"/>
          </a:xfrm>
          <a:prstGeom prst="rect">
            <a:avLst/>
          </a:prstGeom>
        </p:spPr>
      </p:pic>
      <p:sp>
        <p:nvSpPr>
          <p:cNvPr id="2" name="Title 1"/>
          <p:cNvSpPr>
            <a:spLocks noGrp="1"/>
          </p:cNvSpPr>
          <p:nvPr>
            <p:ph type="title"/>
          </p:nvPr>
        </p:nvSpPr>
        <p:spPr>
          <a:xfrm>
            <a:off x="457200" y="274638"/>
            <a:ext cx="7139136" cy="1165909"/>
          </a:xfrm>
        </p:spPr>
        <p:txBody>
          <a:bodyPr anchor="b"/>
          <a:lstStyle>
            <a:lvl1pPr>
              <a:defRPr>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125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039987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Slides option 2">
    <p:spTree>
      <p:nvGrpSpPr>
        <p:cNvPr id="1" name=""/>
        <p:cNvGrpSpPr/>
        <p:nvPr/>
      </p:nvGrpSpPr>
      <p:grpSpPr>
        <a:xfrm>
          <a:off x="0" y="0"/>
          <a:ext cx="0" cy="0"/>
          <a:chOff x="0" y="0"/>
          <a:chExt cx="0" cy="0"/>
        </a:xfrm>
      </p:grpSpPr>
      <p:pic>
        <p:nvPicPr>
          <p:cNvPr id="9" name="Picture 8" descr="circle detai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738" y="0"/>
            <a:ext cx="6831263" cy="6858000"/>
          </a:xfrm>
          <a:prstGeom prst="rect">
            <a:avLst/>
          </a:prstGeom>
        </p:spPr>
      </p:pic>
      <p:sp>
        <p:nvSpPr>
          <p:cNvPr id="2" name="Title 1"/>
          <p:cNvSpPr>
            <a:spLocks noGrp="1"/>
          </p:cNvSpPr>
          <p:nvPr>
            <p:ph type="title"/>
          </p:nvPr>
        </p:nvSpPr>
        <p:spPr>
          <a:xfrm>
            <a:off x="474544" y="2074493"/>
            <a:ext cx="7139136" cy="706437"/>
          </a:xfrm>
        </p:spPr>
        <p:txBody>
          <a:bodyPr anchor="b"/>
          <a:lstStyle>
            <a:lvl1pPr>
              <a:lnSpc>
                <a:spcPts val="4680"/>
              </a:lnSpc>
              <a:defRPr sz="4400">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1330702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lides option 2">
    <p:spTree>
      <p:nvGrpSpPr>
        <p:cNvPr id="1" name=""/>
        <p:cNvGrpSpPr/>
        <p:nvPr/>
      </p:nvGrpSpPr>
      <p:grpSpPr>
        <a:xfrm>
          <a:off x="0" y="0"/>
          <a:ext cx="0" cy="0"/>
          <a:chOff x="0" y="0"/>
          <a:chExt cx="0" cy="0"/>
        </a:xfrm>
      </p:grpSpPr>
      <p:pic>
        <p:nvPicPr>
          <p:cNvPr id="6" name="Picture 5" descr="circle detai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738" y="0"/>
            <a:ext cx="6831263" cy="6858000"/>
          </a:xfrm>
          <a:prstGeom prst="rect">
            <a:avLst/>
          </a:prstGeom>
        </p:spPr>
      </p:pic>
      <p:sp>
        <p:nvSpPr>
          <p:cNvPr id="2" name="Title 1"/>
          <p:cNvSpPr>
            <a:spLocks noGrp="1"/>
          </p:cNvSpPr>
          <p:nvPr>
            <p:ph type="title"/>
          </p:nvPr>
        </p:nvSpPr>
        <p:spPr>
          <a:xfrm>
            <a:off x="457200" y="490317"/>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1692408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lides option 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490317"/>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7" name="TextBox 6"/>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4270682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lides option Graphs">
    <p:spTree>
      <p:nvGrpSpPr>
        <p:cNvPr id="1" name=""/>
        <p:cNvGrpSpPr/>
        <p:nvPr/>
      </p:nvGrpSpPr>
      <p:grpSpPr>
        <a:xfrm>
          <a:off x="0" y="0"/>
          <a:ext cx="0" cy="0"/>
          <a:chOff x="0" y="0"/>
          <a:chExt cx="0" cy="0"/>
        </a:xfrm>
      </p:grpSpPr>
      <p:sp>
        <p:nvSpPr>
          <p:cNvPr id="7" name="Content Placeholder 2"/>
          <p:cNvSpPr>
            <a:spLocks noGrp="1"/>
          </p:cNvSpPr>
          <p:nvPr>
            <p:ph idx="1"/>
          </p:nvPr>
        </p:nvSpPr>
        <p:spPr>
          <a:xfrm>
            <a:off x="2"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2"/>
            <a:ext cx="9144000" cy="1472493"/>
          </a:xfrm>
          <a:solidFill>
            <a:srgbClr val="00A0AF"/>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2220623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118995"/>
        </a:solidFill>
        <a:effectLst/>
      </p:bgPr>
    </p:bg>
    <p:spTree>
      <p:nvGrpSpPr>
        <p:cNvPr id="1" name=""/>
        <p:cNvGrpSpPr/>
        <p:nvPr/>
      </p:nvGrpSpPr>
      <p:grpSpPr>
        <a:xfrm>
          <a:off x="0" y="0"/>
          <a:ext cx="0" cy="0"/>
          <a:chOff x="0" y="0"/>
          <a:chExt cx="0" cy="0"/>
        </a:xfrm>
      </p:grpSpPr>
      <p:pic>
        <p:nvPicPr>
          <p:cNvPr id="10" name="Picture 9" descr="What-is-HQO_slides_slide divid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4" y="-83558"/>
            <a:ext cx="9198665" cy="6941558"/>
          </a:xfrm>
          <a:prstGeom prst="rect">
            <a:avLst/>
          </a:prstGeom>
        </p:spPr>
      </p:pic>
      <p:sp>
        <p:nvSpPr>
          <p:cNvPr id="2" name="Title 1"/>
          <p:cNvSpPr>
            <a:spLocks noGrp="1"/>
          </p:cNvSpPr>
          <p:nvPr>
            <p:ph type="title"/>
          </p:nvPr>
        </p:nvSpPr>
        <p:spPr>
          <a:xfrm>
            <a:off x="722314" y="1813205"/>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FFFFFF"/>
                </a:solidFill>
                <a:latin typeface="Arial"/>
                <a:cs typeface="Arial"/>
              </a:rPr>
              <a:pPr algn="r" eaLnBrk="1" hangingPunct="1">
                <a:spcBef>
                  <a:spcPct val="50000"/>
                </a:spcBef>
              </a:pPr>
              <a:t>‹#›</a:t>
            </a:fld>
            <a:endParaRPr lang="en-US" altLang="en-US" sz="1100" b="0" u="none">
              <a:solidFill>
                <a:srgbClr val="FFFFFF"/>
              </a:solidFill>
              <a:latin typeface="Arial"/>
              <a:cs typeface="Arial"/>
            </a:endParaRPr>
          </a:p>
        </p:txBody>
      </p:sp>
    </p:spTree>
    <p:extLst>
      <p:ext uri="{BB962C8B-B14F-4D97-AF65-F5344CB8AC3E}">
        <p14:creationId xmlns:p14="http://schemas.microsoft.com/office/powerpoint/2010/main" val="3236295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descr="quote 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12" y="0"/>
            <a:ext cx="9141986" cy="6858000"/>
          </a:xfrm>
          <a:prstGeom prst="rect">
            <a:avLst/>
          </a:prstGeom>
        </p:spPr>
      </p:pic>
      <p:sp>
        <p:nvSpPr>
          <p:cNvPr id="2" name="Title 1"/>
          <p:cNvSpPr>
            <a:spLocks noGrp="1"/>
          </p:cNvSpPr>
          <p:nvPr>
            <p:ph type="title"/>
          </p:nvPr>
        </p:nvSpPr>
        <p:spPr>
          <a:xfrm>
            <a:off x="722314" y="2420890"/>
            <a:ext cx="6081935" cy="1362075"/>
          </a:xfrm>
        </p:spPr>
        <p:txBody>
          <a:bodyPr anchor="t"/>
          <a:lstStyle>
            <a:lvl1pPr algn="l">
              <a:lnSpc>
                <a:spcPts val="3900"/>
              </a:lnSpc>
              <a:spcAft>
                <a:spcPts val="1200"/>
              </a:spcAft>
              <a:defRPr sz="3600" b="1" cap="none">
                <a:solidFill>
                  <a:srgbClr val="118995"/>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857"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4213183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118995"/>
        </a:solidFill>
        <a:effectLst/>
      </p:bgPr>
    </p:bg>
    <p:spTree>
      <p:nvGrpSpPr>
        <p:cNvPr id="1" name=""/>
        <p:cNvGrpSpPr/>
        <p:nvPr/>
      </p:nvGrpSpPr>
      <p:grpSpPr>
        <a:xfrm>
          <a:off x="0" y="0"/>
          <a:ext cx="0" cy="0"/>
          <a:chOff x="0" y="0"/>
          <a:chExt cx="0" cy="0"/>
        </a:xfrm>
      </p:grpSpPr>
      <p:pic>
        <p:nvPicPr>
          <p:cNvPr id="5" name="Picture 4" descr="What-is-HQO_slides_slide divid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510" y="-83558"/>
            <a:ext cx="9265509" cy="6992000"/>
          </a:xfrm>
          <a:prstGeom prst="rect">
            <a:avLst/>
          </a:prstGeom>
        </p:spPr>
      </p:pic>
      <p:sp>
        <p:nvSpPr>
          <p:cNvPr id="2" name="Title 1"/>
          <p:cNvSpPr>
            <a:spLocks noGrp="1"/>
          </p:cNvSpPr>
          <p:nvPr>
            <p:ph type="title"/>
          </p:nvPr>
        </p:nvSpPr>
        <p:spPr>
          <a:xfrm>
            <a:off x="722314" y="2420890"/>
            <a:ext cx="6081935" cy="1362075"/>
          </a:xfrm>
        </p:spPr>
        <p:txBody>
          <a:bodyPr anchor="t"/>
          <a:lstStyle>
            <a:lvl1pPr algn="l">
              <a:defRPr sz="4000" b="1" cap="none">
                <a:solidFill>
                  <a:srgbClr val="FFFFFF"/>
                </a:solidFill>
              </a:defRPr>
            </a:lvl1pPr>
          </a:lstStyle>
          <a:p>
            <a:r>
              <a:rPr lang="en-US"/>
              <a:t>Click to edit Master title style</a:t>
            </a:r>
            <a:endParaRPr lang="en-CA"/>
          </a:p>
        </p:txBody>
      </p:sp>
    </p:spTree>
    <p:extLst>
      <p:ext uri="{BB962C8B-B14F-4D97-AF65-F5344CB8AC3E}">
        <p14:creationId xmlns:p14="http://schemas.microsoft.com/office/powerpoint/2010/main" val="2011847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Slides option 2">
    <p:spTree>
      <p:nvGrpSpPr>
        <p:cNvPr id="1" name=""/>
        <p:cNvGrpSpPr/>
        <p:nvPr/>
      </p:nvGrpSpPr>
      <p:grpSpPr>
        <a:xfrm>
          <a:off x="0" y="0"/>
          <a:ext cx="0" cy="0"/>
          <a:chOff x="0" y="0"/>
          <a:chExt cx="0" cy="0"/>
        </a:xfrm>
      </p:grpSpPr>
      <p:pic>
        <p:nvPicPr>
          <p:cNvPr id="12" name="Picture 11" descr="What-is-HQO_slides_slide divid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510" y="0"/>
            <a:ext cx="9265509"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
        <p:nvSpPr>
          <p:cNvPr id="2" name="Title 1"/>
          <p:cNvSpPr>
            <a:spLocks noGrp="1"/>
          </p:cNvSpPr>
          <p:nvPr>
            <p:ph type="title"/>
          </p:nvPr>
        </p:nvSpPr>
        <p:spPr>
          <a:xfrm>
            <a:off x="504029" y="1272020"/>
            <a:ext cx="2997771" cy="1312646"/>
          </a:xfrm>
        </p:spPr>
        <p:txBody>
          <a:bodyPr anchor="t"/>
          <a:lstStyle>
            <a:lvl1pPr>
              <a:lnSpc>
                <a:spcPts val="5620"/>
              </a:lnSpc>
              <a:defRPr sz="6000">
                <a:solidFill>
                  <a:srgbClr val="FFFFFF"/>
                </a:solidFill>
              </a:defRPr>
            </a:lvl1pPr>
          </a:lstStyle>
          <a:p>
            <a:r>
              <a:rPr lang="en-US"/>
              <a:t>Click to edit Master title style</a:t>
            </a:r>
            <a:endParaRPr lang="en-CA"/>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descr="HQO_Wordmark_English_Negative.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884" y="5354666"/>
            <a:ext cx="2206509" cy="1137830"/>
          </a:xfrm>
          <a:prstGeom prst="rect">
            <a:avLst/>
          </a:prstGeom>
        </p:spPr>
      </p:pic>
      <p:pic>
        <p:nvPicPr>
          <p:cNvPr id="11" name="Picture 10" descr="HQO_Logo_English_Negative.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78046" y="5253129"/>
            <a:ext cx="1895620" cy="1204573"/>
          </a:xfrm>
          <a:prstGeom prst="rect">
            <a:avLst/>
          </a:prstGeom>
        </p:spPr>
      </p:pic>
    </p:spTree>
    <p:extLst>
      <p:ext uri="{BB962C8B-B14F-4D97-AF65-F5344CB8AC3E}">
        <p14:creationId xmlns:p14="http://schemas.microsoft.com/office/powerpoint/2010/main" val="136818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defRPr sz="1800" b="0"/>
            </a:pPr>
            <a:r>
              <a:rPr sz="4219" b="1"/>
              <a:t>Title Text</a:t>
            </a:r>
          </a:p>
        </p:txBody>
      </p:sp>
      <p:sp>
        <p:nvSpPr>
          <p:cNvPr id="29" name="Shape 29"/>
          <p:cNvSpPr>
            <a:spLocks noGrp="1"/>
          </p:cNvSpPr>
          <p:nvPr>
            <p:ph type="sldNum" sz="quarter" idx="2"/>
          </p:nvPr>
        </p:nvSpPr>
        <p:spPr>
          <a:xfrm>
            <a:off x="8932545" y="6616901"/>
            <a:ext cx="217528" cy="237101"/>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89658214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sp>
        <p:nvSpPr>
          <p:cNvPr id="2" name="Title 1"/>
          <p:cNvSpPr>
            <a:spLocks noGrp="1"/>
          </p:cNvSpPr>
          <p:nvPr>
            <p:ph type="title"/>
          </p:nvPr>
        </p:nvSpPr>
        <p:spPr>
          <a:xfrm>
            <a:off x="474543" y="2074491"/>
            <a:ext cx="8214281" cy="706437"/>
          </a:xfrm>
        </p:spPr>
        <p:txBody>
          <a:bodyPr anchor="b"/>
          <a:lstStyle>
            <a:lvl1pPr>
              <a:lnSpc>
                <a:spcPts val="4680"/>
              </a:lnSpc>
              <a:defRPr sz="4400">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Rectangle 8"/>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3079660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
        <p:nvSpPr>
          <p:cNvPr id="5"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368669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chemeClr val="accent2"/>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7269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pic>
        <p:nvPicPr>
          <p:cNvPr id="3" name="Picture 2" descr="corner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093648" cy="6858000"/>
          </a:xfrm>
          <a:prstGeom prst="rect">
            <a:avLst/>
          </a:prstGeom>
        </p:spPr>
      </p:pic>
    </p:spTree>
    <p:extLst>
      <p:ext uri="{BB962C8B-B14F-4D97-AF65-F5344CB8AC3E}">
        <p14:creationId xmlns:p14="http://schemas.microsoft.com/office/powerpoint/2010/main" val="11169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4089" y="-104089"/>
            <a:ext cx="7066178"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00A0AF"/>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TextBox 8">
            <a:extLst>
              <a:ext uri="{FF2B5EF4-FFF2-40B4-BE49-F238E27FC236}">
                <a16:creationId xmlns:a16="http://schemas.microsoft.com/office/drawing/2014/main" id="{B210EB82-5912-0F4D-B104-4A34C229B32E}"/>
              </a:ext>
            </a:extLst>
          </p:cNvPr>
          <p:cNvSpPr txBox="1"/>
          <p:nvPr userDrawn="1"/>
        </p:nvSpPr>
        <p:spPr>
          <a:xfrm>
            <a:off x="6429095" y="0"/>
            <a:ext cx="2108269" cy="2092881"/>
          </a:xfrm>
          <a:prstGeom prst="rect">
            <a:avLst/>
          </a:prstGeom>
          <a:noFill/>
        </p:spPr>
        <p:txBody>
          <a:bodyPr wrap="none" rtlCol="0">
            <a:spAutoFit/>
          </a:bodyPr>
          <a:lstStyle/>
          <a:p>
            <a:r>
              <a:rPr lang="en-US" sz="13000" b="1" u="none" spc="-300">
                <a:solidFill>
                  <a:srgbClr val="00A0AF"/>
                </a:solidFill>
                <a:latin typeface="ITC Century Std Book" panose="02040604060705020304" pitchFamily="18" charset="0"/>
              </a:rPr>
              <a:t>&gt;&gt;</a:t>
            </a:r>
          </a:p>
        </p:txBody>
      </p:sp>
    </p:spTree>
    <p:extLst>
      <p:ext uri="{BB962C8B-B14F-4D97-AF65-F5344CB8AC3E}">
        <p14:creationId xmlns:p14="http://schemas.microsoft.com/office/powerpoint/2010/main" val="121258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75333" cy="6919604"/>
          </a:xfrm>
          <a:prstGeom prst="rect">
            <a:avLst/>
          </a:prstGeom>
        </p:spPr>
      </p:pic>
    </p:spTree>
    <p:extLst>
      <p:ext uri="{BB962C8B-B14F-4D97-AF65-F5344CB8AC3E}">
        <p14:creationId xmlns:p14="http://schemas.microsoft.com/office/powerpoint/2010/main" val="81053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8257542"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739805846"/>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24" r:id="rId12"/>
    <p:sldLayoutId id="2147484638" r:id="rId13"/>
  </p:sldLayoutIdLst>
  <p:hf sldNum="0" hdr="0" ftr="0" dt="0"/>
  <p:txStyles>
    <p:titleStyle>
      <a:lvl1pPr algn="l" rtl="0" eaLnBrk="1" fontAlgn="base" hangingPunct="1">
        <a:spcBef>
          <a:spcPct val="0"/>
        </a:spcBef>
        <a:spcAft>
          <a:spcPct val="0"/>
        </a:spcAft>
        <a:defRPr sz="3600" b="1">
          <a:solidFill>
            <a:srgbClr val="00A0AF"/>
          </a:solidFill>
          <a:latin typeface="Arial"/>
          <a:ea typeface="MS PGothic" panose="020B0600070205080204" pitchFamily="34" charset="-128"/>
          <a:cs typeface="Arial"/>
        </a:defRPr>
      </a:lvl1pPr>
      <a:lvl2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7139136" cy="1118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540582668"/>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Lst>
  <p:hf sldNum="0" hdr="0" ftr="0" dt="0"/>
  <p:txStyles>
    <p:title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40"/>
            <a:ext cx="7139136"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2"/>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82522823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Lst>
  <p:hf sldNum="0" hdr="0" ftr="0" dt="0"/>
  <p:txStyles>
    <p:title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26.emf"/></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6.xml"/><Relationship Id="rId7" Type="http://schemas.openxmlformats.org/officeDocument/2006/relationships/hyperlink" Target="https://quorum.hqontario.ca/fr/Home/Posts?tags=quality+standards+adoption" TargetMode="Externa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tags" Target="../tags/tag3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18" Type="http://schemas.openxmlformats.org/officeDocument/2006/relationships/image" Target="../media/image51.gif"/><Relationship Id="rId3" Type="http://schemas.openxmlformats.org/officeDocument/2006/relationships/tags" Target="../tags/tag44.xml"/><Relationship Id="rId21" Type="http://schemas.openxmlformats.org/officeDocument/2006/relationships/image" Target="../media/image54.jpg"/><Relationship Id="rId7" Type="http://schemas.openxmlformats.org/officeDocument/2006/relationships/notesSlide" Target="../notesSlides/notesSlide12.xml"/><Relationship Id="rId12" Type="http://schemas.openxmlformats.org/officeDocument/2006/relationships/image" Target="../media/image45.jpg"/><Relationship Id="rId17" Type="http://schemas.openxmlformats.org/officeDocument/2006/relationships/image" Target="../media/image50.png"/><Relationship Id="rId2" Type="http://schemas.openxmlformats.org/officeDocument/2006/relationships/tags" Target="../tags/tag43.xml"/><Relationship Id="rId16" Type="http://schemas.openxmlformats.org/officeDocument/2006/relationships/image" Target="../media/image49.jpg"/><Relationship Id="rId20" Type="http://schemas.openxmlformats.org/officeDocument/2006/relationships/image" Target="../media/image53.png"/><Relationship Id="rId1" Type="http://schemas.openxmlformats.org/officeDocument/2006/relationships/tags" Target="../tags/tag42.xml"/><Relationship Id="rId6" Type="http://schemas.openxmlformats.org/officeDocument/2006/relationships/slideLayout" Target="../slideLayouts/slideLayout5.xml"/><Relationship Id="rId11" Type="http://schemas.openxmlformats.org/officeDocument/2006/relationships/image" Target="../media/image44.jpg"/><Relationship Id="rId5" Type="http://schemas.openxmlformats.org/officeDocument/2006/relationships/tags" Target="../tags/tag46.xml"/><Relationship Id="rId15" Type="http://schemas.openxmlformats.org/officeDocument/2006/relationships/image" Target="../media/image48.jpg"/><Relationship Id="rId10" Type="http://schemas.openxmlformats.org/officeDocument/2006/relationships/image" Target="../media/image43.jpg"/><Relationship Id="rId19" Type="http://schemas.openxmlformats.org/officeDocument/2006/relationships/image" Target="../media/image52.png"/><Relationship Id="rId4" Type="http://schemas.openxmlformats.org/officeDocument/2006/relationships/tags" Target="../tags/tag45.xml"/><Relationship Id="rId9" Type="http://schemas.openxmlformats.org/officeDocument/2006/relationships/image" Target="../media/image42.jpg"/><Relationship Id="rId14" Type="http://schemas.openxmlformats.org/officeDocument/2006/relationships/image" Target="../media/image47.jpg"/><Relationship Id="rId22" Type="http://schemas.openxmlformats.org/officeDocument/2006/relationships/image" Target="../media/image55.emf"/></Relationships>
</file>

<file path=ppt/slides/_rels/slide14.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54.jpg"/><Relationship Id="rId3" Type="http://schemas.openxmlformats.org/officeDocument/2006/relationships/tags" Target="../tags/tag49.xml"/><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png"/><Relationship Id="rId2" Type="http://schemas.openxmlformats.org/officeDocument/2006/relationships/tags" Target="../tags/tag48.xml"/><Relationship Id="rId16" Type="http://schemas.openxmlformats.org/officeDocument/2006/relationships/image" Target="../media/image51.gif"/><Relationship Id="rId1" Type="http://schemas.openxmlformats.org/officeDocument/2006/relationships/tags" Target="../tags/tag47.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notesSlide" Target="../notesSlides/notesSlide13.xml"/><Relationship Id="rId15" Type="http://schemas.openxmlformats.org/officeDocument/2006/relationships/image" Target="../media/image50.png"/><Relationship Id="rId10" Type="http://schemas.openxmlformats.org/officeDocument/2006/relationships/image" Target="../media/image45.jpg"/><Relationship Id="rId19" Type="http://schemas.openxmlformats.org/officeDocument/2006/relationships/image" Target="../media/image55.emf"/><Relationship Id="rId4" Type="http://schemas.openxmlformats.org/officeDocument/2006/relationships/slideLayout" Target="../slideLayouts/slideLayout5.xml"/><Relationship Id="rId9" Type="http://schemas.openxmlformats.org/officeDocument/2006/relationships/image" Target="../media/image44.jpg"/><Relationship Id="rId1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tags" Target="../tags/tag54.xml"/><Relationship Id="rId21" Type="http://schemas.openxmlformats.org/officeDocument/2006/relationships/image" Target="../media/image69.svg"/><Relationship Id="rId7" Type="http://schemas.openxmlformats.org/officeDocument/2006/relationships/notesSlide" Target="../notesSlides/notesSlide15.xml"/><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tags" Target="../tags/tag53.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tags" Target="../tags/tag52.xml"/><Relationship Id="rId6" Type="http://schemas.openxmlformats.org/officeDocument/2006/relationships/slideLayout" Target="../slideLayouts/slideLayout5.xml"/><Relationship Id="rId11" Type="http://schemas.openxmlformats.org/officeDocument/2006/relationships/image" Target="../media/image59.svg"/><Relationship Id="rId5" Type="http://schemas.openxmlformats.org/officeDocument/2006/relationships/tags" Target="../tags/tag56.xml"/><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tags" Target="../tags/tag55.xml"/><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chart" Target="../charts/chart1.xml"/><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chart" Target="../charts/chart2.xml"/><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tags" Target="../tags/tag65.xml"/><Relationship Id="rId7" Type="http://schemas.openxmlformats.org/officeDocument/2006/relationships/image" Target="../media/image71.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hyperlink" Target="http://backcarecanada.ca/points-cles-concernant-la-douleur-au-dos-et-irradiant-la-jambe/?lang=fr" TargetMode="External"/><Relationship Id="rId5" Type="http://schemas.openxmlformats.org/officeDocument/2006/relationships/notesSlide" Target="../notesSlides/notesSlide18.xml"/><Relationship Id="rId4"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chart" Target="../charts/chart3.xml"/><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chart" Target="../charts/chart4.xml"/><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73.png"/><Relationship Id="rId5" Type="http://schemas.openxmlformats.org/officeDocument/2006/relationships/notesSlide" Target="../notesSlides/notesSlide21.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chart" Target="../charts/chart5.xml"/><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chart" Target="../charts/chart6.xml"/><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30.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notesSlide" Target="../notesSlides/notesSlide29.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notesSlide" Target="../notesSlides/notesSlide31.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notesSlide" Target="../notesSlides/notesSlide3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35.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34.xml"/><Relationship Id="rId5" Type="http://schemas.openxmlformats.org/officeDocument/2006/relationships/slideLayout" Target="../slideLayouts/slideLayout3.xml"/><Relationship Id="rId4" Type="http://schemas.openxmlformats.org/officeDocument/2006/relationships/tags" Target="../tags/tag1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comments" Target="../comments/comment1.xm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notesSlide" Target="../notesSlides/notesSlide36.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hyperlink" Target="https://hqontario.ca/Am&#233;liorer-les-soins-gr&#226;ce-aux-donn&#233;es-probantes/Normes-de-qualit&#233;/Voir-toutes-les-normes-de-qualit&#233;/Lombalgie" TargetMode="External"/><Relationship Id="rId18" Type="http://schemas.openxmlformats.org/officeDocument/2006/relationships/image" Target="../media/image35.pn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notesSlide" Target="../notesSlides/notesSlide4.xml"/><Relationship Id="rId17" Type="http://schemas.openxmlformats.org/officeDocument/2006/relationships/image" Target="../media/image34.jpg"/><Relationship Id="rId2" Type="http://schemas.openxmlformats.org/officeDocument/2006/relationships/tags" Target="../tags/tag7.xml"/><Relationship Id="rId16" Type="http://schemas.openxmlformats.org/officeDocument/2006/relationships/image" Target="../media/image33.jp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5.xml"/><Relationship Id="rId5" Type="http://schemas.openxmlformats.org/officeDocument/2006/relationships/tags" Target="../tags/tag10.xml"/><Relationship Id="rId15" Type="http://schemas.openxmlformats.org/officeDocument/2006/relationships/image" Target="../media/image32.jpg"/><Relationship Id="rId10" Type="http://schemas.openxmlformats.org/officeDocument/2006/relationships/tags" Target="../tags/tag15.xml"/><Relationship Id="rId19" Type="http://schemas.openxmlformats.org/officeDocument/2006/relationships/image" Target="../media/image36.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slideLayout" Target="../slideLayouts/slideLayout12.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39.jpg"/><Relationship Id="rId2" Type="http://schemas.openxmlformats.org/officeDocument/2006/relationships/tags" Target="../tags/tag17.xml"/><Relationship Id="rId16" Type="http://schemas.openxmlformats.org/officeDocument/2006/relationships/image" Target="../media/image38.jp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image" Target="../media/image37.jpg"/><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32.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33.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34.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3EC008-8455-2747-959B-DC37CCCBAD59}"/>
              </a:ext>
            </a:extLst>
          </p:cNvPr>
          <p:cNvPicPr>
            <a:picLocks noChangeAspect="1"/>
          </p:cNvPicPr>
          <p:nvPr/>
        </p:nvPicPr>
        <p:blipFill rotWithShape="1">
          <a:blip r:embed="rId3"/>
          <a:srcRect l="20447" r="4553"/>
          <a:stretch/>
        </p:blipFill>
        <p:spPr>
          <a:xfrm>
            <a:off x="0" y="0"/>
            <a:ext cx="9144000" cy="6858000"/>
          </a:xfrm>
          <a:prstGeom prst="rect">
            <a:avLst/>
          </a:prstGeom>
        </p:spPr>
      </p:pic>
      <p:sp>
        <p:nvSpPr>
          <p:cNvPr id="2" name="TextBox 1">
            <a:extLst>
              <a:ext uri="{FF2B5EF4-FFF2-40B4-BE49-F238E27FC236}">
                <a16:creationId xmlns:a16="http://schemas.microsoft.com/office/drawing/2014/main" id="{75A291A8-1382-D540-A1A4-729B0126E327}"/>
              </a:ext>
            </a:extLst>
          </p:cNvPr>
          <p:cNvSpPr txBox="1"/>
          <p:nvPr/>
        </p:nvSpPr>
        <p:spPr>
          <a:xfrm>
            <a:off x="418784" y="2394269"/>
            <a:ext cx="4839018" cy="2477601"/>
          </a:xfrm>
          <a:prstGeom prst="rect">
            <a:avLst/>
          </a:prstGeom>
          <a:noFill/>
        </p:spPr>
        <p:txBody>
          <a:bodyPr wrap="square" rtlCol="0">
            <a:spAutoFit/>
          </a:bodyPr>
          <a:lstStyle/>
          <a:p>
            <a:pPr>
              <a:lnSpc>
                <a:spcPts val="6245"/>
              </a:lnSpc>
            </a:pPr>
            <a:r>
              <a:rPr lang="en-US" sz="5400" u="none" err="1">
                <a:solidFill>
                  <a:srgbClr val="429EAD"/>
                </a:solidFill>
                <a:ea typeface="Helvetica Neue Light" panose="02000403000000020004" pitchFamily="2" charset="0"/>
                <a:cs typeface="Arial" panose="020B0604020202020204" pitchFamily="34" charset="0"/>
              </a:rPr>
              <a:t>Norme</a:t>
            </a:r>
            <a:r>
              <a:rPr lang="en-US" sz="5400" u="none">
                <a:solidFill>
                  <a:srgbClr val="429EAD"/>
                </a:solidFill>
                <a:ea typeface="Helvetica Neue Light" panose="02000403000000020004" pitchFamily="2" charset="0"/>
                <a:cs typeface="Arial" panose="020B0604020202020204" pitchFamily="34" charset="0"/>
              </a:rPr>
              <a:t> de </a:t>
            </a:r>
            <a:r>
              <a:rPr lang="en-US" sz="5400" u="none" err="1">
                <a:solidFill>
                  <a:srgbClr val="429EAD"/>
                </a:solidFill>
                <a:ea typeface="Helvetica Neue Light" panose="02000403000000020004" pitchFamily="2" charset="0"/>
                <a:cs typeface="Arial" panose="020B0604020202020204" pitchFamily="34" charset="0"/>
              </a:rPr>
              <a:t>qualité</a:t>
            </a:r>
            <a:r>
              <a:rPr lang="en-US" sz="5400" u="none">
                <a:solidFill>
                  <a:srgbClr val="429EAD"/>
                </a:solidFill>
                <a:ea typeface="Helvetica Neue Light" panose="02000403000000020004" pitchFamily="2" charset="0"/>
                <a:cs typeface="Arial" panose="020B0604020202020204" pitchFamily="34" charset="0"/>
              </a:rPr>
              <a:t> pour </a:t>
            </a:r>
            <a:br>
              <a:rPr lang="en-US" sz="5400" u="none">
                <a:solidFill>
                  <a:srgbClr val="429EAD"/>
                </a:solidFill>
                <a:ea typeface="Helvetica Neue Light" panose="02000403000000020004" pitchFamily="2" charset="0"/>
                <a:cs typeface="Arial" panose="020B0604020202020204" pitchFamily="34" charset="0"/>
              </a:rPr>
            </a:br>
            <a:r>
              <a:rPr lang="en-US" sz="5400" u="none">
                <a:solidFill>
                  <a:srgbClr val="429EAD"/>
                </a:solidFill>
                <a:ea typeface="Helvetica Neue Light" panose="02000403000000020004" pitchFamily="2" charset="0"/>
                <a:cs typeface="Arial" panose="020B0604020202020204" pitchFamily="34" charset="0"/>
              </a:rPr>
              <a:t>la </a:t>
            </a:r>
            <a:r>
              <a:rPr lang="en-US" sz="5400" u="none" err="1">
                <a:solidFill>
                  <a:srgbClr val="429EAD"/>
                </a:solidFill>
                <a:ea typeface="Helvetica Neue Light" panose="02000403000000020004" pitchFamily="2" charset="0"/>
                <a:cs typeface="Arial" panose="020B0604020202020204" pitchFamily="34" charset="0"/>
              </a:rPr>
              <a:t>lombalgie</a:t>
            </a:r>
            <a:endParaRPr lang="en-US" sz="5400" u="none">
              <a:solidFill>
                <a:srgbClr val="429EAD"/>
              </a:solidFill>
              <a:ea typeface="Helvetica Neue Light" panose="02000403000000020004" pitchFamily="2" charset="0"/>
              <a:cs typeface="Arial" panose="020B0604020202020204" pitchFamily="34" charset="0"/>
            </a:endParaRPr>
          </a:p>
        </p:txBody>
      </p:sp>
      <p:sp>
        <p:nvSpPr>
          <p:cNvPr id="9" name="Rectangle 2">
            <a:extLst>
              <a:ext uri="{FF2B5EF4-FFF2-40B4-BE49-F238E27FC236}">
                <a16:creationId xmlns:a16="http://schemas.microsoft.com/office/drawing/2014/main" id="{9F1007DD-C592-9A42-BB2E-04EDED0F40D9}"/>
              </a:ext>
            </a:extLst>
          </p:cNvPr>
          <p:cNvSpPr txBox="1">
            <a:spLocks noChangeArrowheads="1"/>
          </p:cNvSpPr>
          <p:nvPr/>
        </p:nvSpPr>
        <p:spPr bwMode="auto">
          <a:xfrm>
            <a:off x="418784" y="5407641"/>
            <a:ext cx="4979936" cy="74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nSpc>
                <a:spcPts val="2060"/>
              </a:lnSpc>
            </a:pPr>
            <a:r>
              <a:rPr lang="en-US" altLang="en-US" sz="1800" b="1" u="none" spc="80">
                <a:solidFill>
                  <a:srgbClr val="00A0AF"/>
                </a:solidFill>
              </a:rPr>
              <a:t>Une </a:t>
            </a:r>
            <a:r>
              <a:rPr lang="en-US" altLang="en-US" sz="1800" b="1" u="none" spc="80" err="1">
                <a:solidFill>
                  <a:srgbClr val="00A0AF"/>
                </a:solidFill>
              </a:rPr>
              <a:t>norme</a:t>
            </a:r>
            <a:r>
              <a:rPr lang="en-US" altLang="en-US" sz="1800" b="1" u="none" spc="80">
                <a:solidFill>
                  <a:srgbClr val="00A0AF"/>
                </a:solidFill>
              </a:rPr>
              <a:t> de </a:t>
            </a:r>
            <a:r>
              <a:rPr lang="en-US" altLang="en-US" sz="1800" b="1" u="none" spc="80" err="1">
                <a:solidFill>
                  <a:srgbClr val="00A0AF"/>
                </a:solidFill>
              </a:rPr>
              <a:t>qualité</a:t>
            </a:r>
            <a:r>
              <a:rPr lang="en-US" altLang="en-US" sz="1800" b="1" u="none" spc="80">
                <a:solidFill>
                  <a:srgbClr val="00A0AF"/>
                </a:solidFill>
              </a:rPr>
              <a:t> pour </a:t>
            </a:r>
            <a:r>
              <a:rPr lang="en-US" altLang="en-US" sz="1800" b="1" u="none" spc="80" err="1">
                <a:solidFill>
                  <a:srgbClr val="00A0AF"/>
                </a:solidFill>
              </a:rPr>
              <a:t>orienter</a:t>
            </a:r>
            <a:r>
              <a:rPr lang="en-US" altLang="en-US" sz="1800" b="1" u="none" spc="80">
                <a:solidFill>
                  <a:srgbClr val="00A0AF"/>
                </a:solidFill>
              </a:rPr>
              <a:t> </a:t>
            </a:r>
            <a:br>
              <a:rPr lang="en-US" altLang="en-US" sz="1800" b="1" u="none" spc="80">
                <a:solidFill>
                  <a:srgbClr val="00A0AF"/>
                </a:solidFill>
              </a:rPr>
            </a:br>
            <a:r>
              <a:rPr lang="en-US" altLang="en-US" sz="1800" b="1" u="none" spc="80">
                <a:solidFill>
                  <a:srgbClr val="00A0AF"/>
                </a:solidFill>
              </a:rPr>
              <a:t>des </a:t>
            </a:r>
            <a:r>
              <a:rPr lang="en-US" altLang="en-US" sz="1800" b="1" u="none" spc="80" err="1">
                <a:solidFill>
                  <a:srgbClr val="00A0AF"/>
                </a:solidFill>
              </a:rPr>
              <a:t>soins</a:t>
            </a:r>
            <a:r>
              <a:rPr lang="en-US" altLang="en-US" sz="1800" b="1" u="none" spc="80">
                <a:solidFill>
                  <a:srgbClr val="00A0AF"/>
                </a:solidFill>
              </a:rPr>
              <a:t> </a:t>
            </a:r>
            <a:r>
              <a:rPr lang="en-US" altLang="en-US" sz="1800" b="1" u="none" spc="80" err="1">
                <a:solidFill>
                  <a:srgbClr val="00A0AF"/>
                </a:solidFill>
              </a:rPr>
              <a:t>fondés</a:t>
            </a:r>
            <a:r>
              <a:rPr lang="en-US" altLang="en-US" sz="1800" b="1" u="none" spc="80">
                <a:solidFill>
                  <a:srgbClr val="00A0AF"/>
                </a:solidFill>
              </a:rPr>
              <a:t> sur des </a:t>
            </a:r>
            <a:r>
              <a:rPr lang="en-US" altLang="en-US" sz="1800" b="1" u="none" spc="80" err="1">
                <a:solidFill>
                  <a:srgbClr val="00A0AF"/>
                </a:solidFill>
              </a:rPr>
              <a:t>données</a:t>
            </a:r>
            <a:r>
              <a:rPr lang="en-US" altLang="en-US" sz="1800" b="1" u="none" spc="80">
                <a:solidFill>
                  <a:srgbClr val="00A0AF"/>
                </a:solidFill>
              </a:rPr>
              <a:t> </a:t>
            </a:r>
            <a:r>
              <a:rPr lang="en-US" altLang="en-US" sz="1800" b="1" u="none" spc="80" err="1">
                <a:solidFill>
                  <a:srgbClr val="00A0AF"/>
                </a:solidFill>
              </a:rPr>
              <a:t>probantes</a:t>
            </a:r>
            <a:r>
              <a:rPr lang="en-US" altLang="en-US" sz="1800" b="1" u="none" spc="80">
                <a:solidFill>
                  <a:srgbClr val="00A0AF"/>
                </a:solidFill>
              </a:rPr>
              <a:t> pour les </a:t>
            </a:r>
            <a:r>
              <a:rPr lang="en-US" altLang="en-US" sz="1800" b="1" u="none" spc="80" err="1">
                <a:solidFill>
                  <a:srgbClr val="00A0AF"/>
                </a:solidFill>
              </a:rPr>
              <a:t>personnes</a:t>
            </a:r>
            <a:r>
              <a:rPr lang="en-US" altLang="en-US" sz="1800" b="1" u="none" spc="80">
                <a:solidFill>
                  <a:srgbClr val="00A0AF"/>
                </a:solidFill>
              </a:rPr>
              <a:t> </a:t>
            </a:r>
            <a:r>
              <a:rPr lang="en-US" altLang="en-US" sz="1800" b="1" u="none" spc="80" err="1">
                <a:solidFill>
                  <a:srgbClr val="00A0AF"/>
                </a:solidFill>
              </a:rPr>
              <a:t>atteintes</a:t>
            </a:r>
            <a:r>
              <a:rPr lang="en-US" altLang="en-US" sz="1800" b="1" u="none" spc="80">
                <a:solidFill>
                  <a:srgbClr val="00A0AF"/>
                </a:solidFill>
              </a:rPr>
              <a:t> de </a:t>
            </a:r>
            <a:r>
              <a:rPr lang="en-US" altLang="en-US" sz="1800" b="1" u="none" spc="80" err="1">
                <a:solidFill>
                  <a:srgbClr val="00A0AF"/>
                </a:solidFill>
              </a:rPr>
              <a:t>lombalgie</a:t>
            </a:r>
            <a:r>
              <a:rPr lang="en-US" altLang="en-US" sz="1800" b="1" u="none" spc="80">
                <a:solidFill>
                  <a:srgbClr val="00A0AF"/>
                </a:solidFill>
              </a:rPr>
              <a:t> </a:t>
            </a:r>
            <a:r>
              <a:rPr lang="en-US" altLang="en-US" sz="1800" b="1" u="none" spc="80" err="1">
                <a:solidFill>
                  <a:srgbClr val="00A0AF"/>
                </a:solidFill>
              </a:rPr>
              <a:t>aiguë</a:t>
            </a:r>
            <a:r>
              <a:rPr lang="en-US" altLang="en-US" sz="1800" b="1" u="none" spc="80">
                <a:solidFill>
                  <a:srgbClr val="00A0AF"/>
                </a:solidFill>
              </a:rPr>
              <a:t> </a:t>
            </a:r>
            <a:r>
              <a:rPr lang="en-US" altLang="en-US" sz="1800" b="1" u="none" spc="80" err="1">
                <a:solidFill>
                  <a:srgbClr val="00A0AF"/>
                </a:solidFill>
              </a:rPr>
              <a:t>en</a:t>
            </a:r>
            <a:r>
              <a:rPr lang="en-US" altLang="en-US" sz="1800" b="1" u="none" spc="80">
                <a:solidFill>
                  <a:srgbClr val="00A0AF"/>
                </a:solidFill>
              </a:rPr>
              <a:t> Ontario</a:t>
            </a:r>
          </a:p>
        </p:txBody>
      </p:sp>
      <p:pic>
        <p:nvPicPr>
          <p:cNvPr id="7" name="Picture 6">
            <a:extLst>
              <a:ext uri="{FF2B5EF4-FFF2-40B4-BE49-F238E27FC236}">
                <a16:creationId xmlns:a16="http://schemas.microsoft.com/office/drawing/2014/main" id="{E1D3E84F-D75F-304C-93F8-56452609A305}"/>
              </a:ext>
            </a:extLst>
          </p:cNvPr>
          <p:cNvPicPr>
            <a:picLocks noChangeAspect="1"/>
          </p:cNvPicPr>
          <p:nvPr/>
        </p:nvPicPr>
        <p:blipFill>
          <a:blip r:embed="rId4"/>
          <a:stretch>
            <a:fillRect/>
          </a:stretch>
        </p:blipFill>
        <p:spPr>
          <a:xfrm>
            <a:off x="418784" y="423495"/>
            <a:ext cx="832382" cy="821978"/>
          </a:xfrm>
          <a:prstGeom prst="rect">
            <a:avLst/>
          </a:prstGeom>
        </p:spPr>
      </p:pic>
      <p:pic>
        <p:nvPicPr>
          <p:cNvPr id="10" name="Picture 9">
            <a:extLst>
              <a:ext uri="{FF2B5EF4-FFF2-40B4-BE49-F238E27FC236}">
                <a16:creationId xmlns:a16="http://schemas.microsoft.com/office/drawing/2014/main" id="{C3CA5DAC-F91B-0C4B-ABB0-0A366532B306}"/>
              </a:ext>
            </a:extLst>
          </p:cNvPr>
          <p:cNvPicPr>
            <a:picLocks noChangeAspect="1"/>
          </p:cNvPicPr>
          <p:nvPr/>
        </p:nvPicPr>
        <p:blipFill>
          <a:blip r:embed="rId5"/>
          <a:stretch>
            <a:fillRect/>
          </a:stretch>
        </p:blipFill>
        <p:spPr>
          <a:xfrm>
            <a:off x="6321362" y="5598726"/>
            <a:ext cx="2478732" cy="924445"/>
          </a:xfrm>
          <a:prstGeom prst="rect">
            <a:avLst/>
          </a:prstGeom>
        </p:spPr>
      </p:pic>
    </p:spTree>
    <p:extLst>
      <p:ext uri="{BB962C8B-B14F-4D97-AF65-F5344CB8AC3E}">
        <p14:creationId xmlns:p14="http://schemas.microsoft.com/office/powerpoint/2010/main" val="2260738719"/>
      </p:ext>
    </p:extLst>
  </p:cSld>
  <p:clrMapOvr>
    <a:masterClrMapping/>
  </p:clrMapOvr>
  <p:transition spd="slow" advClick="0"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a:t>
            </a:r>
            <a:br>
              <a:rPr lang="fr-CA">
                <a:highlight>
                  <a:srgbClr val="FFFF00"/>
                </a:highlight>
              </a:rPr>
            </a:br>
            <a:r>
              <a:rPr lang="fr-CA"/>
              <a:t>Quorum</a:t>
            </a:r>
          </a:p>
        </p:txBody>
      </p:sp>
      <p:sp>
        <p:nvSpPr>
          <p:cNvPr id="5" name="Content Placeholder 4"/>
          <p:cNvSpPr>
            <a:spLocks noGrp="1"/>
          </p:cNvSpPr>
          <p:nvPr>
            <p:ph idx="4294967295"/>
            <p:custDataLst>
              <p:tags r:id="rId2"/>
            </p:custDataLst>
          </p:nvPr>
        </p:nvSpPr>
        <p:spPr>
          <a:xfrm>
            <a:off x="306281" y="1584153"/>
            <a:ext cx="3233332" cy="3715816"/>
          </a:xfrm>
        </p:spPr>
        <p:txBody>
          <a:bodyPr>
            <a:normAutofit fontScale="92500"/>
          </a:bodyPr>
          <a:lstStyle/>
          <a:p>
            <a:pPr marL="0" indent="0">
              <a:buNone/>
            </a:pPr>
            <a:r>
              <a:rPr lang="fr-CA" sz="1800" b="1"/>
              <a:t>Quorum </a:t>
            </a:r>
            <a:r>
              <a:rPr lang="fr-CA" sz="1800"/>
              <a:t>est une communauté en ligne vouée à l’amélioration de la qualité des soins de santé en Ontario. </a:t>
            </a:r>
            <a:br>
              <a:rPr lang="fr-CA" sz="1800"/>
            </a:br>
            <a:endParaRPr lang="fr-CA" sz="1800"/>
          </a:p>
          <a:p>
            <a:pPr marL="0" indent="0">
              <a:buNone/>
            </a:pPr>
            <a:r>
              <a:rPr lang="fr-CA" sz="1800"/>
              <a:t>La </a:t>
            </a:r>
            <a:r>
              <a:rPr lang="fr-CA" sz="1800" b="1"/>
              <a:t>Série sur l’adoption de normes de qualité </a:t>
            </a:r>
            <a:r>
              <a:rPr lang="fr-CA" sz="1800"/>
              <a:t>met en évidence les efforts déployés dans le domaine des soins de santé pour mettre en œuvre des changements et éliminer les lacunes en matière de soins liés aux normes de qualité. </a:t>
            </a:r>
          </a:p>
          <a:p>
            <a:pPr marL="0" indent="0">
              <a:buNone/>
            </a:pPr>
            <a:endParaRPr lang="en-CA" sz="1800"/>
          </a:p>
          <a:p>
            <a:pPr marL="0" indent="0">
              <a:buNone/>
            </a:pPr>
            <a:endParaRPr lang="en-CA" sz="1800"/>
          </a:p>
        </p:txBody>
      </p:sp>
      <p:sp>
        <p:nvSpPr>
          <p:cNvPr id="8" name="TextBox 7"/>
          <p:cNvSpPr txBox="1"/>
          <p:nvPr>
            <p:custDataLst>
              <p:tags r:id="rId3"/>
            </p:custDataLst>
          </p:nvPr>
        </p:nvSpPr>
        <p:spPr>
          <a:xfrm>
            <a:off x="306281" y="5678710"/>
            <a:ext cx="8704075" cy="646331"/>
          </a:xfrm>
          <a:prstGeom prst="rect">
            <a:avLst/>
          </a:prstGeom>
          <a:noFill/>
        </p:spPr>
        <p:txBody>
          <a:bodyPr wrap="square" rtlCol="0">
            <a:spAutoFit/>
          </a:bodyPr>
          <a:lstStyle/>
          <a:p>
            <a:pPr marL="0" indent="0">
              <a:buNone/>
            </a:pPr>
            <a:r>
              <a:rPr lang="fr-CA" sz="1800" u="none"/>
              <a:t>Visitez la </a:t>
            </a:r>
            <a:r>
              <a:rPr lang="fr-CA" sz="1800" u="none">
                <a:hlinkClick r:id="rId7"/>
              </a:rPr>
              <a:t>Série sur l’adoption de normes de qualité</a:t>
            </a:r>
            <a:r>
              <a:rPr lang="fr-CA" sz="1800" u="none"/>
              <a:t> sur Quorum pour savoir comment les organisations mettent en œuvre les normes de qualité.</a:t>
            </a:r>
          </a:p>
        </p:txBody>
      </p:sp>
      <p:pic>
        <p:nvPicPr>
          <p:cNvPr id="3" name="Picture 2">
            <a:extLst>
              <a:ext uri="{FF2B5EF4-FFF2-40B4-BE49-F238E27FC236}">
                <a16:creationId xmlns:a16="http://schemas.microsoft.com/office/drawing/2014/main" id="{6B4E2EC7-B7C3-4611-971F-B502B2BD1B4A}"/>
              </a:ext>
            </a:extLst>
          </p:cNvPr>
          <p:cNvPicPr>
            <a:picLocks noChangeAspect="1"/>
          </p:cNvPicPr>
          <p:nvPr>
            <p:custDataLst>
              <p:tags r:id="rId4"/>
            </p:custDataLst>
          </p:nvPr>
        </p:nvPicPr>
        <p:blipFill rotWithShape="1">
          <a:blip r:embed="rId8"/>
          <a:srcRect l="2862" t="2909" r="12466" b="2930"/>
          <a:stretch/>
        </p:blipFill>
        <p:spPr>
          <a:xfrm>
            <a:off x="3761958" y="1179290"/>
            <a:ext cx="5075761" cy="3715815"/>
          </a:xfrm>
          <a:prstGeom prst="rect">
            <a:avLst/>
          </a:prstGeom>
          <a:ln>
            <a:solidFill>
              <a:schemeClr val="bg1">
                <a:lumMod val="75000"/>
              </a:schemeClr>
            </a:solidFill>
          </a:ln>
        </p:spPr>
      </p:pic>
    </p:spTree>
    <p:extLst>
      <p:ext uri="{BB962C8B-B14F-4D97-AF65-F5344CB8AC3E}">
        <p14:creationId xmlns:p14="http://schemas.microsoft.com/office/powerpoint/2010/main" val="251676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a:t>
            </a:r>
            <a:br>
              <a:rPr lang="fr-CA"/>
            </a:br>
            <a:r>
              <a:rPr lang="fr-CA"/>
              <a:t>Guide de mesure</a:t>
            </a:r>
          </a:p>
        </p:txBody>
      </p:sp>
      <p:sp>
        <p:nvSpPr>
          <p:cNvPr id="5" name="Content Placeholder 4"/>
          <p:cNvSpPr>
            <a:spLocks noGrp="1"/>
          </p:cNvSpPr>
          <p:nvPr>
            <p:ph idx="4294967295"/>
            <p:custDataLst>
              <p:tags r:id="rId2"/>
            </p:custDataLst>
          </p:nvPr>
        </p:nvSpPr>
        <p:spPr>
          <a:xfrm>
            <a:off x="457200" y="2040123"/>
            <a:ext cx="4288221" cy="3121523"/>
          </a:xfrm>
        </p:spPr>
        <p:txBody>
          <a:bodyPr/>
          <a:lstStyle/>
          <a:p>
            <a:pPr marL="0" indent="0">
              <a:buNone/>
            </a:pPr>
            <a:r>
              <a:rPr lang="fr-CA" sz="1800"/>
              <a:t>Le guide de mesure contient deux sections réservées aux membres :</a:t>
            </a:r>
          </a:p>
          <a:p>
            <a:pPr lvl="0"/>
            <a:r>
              <a:rPr lang="fr-CA" sz="1800" b="1"/>
              <a:t>Mesure locale :</a:t>
            </a:r>
            <a:r>
              <a:rPr lang="fr-CA" sz="1800"/>
              <a:t> ce que vous pouvez faire pour évaluer la qualité des soins que vous fournissez à l’échelle locale</a:t>
            </a:r>
          </a:p>
          <a:p>
            <a:pPr lvl="0"/>
            <a:r>
              <a:rPr lang="fr-CA" sz="1800" b="1"/>
              <a:t>Mesure provinciale :</a:t>
            </a:r>
            <a:r>
              <a:rPr lang="fr-CA" sz="1800"/>
              <a:t> ce que vous pouvez faire pour mesurer le succès de la norme de qualité à l’échelle provinciale</a:t>
            </a:r>
          </a:p>
          <a:p>
            <a:pPr marL="0" indent="0">
              <a:buNone/>
            </a:pPr>
            <a:endParaRPr lang="en-US" sz="1800"/>
          </a:p>
        </p:txBody>
      </p:sp>
      <p:pic>
        <p:nvPicPr>
          <p:cNvPr id="4" name="Picture 3">
            <a:extLst>
              <a:ext uri="{FF2B5EF4-FFF2-40B4-BE49-F238E27FC236}">
                <a16:creationId xmlns:a16="http://schemas.microsoft.com/office/drawing/2014/main" id="{C1F36B57-2AAF-F341-BFF0-1087C7194653}"/>
              </a:ext>
            </a:extLst>
          </p:cNvPr>
          <p:cNvPicPr>
            <a:picLocks noChangeAspect="1"/>
          </p:cNvPicPr>
          <p:nvPr/>
        </p:nvPicPr>
        <p:blipFill>
          <a:blip r:embed="rId5"/>
          <a:stretch>
            <a:fillRect/>
          </a:stretch>
        </p:blipFill>
        <p:spPr>
          <a:xfrm>
            <a:off x="5359790" y="1829107"/>
            <a:ext cx="3193367" cy="4149155"/>
          </a:xfrm>
          <a:prstGeom prst="rect">
            <a:avLst/>
          </a:prstGeom>
          <a:effectLst>
            <a:outerShdw blurRad="76200" algn="ctr" rotWithShape="0">
              <a:prstClr val="black">
                <a:alpha val="57000"/>
              </a:prstClr>
            </a:outerShdw>
          </a:effectLst>
        </p:spPr>
      </p:pic>
    </p:spTree>
    <p:extLst>
      <p:ext uri="{BB962C8B-B14F-4D97-AF65-F5344CB8AC3E}">
        <p14:creationId xmlns:p14="http://schemas.microsoft.com/office/powerpoint/2010/main" val="399868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55588"/>
            <a:ext cx="8244584" cy="1165909"/>
          </a:xfrm>
        </p:spPr>
        <p:txBody>
          <a:bodyPr/>
          <a:lstStyle/>
          <a:p>
            <a:r>
              <a:rPr lang="fr-CA" sz="2800" b="0"/>
              <a:t>Normes de qualité :</a:t>
            </a:r>
            <a:br>
              <a:rPr lang="fr-CA">
                <a:highlight>
                  <a:srgbClr val="FFFF00"/>
                </a:highlight>
              </a:rPr>
            </a:br>
            <a:r>
              <a:rPr lang="fr-CA"/>
              <a:t>Tableaux de données</a:t>
            </a:r>
          </a:p>
        </p:txBody>
      </p:sp>
      <p:sp>
        <p:nvSpPr>
          <p:cNvPr id="5" name="Content Placeholder 4"/>
          <p:cNvSpPr>
            <a:spLocks noGrp="1"/>
          </p:cNvSpPr>
          <p:nvPr>
            <p:ph idx="4294967295"/>
            <p:custDataLst>
              <p:tags r:id="rId2"/>
            </p:custDataLst>
          </p:nvPr>
        </p:nvSpPr>
        <p:spPr>
          <a:xfrm>
            <a:off x="306281" y="1868238"/>
            <a:ext cx="3729691" cy="3715816"/>
          </a:xfrm>
        </p:spPr>
        <p:txBody>
          <a:bodyPr/>
          <a:lstStyle/>
          <a:p>
            <a:pPr marL="0" indent="0">
              <a:buNone/>
            </a:pPr>
            <a:r>
              <a:rPr lang="fr-CA" sz="1800"/>
              <a:t>Les </a:t>
            </a:r>
            <a:r>
              <a:rPr lang="fr-CA" sz="1800" b="1"/>
              <a:t>tableaux de données </a:t>
            </a:r>
            <a:r>
              <a:rPr lang="fr-CA" sz="1800"/>
              <a:t>peuvent être utilisés pour examiner les variations dans les résultats des indicateurs dans l’ensemble de la province. Ils comprennent des données sur les indicateurs clés :</a:t>
            </a:r>
          </a:p>
          <a:p>
            <a:pPr>
              <a:buFontTx/>
              <a:buChar char="-"/>
            </a:pPr>
            <a:r>
              <a:rPr lang="fr-CA" sz="1800"/>
              <a:t>Au fil du temps pour l’Ontario</a:t>
            </a:r>
          </a:p>
          <a:p>
            <a:pPr>
              <a:buFontTx/>
              <a:buChar char="-"/>
            </a:pPr>
            <a:r>
              <a:rPr lang="fr-CA" sz="1800"/>
              <a:t>Dans l’ensemble des régions de l’Ontario</a:t>
            </a:r>
          </a:p>
          <a:p>
            <a:pPr>
              <a:buFontTx/>
              <a:buChar char="-"/>
            </a:pPr>
            <a:r>
              <a:rPr lang="fr-CA" sz="1800"/>
              <a:t>Pour les mesures précises de l’équité (âge, sexe, ruralité et revenu de ménage)</a:t>
            </a:r>
          </a:p>
        </p:txBody>
      </p:sp>
      <p:pic>
        <p:nvPicPr>
          <p:cNvPr id="6" name="Picture 5">
            <a:extLst>
              <a:ext uri="{FF2B5EF4-FFF2-40B4-BE49-F238E27FC236}">
                <a16:creationId xmlns:a16="http://schemas.microsoft.com/office/drawing/2014/main" id="{7A982E45-099C-914A-BF75-33304049B62F}"/>
              </a:ext>
            </a:extLst>
          </p:cNvPr>
          <p:cNvPicPr>
            <a:picLocks noChangeAspect="1"/>
          </p:cNvPicPr>
          <p:nvPr/>
        </p:nvPicPr>
        <p:blipFill>
          <a:blip r:embed="rId5"/>
          <a:stretch>
            <a:fillRect/>
          </a:stretch>
        </p:blipFill>
        <p:spPr>
          <a:xfrm>
            <a:off x="4225229" y="2015974"/>
            <a:ext cx="4476555" cy="23037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87410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199" y="255588"/>
            <a:ext cx="8523977" cy="1165909"/>
          </a:xfrm>
        </p:spPr>
        <p:txBody>
          <a:bodyPr>
            <a:normAutofit fontScale="90000"/>
          </a:bodyPr>
          <a:lstStyle/>
          <a:p>
            <a:r>
              <a:rPr lang="fr-CA" sz="2800" b="0"/>
              <a:t>Normes de qualité :</a:t>
            </a:r>
            <a:br>
              <a:rPr lang="fr-CA">
                <a:highlight>
                  <a:srgbClr val="FFFF00"/>
                </a:highlight>
              </a:rPr>
            </a:br>
            <a:r>
              <a:rPr lang="fr-CA"/>
              <a:t>Ressources pour la gestion de la douleur en Ontario</a:t>
            </a:r>
          </a:p>
        </p:txBody>
      </p:sp>
      <p:sp>
        <p:nvSpPr>
          <p:cNvPr id="7" name="Rectangle 6">
            <a:extLst>
              <a:ext uri="{FF2B5EF4-FFF2-40B4-BE49-F238E27FC236}">
                <a16:creationId xmlns:a16="http://schemas.microsoft.com/office/drawing/2014/main" id="{2E15B6D5-B05A-4AA1-83A0-0343AB96BC27}"/>
              </a:ext>
            </a:extLst>
          </p:cNvPr>
          <p:cNvSpPr/>
          <p:nvPr>
            <p:custDataLst>
              <p:tags r:id="rId2"/>
            </p:custDataLst>
          </p:nvPr>
        </p:nvSpPr>
        <p:spPr>
          <a:xfrm>
            <a:off x="503273" y="2176617"/>
            <a:ext cx="2966419" cy="1015663"/>
          </a:xfrm>
          <a:prstGeom prst="rect">
            <a:avLst/>
          </a:prstGeom>
        </p:spPr>
        <p:txBody>
          <a:bodyPr wrap="square">
            <a:spAutoFit/>
          </a:bodyPr>
          <a:lstStyle/>
          <a:p>
            <a:r>
              <a:rPr lang="fr-CA" sz="2000" u="none">
                <a:latin typeface="+mn-lt"/>
                <a:ea typeface="Calibri" panose="020F0502020204030204" pitchFamily="34" charset="0"/>
                <a:cs typeface="Calibri" panose="020F0502020204030204" pitchFamily="34" charset="0"/>
              </a:rPr>
              <a:t>Un partenariat pour aider les cliniciens à soutenir leurs patients</a:t>
            </a:r>
          </a:p>
        </p:txBody>
      </p:sp>
      <p:sp>
        <p:nvSpPr>
          <p:cNvPr id="10" name="Title 1">
            <a:extLst>
              <a:ext uri="{FF2B5EF4-FFF2-40B4-BE49-F238E27FC236}">
                <a16:creationId xmlns:a16="http://schemas.microsoft.com/office/drawing/2014/main" id="{DE1A3D88-E1CB-4F68-A0C9-3C31D60A6D54}"/>
              </a:ext>
            </a:extLst>
          </p:cNvPr>
          <p:cNvSpPr txBox="1">
            <a:spLocks/>
          </p:cNvSpPr>
          <p:nvPr>
            <p:custDataLst>
              <p:tags r:id="rId3"/>
            </p:custDataLst>
          </p:nvPr>
        </p:nvSpPr>
        <p:spPr bwMode="auto">
          <a:xfrm>
            <a:off x="1616884" y="4782116"/>
            <a:ext cx="5910233" cy="7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a:lstStyle>
          <a:p>
            <a:pPr algn="ctr">
              <a:lnSpc>
                <a:spcPct val="70000"/>
              </a:lnSpc>
            </a:pPr>
            <a:r>
              <a:rPr lang="fr-CA" sz="1600"/>
              <a:t>https://</a:t>
            </a:r>
            <a:r>
              <a:rPr lang="fr-CA" sz="1600" err="1"/>
              <a:t>www.hqontario.ca</a:t>
            </a:r>
            <a:r>
              <a:rPr lang="fr-CA" sz="1600"/>
              <a:t>/Amélioration-de-la-qualité/Guides-outils-et-rapport-de-</a:t>
            </a:r>
            <a:r>
              <a:rPr lang="fr-CA" sz="1600" err="1"/>
              <a:t>practicien</a:t>
            </a:r>
            <a:r>
              <a:rPr lang="fr-CA" sz="1600"/>
              <a:t>/Soins-primaires/Des-soutiens-pour-la-prise-en-charge-de-la-douleur</a:t>
            </a:r>
          </a:p>
        </p:txBody>
      </p:sp>
      <p:grpSp>
        <p:nvGrpSpPr>
          <p:cNvPr id="11" name="Group 10">
            <a:extLst>
              <a:ext uri="{FF2B5EF4-FFF2-40B4-BE49-F238E27FC236}">
                <a16:creationId xmlns:a16="http://schemas.microsoft.com/office/drawing/2014/main" id="{2311E13F-8F37-438B-8A8B-1E2CBAAEDFEE}"/>
              </a:ext>
            </a:extLst>
          </p:cNvPr>
          <p:cNvGrpSpPr/>
          <p:nvPr>
            <p:custDataLst>
              <p:tags r:id="rId4"/>
            </p:custDataLst>
          </p:nvPr>
        </p:nvGrpSpPr>
        <p:grpSpPr>
          <a:xfrm>
            <a:off x="400218" y="5607692"/>
            <a:ext cx="8580959" cy="1020982"/>
            <a:chOff x="279441" y="5781360"/>
            <a:chExt cx="8687374" cy="1002981"/>
          </a:xfrm>
        </p:grpSpPr>
        <p:pic>
          <p:nvPicPr>
            <p:cNvPr id="13" name="Picture 12" descr="aftho-logo-en.jpg">
              <a:extLst>
                <a:ext uri="{FF2B5EF4-FFF2-40B4-BE49-F238E27FC236}">
                  <a16:creationId xmlns:a16="http://schemas.microsoft.com/office/drawing/2014/main" id="{D85A7D16-E7F3-468E-8D57-6030A0726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41" y="5917920"/>
              <a:ext cx="1165873" cy="182672"/>
            </a:xfrm>
            <a:prstGeom prst="rect">
              <a:avLst/>
            </a:prstGeom>
          </p:spPr>
        </p:pic>
        <p:pic>
          <p:nvPicPr>
            <p:cNvPr id="14" name="Picture 13" descr="camh-logo.jpg">
              <a:extLst>
                <a:ext uri="{FF2B5EF4-FFF2-40B4-BE49-F238E27FC236}">
                  <a16:creationId xmlns:a16="http://schemas.microsoft.com/office/drawing/2014/main" id="{E5CEB613-97B9-4E2A-B24A-EFD7E8596D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2996" y="5897654"/>
              <a:ext cx="701058" cy="223207"/>
            </a:xfrm>
            <a:prstGeom prst="rect">
              <a:avLst/>
            </a:prstGeom>
          </p:spPr>
        </p:pic>
        <p:pic>
          <p:nvPicPr>
            <p:cNvPr id="15" name="Picture 14" descr="cep-logo.jpg">
              <a:extLst>
                <a:ext uri="{FF2B5EF4-FFF2-40B4-BE49-F238E27FC236}">
                  <a16:creationId xmlns:a16="http://schemas.microsoft.com/office/drawing/2014/main" id="{951B76E7-1A18-4805-9427-894962E6A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1755" y="5917922"/>
              <a:ext cx="1252099" cy="210065"/>
            </a:xfrm>
            <a:prstGeom prst="rect">
              <a:avLst/>
            </a:prstGeom>
          </p:spPr>
        </p:pic>
        <p:pic>
          <p:nvPicPr>
            <p:cNvPr id="17" name="Picture 16" descr="cpso-logo.jpg">
              <a:extLst>
                <a:ext uri="{FF2B5EF4-FFF2-40B4-BE49-F238E27FC236}">
                  <a16:creationId xmlns:a16="http://schemas.microsoft.com/office/drawing/2014/main" id="{7DF49EAE-06F2-4C1D-B5B4-CD065675A1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1575" y="5781360"/>
              <a:ext cx="674306" cy="502467"/>
            </a:xfrm>
            <a:prstGeom prst="rect">
              <a:avLst/>
            </a:prstGeom>
          </p:spPr>
        </p:pic>
        <p:pic>
          <p:nvPicPr>
            <p:cNvPr id="18" name="Picture 17" descr="echo-logo.jpg">
              <a:extLst>
                <a:ext uri="{FF2B5EF4-FFF2-40B4-BE49-F238E27FC236}">
                  <a16:creationId xmlns:a16="http://schemas.microsoft.com/office/drawing/2014/main" id="{3C6E41C2-DE30-408B-BE1B-EB93EC78EC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4863" y="5866524"/>
              <a:ext cx="703953" cy="369839"/>
            </a:xfrm>
            <a:prstGeom prst="rect">
              <a:avLst/>
            </a:prstGeom>
          </p:spPr>
        </p:pic>
        <p:pic>
          <p:nvPicPr>
            <p:cNvPr id="19" name="Picture 18" descr="ehealthontario-logo.jpg">
              <a:extLst>
                <a:ext uri="{FF2B5EF4-FFF2-40B4-BE49-F238E27FC236}">
                  <a16:creationId xmlns:a16="http://schemas.microsoft.com/office/drawing/2014/main" id="{27E1687A-083C-4478-87FE-5CE5F78AAE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1996" y="5967210"/>
              <a:ext cx="1066948" cy="168465"/>
            </a:xfrm>
            <a:prstGeom prst="rect">
              <a:avLst/>
            </a:prstGeom>
          </p:spPr>
        </p:pic>
        <p:pic>
          <p:nvPicPr>
            <p:cNvPr id="21" name="Picture 20" descr="ocfp-logo.jpg">
              <a:extLst>
                <a:ext uri="{FF2B5EF4-FFF2-40B4-BE49-F238E27FC236}">
                  <a16:creationId xmlns:a16="http://schemas.microsoft.com/office/drawing/2014/main" id="{D4220576-DB2C-4587-9195-DD8202DAA2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8425" y="6422999"/>
              <a:ext cx="1024851" cy="315339"/>
            </a:xfrm>
            <a:prstGeom prst="rect">
              <a:avLst/>
            </a:prstGeom>
          </p:spPr>
        </p:pic>
        <p:pic>
          <p:nvPicPr>
            <p:cNvPr id="22" name="Picture 21" descr="ocp-logo.jpg">
              <a:extLst>
                <a:ext uri="{FF2B5EF4-FFF2-40B4-BE49-F238E27FC236}">
                  <a16:creationId xmlns:a16="http://schemas.microsoft.com/office/drawing/2014/main" id="{2699896F-8944-42B8-9C94-7EC1356FA1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23206" y="6423151"/>
              <a:ext cx="902549" cy="293380"/>
            </a:xfrm>
            <a:prstGeom prst="rect">
              <a:avLst/>
            </a:prstGeom>
          </p:spPr>
        </p:pic>
        <p:pic>
          <p:nvPicPr>
            <p:cNvPr id="23" name="Picture 22" descr="ontariomd-logo-en.jpg">
              <a:extLst>
                <a:ext uri="{FF2B5EF4-FFF2-40B4-BE49-F238E27FC236}">
                  <a16:creationId xmlns:a16="http://schemas.microsoft.com/office/drawing/2014/main" id="{1A08394F-8C12-40DC-B64C-9D44F7D421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97962" y="6423153"/>
              <a:ext cx="978725" cy="282649"/>
            </a:xfrm>
            <a:prstGeom prst="rect">
              <a:avLst/>
            </a:prstGeom>
          </p:spPr>
        </p:pic>
        <p:pic>
          <p:nvPicPr>
            <p:cNvPr id="24" name="Picture 23">
              <a:extLst>
                <a:ext uri="{FF2B5EF4-FFF2-40B4-BE49-F238E27FC236}">
                  <a16:creationId xmlns:a16="http://schemas.microsoft.com/office/drawing/2014/main" id="{D74728C9-44AD-46C4-A236-C0D63A26F92F}"/>
                </a:ext>
              </a:extLst>
            </p:cNvPr>
            <p:cNvPicPr>
              <a:picLocks noChangeAspect="1"/>
            </p:cNvPicPr>
            <p:nvPr/>
          </p:nvPicPr>
          <p:blipFill>
            <a:blip r:embed="rId17"/>
            <a:stretch>
              <a:fillRect/>
            </a:stretch>
          </p:blipFill>
          <p:spPr>
            <a:xfrm>
              <a:off x="1489932" y="6275201"/>
              <a:ext cx="922355" cy="509140"/>
            </a:xfrm>
            <a:prstGeom prst="rect">
              <a:avLst/>
            </a:prstGeom>
          </p:spPr>
        </p:pic>
        <p:pic>
          <p:nvPicPr>
            <p:cNvPr id="25" name="Picture 24">
              <a:extLst>
                <a:ext uri="{FF2B5EF4-FFF2-40B4-BE49-F238E27FC236}">
                  <a16:creationId xmlns:a16="http://schemas.microsoft.com/office/drawing/2014/main" id="{57DC573E-37AE-4F5B-BB0C-AB3832A85F04}"/>
                </a:ext>
              </a:extLst>
            </p:cNvPr>
            <p:cNvPicPr>
              <a:picLocks noChangeAspect="1"/>
            </p:cNvPicPr>
            <p:nvPr/>
          </p:nvPicPr>
          <p:blipFill>
            <a:blip r:embed="rId18"/>
            <a:stretch>
              <a:fillRect/>
            </a:stretch>
          </p:blipFill>
          <p:spPr>
            <a:xfrm>
              <a:off x="2590281" y="6388125"/>
              <a:ext cx="928847" cy="389296"/>
            </a:xfrm>
            <a:prstGeom prst="rect">
              <a:avLst/>
            </a:prstGeom>
          </p:spPr>
        </p:pic>
        <p:pic>
          <p:nvPicPr>
            <p:cNvPr id="26" name="Picture 25">
              <a:extLst>
                <a:ext uri="{FF2B5EF4-FFF2-40B4-BE49-F238E27FC236}">
                  <a16:creationId xmlns:a16="http://schemas.microsoft.com/office/drawing/2014/main" id="{28AED07D-C226-4430-AFC7-8ED5434CCBE7}"/>
                </a:ext>
              </a:extLst>
            </p:cNvPr>
            <p:cNvPicPr>
              <a:picLocks noChangeAspect="1"/>
            </p:cNvPicPr>
            <p:nvPr/>
          </p:nvPicPr>
          <p:blipFill>
            <a:blip r:embed="rId19"/>
            <a:stretch>
              <a:fillRect/>
            </a:stretch>
          </p:blipFill>
          <p:spPr>
            <a:xfrm>
              <a:off x="7629831" y="6430542"/>
              <a:ext cx="1336984" cy="300255"/>
            </a:xfrm>
            <a:prstGeom prst="rect">
              <a:avLst/>
            </a:prstGeom>
          </p:spPr>
        </p:pic>
      </p:grpSp>
      <p:pic>
        <p:nvPicPr>
          <p:cNvPr id="27" name="Picture 26">
            <a:extLst>
              <a:ext uri="{FF2B5EF4-FFF2-40B4-BE49-F238E27FC236}">
                <a16:creationId xmlns:a16="http://schemas.microsoft.com/office/drawing/2014/main" id="{02839137-E000-4F41-B6BE-E67F272A6611}"/>
              </a:ext>
            </a:extLst>
          </p:cNvPr>
          <p:cNvPicPr>
            <a:picLocks noChangeAspect="1"/>
          </p:cNvPicPr>
          <p:nvPr>
            <p:custDataLst>
              <p:tags r:id="rId5"/>
            </p:custDataLst>
          </p:nvPr>
        </p:nvPicPr>
        <p:blipFill>
          <a:blip r:embed="rId20"/>
          <a:stretch>
            <a:fillRect/>
          </a:stretch>
        </p:blipFill>
        <p:spPr>
          <a:xfrm>
            <a:off x="3767168" y="2006948"/>
            <a:ext cx="4985963" cy="2495414"/>
          </a:xfrm>
          <a:prstGeom prst="rect">
            <a:avLst/>
          </a:prstGeom>
        </p:spPr>
      </p:pic>
      <p:pic>
        <p:nvPicPr>
          <p:cNvPr id="4" name="Picture 3">
            <a:extLst>
              <a:ext uri="{FF2B5EF4-FFF2-40B4-BE49-F238E27FC236}">
                <a16:creationId xmlns:a16="http://schemas.microsoft.com/office/drawing/2014/main" id="{9DE1BF1C-BBB9-7542-A28F-C1B4F5CB86F6}"/>
              </a:ext>
            </a:extLst>
          </p:cNvPr>
          <p:cNvPicPr>
            <a:picLocks noChangeAspect="1"/>
          </p:cNvPicPr>
          <p:nvPr/>
        </p:nvPicPr>
        <p:blipFill>
          <a:blip r:embed="rId21"/>
          <a:stretch>
            <a:fillRect/>
          </a:stretch>
        </p:blipFill>
        <p:spPr>
          <a:xfrm>
            <a:off x="306826" y="6110395"/>
            <a:ext cx="1244984" cy="461767"/>
          </a:xfrm>
          <a:prstGeom prst="rect">
            <a:avLst/>
          </a:prstGeom>
        </p:spPr>
      </p:pic>
      <p:pic>
        <p:nvPicPr>
          <p:cNvPr id="6" name="Picture 5">
            <a:extLst>
              <a:ext uri="{FF2B5EF4-FFF2-40B4-BE49-F238E27FC236}">
                <a16:creationId xmlns:a16="http://schemas.microsoft.com/office/drawing/2014/main" id="{FF50D827-4150-064F-A40A-BFC4007EB241}"/>
              </a:ext>
            </a:extLst>
          </p:cNvPr>
          <p:cNvPicPr>
            <a:picLocks noChangeAspect="1"/>
          </p:cNvPicPr>
          <p:nvPr/>
        </p:nvPicPr>
        <p:blipFill>
          <a:blip r:embed="rId22"/>
          <a:stretch>
            <a:fillRect/>
          </a:stretch>
        </p:blipFill>
        <p:spPr>
          <a:xfrm>
            <a:off x="4343433" y="5552296"/>
            <a:ext cx="1046675" cy="451318"/>
          </a:xfrm>
          <a:prstGeom prst="rect">
            <a:avLst/>
          </a:prstGeom>
        </p:spPr>
      </p:pic>
    </p:spTree>
    <p:extLst>
      <p:ext uri="{BB962C8B-B14F-4D97-AF65-F5344CB8AC3E}">
        <p14:creationId xmlns:p14="http://schemas.microsoft.com/office/powerpoint/2010/main" val="111808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199" y="255588"/>
            <a:ext cx="8208499" cy="1165909"/>
          </a:xfrm>
        </p:spPr>
        <p:txBody>
          <a:bodyPr>
            <a:normAutofit fontScale="90000"/>
          </a:bodyPr>
          <a:lstStyle/>
          <a:p>
            <a:r>
              <a:rPr lang="fr-CA" sz="2800" b="0"/>
              <a:t>Normes de qualité :</a:t>
            </a:r>
            <a:br>
              <a:rPr lang="fr-CA" sz="2800">
                <a:highlight>
                  <a:srgbClr val="FFFF00"/>
                </a:highlight>
              </a:rPr>
            </a:br>
            <a:r>
              <a:rPr lang="fr-CA"/>
              <a:t>Ressources pour la gestion de la douleur en Ontario</a:t>
            </a:r>
          </a:p>
        </p:txBody>
      </p:sp>
      <p:sp>
        <p:nvSpPr>
          <p:cNvPr id="3" name="Rectangle 2">
            <a:extLst>
              <a:ext uri="{FF2B5EF4-FFF2-40B4-BE49-F238E27FC236}">
                <a16:creationId xmlns:a16="http://schemas.microsoft.com/office/drawing/2014/main" id="{6B940D6C-614F-4DCB-AE7A-0284E1DB106F}"/>
              </a:ext>
            </a:extLst>
          </p:cNvPr>
          <p:cNvSpPr/>
          <p:nvPr>
            <p:custDataLst>
              <p:tags r:id="rId2"/>
            </p:custDataLst>
          </p:nvPr>
        </p:nvSpPr>
        <p:spPr>
          <a:xfrm>
            <a:off x="628780" y="1543985"/>
            <a:ext cx="8151707" cy="3970318"/>
          </a:xfrm>
          <a:prstGeom prst="rect">
            <a:avLst/>
          </a:prstGeom>
        </p:spPr>
        <p:txBody>
          <a:bodyPr wrap="square">
            <a:spAutoFit/>
          </a:bodyPr>
          <a:lstStyle/>
          <a:p>
            <a:r>
              <a:rPr lang="fr-CA" sz="1800" b="1" u="none">
                <a:latin typeface="+mn-lt"/>
                <a:cs typeface="ＭＳ Ｐゴシック" pitchFamily="68" charset="-128"/>
              </a:rPr>
              <a:t>Un effort concerté sur plusieurs années pour améliorer la gestion de la douleur pour la population de l’Ontario grâce à une approche coordonnée qui vise à :</a:t>
            </a:r>
          </a:p>
          <a:p>
            <a:endParaRPr lang="en-US" sz="1800" u="none">
              <a:latin typeface="+mn-lt"/>
              <a:cs typeface="ＭＳ Ｐゴシック" pitchFamily="68" charset="-128"/>
            </a:endParaRPr>
          </a:p>
          <a:p>
            <a:pPr marL="171450" lvl="0" indent="-171450">
              <a:buFont typeface="Arial" panose="020B0604020202020204" pitchFamily="34" charset="0"/>
              <a:buChar char="•"/>
            </a:pPr>
            <a:r>
              <a:rPr lang="fr-CA" sz="1800" u="none">
                <a:latin typeface="+mn-lt"/>
                <a:cs typeface="ＭＳ Ｐゴシック" pitchFamily="68" charset="-128"/>
              </a:rPr>
              <a:t>augmenter le soutien offert aux cliniciens et aux patients pour la meilleure prise en charge possible de la douleur</a:t>
            </a:r>
          </a:p>
          <a:p>
            <a:pPr marL="171450" lvl="0" indent="-171450">
              <a:buFont typeface="Arial" panose="020B0604020202020204" pitchFamily="34" charset="0"/>
              <a:buChar char="•"/>
            </a:pPr>
            <a:r>
              <a:rPr lang="fr-CA" sz="1800" u="none">
                <a:latin typeface="+mn-lt"/>
                <a:cs typeface="ＭＳ Ｐゴシック" pitchFamily="68" charset="-128"/>
              </a:rPr>
              <a:t>améliorer les liens avec les services et les soutiens pour améliorer la prise de décisions</a:t>
            </a:r>
          </a:p>
          <a:p>
            <a:pPr marL="171450" lvl="0" indent="-171450">
              <a:buFont typeface="Arial" panose="020B0604020202020204" pitchFamily="34" charset="0"/>
              <a:buChar char="•"/>
            </a:pPr>
            <a:r>
              <a:rPr lang="fr-CA" sz="1800" u="none">
                <a:latin typeface="+mn-lt"/>
                <a:cs typeface="ＭＳ Ｐゴシック" pitchFamily="68" charset="-128"/>
              </a:rPr>
              <a:t>aider les cliniciens à réfléchir aux patients à qui l’on prescrit actuellement un opioïde et à évaluer leur état et, le cas échéant, à envisager des solutions de rechange</a:t>
            </a:r>
          </a:p>
          <a:p>
            <a:pPr marL="171450" lvl="0" indent="-171450">
              <a:buFont typeface="Arial" panose="020B0604020202020204" pitchFamily="34" charset="0"/>
              <a:buChar char="•"/>
            </a:pPr>
            <a:r>
              <a:rPr lang="fr-CA" sz="1800" u="none">
                <a:latin typeface="+mn-lt"/>
                <a:cs typeface="ＭＳ Ｐゴシック" pitchFamily="68" charset="-128"/>
              </a:rPr>
              <a:t>réduire le nombre de patients à qui l’on commence à prescrire des opioïdes, s’il y a lieu </a:t>
            </a:r>
          </a:p>
          <a:p>
            <a:pPr marL="171450" lvl="0" indent="-171450">
              <a:buFont typeface="Arial" panose="020B0604020202020204" pitchFamily="34" charset="0"/>
              <a:buChar char="•"/>
            </a:pPr>
            <a:r>
              <a:rPr lang="fr-CA" sz="1800" u="none">
                <a:latin typeface="+mn-lt"/>
                <a:cs typeface="ＭＳ Ｐゴシック" pitchFamily="68" charset="-128"/>
              </a:rPr>
              <a:t>améliorer la prise en charge efficace du trouble lié à l’usage des opioïdes</a:t>
            </a:r>
          </a:p>
        </p:txBody>
      </p:sp>
      <p:sp>
        <p:nvSpPr>
          <p:cNvPr id="4" name="TextBox 3">
            <a:extLst>
              <a:ext uri="{FF2B5EF4-FFF2-40B4-BE49-F238E27FC236}">
                <a16:creationId xmlns:a16="http://schemas.microsoft.com/office/drawing/2014/main" id="{D6FBEAEF-2B92-B24C-9B31-E3F1FEC9EBF6}"/>
              </a:ext>
            </a:extLst>
          </p:cNvPr>
          <p:cNvSpPr txBox="1"/>
          <p:nvPr/>
        </p:nvSpPr>
        <p:spPr>
          <a:xfrm>
            <a:off x="-1403131" y="3831021"/>
            <a:ext cx="184731" cy="307777"/>
          </a:xfrm>
          <a:prstGeom prst="rect">
            <a:avLst/>
          </a:prstGeom>
          <a:noFill/>
        </p:spPr>
        <p:txBody>
          <a:bodyPr wrap="none" rtlCol="0">
            <a:spAutoFit/>
          </a:bodyPr>
          <a:lstStyle/>
          <a:p>
            <a:endParaRPr lang="en-US"/>
          </a:p>
        </p:txBody>
      </p:sp>
      <p:grpSp>
        <p:nvGrpSpPr>
          <p:cNvPr id="27" name="Group 26">
            <a:extLst>
              <a:ext uri="{FF2B5EF4-FFF2-40B4-BE49-F238E27FC236}">
                <a16:creationId xmlns:a16="http://schemas.microsoft.com/office/drawing/2014/main" id="{F33708E8-0DC6-C54F-BB24-1A496A198F0D}"/>
              </a:ext>
            </a:extLst>
          </p:cNvPr>
          <p:cNvGrpSpPr/>
          <p:nvPr>
            <p:custDataLst>
              <p:tags r:id="rId3"/>
            </p:custDataLst>
          </p:nvPr>
        </p:nvGrpSpPr>
        <p:grpSpPr>
          <a:xfrm>
            <a:off x="400218" y="5607692"/>
            <a:ext cx="8580959" cy="1020982"/>
            <a:chOff x="279441" y="5781360"/>
            <a:chExt cx="8687374" cy="1002981"/>
          </a:xfrm>
        </p:grpSpPr>
        <p:pic>
          <p:nvPicPr>
            <p:cNvPr id="28" name="Picture 27" descr="aftho-logo-en.jpg">
              <a:extLst>
                <a:ext uri="{FF2B5EF4-FFF2-40B4-BE49-F238E27FC236}">
                  <a16:creationId xmlns:a16="http://schemas.microsoft.com/office/drawing/2014/main" id="{771DEF80-37FD-464C-9ABE-74E8D2FDD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41" y="5917920"/>
              <a:ext cx="1165873" cy="182672"/>
            </a:xfrm>
            <a:prstGeom prst="rect">
              <a:avLst/>
            </a:prstGeom>
          </p:spPr>
        </p:pic>
        <p:pic>
          <p:nvPicPr>
            <p:cNvPr id="29" name="Picture 28" descr="camh-logo.jpg">
              <a:extLst>
                <a:ext uri="{FF2B5EF4-FFF2-40B4-BE49-F238E27FC236}">
                  <a16:creationId xmlns:a16="http://schemas.microsoft.com/office/drawing/2014/main" id="{EB1CDD2F-2838-594F-8E63-4768EF405D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996" y="5897654"/>
              <a:ext cx="701058" cy="223207"/>
            </a:xfrm>
            <a:prstGeom prst="rect">
              <a:avLst/>
            </a:prstGeom>
          </p:spPr>
        </p:pic>
        <p:pic>
          <p:nvPicPr>
            <p:cNvPr id="30" name="Picture 29" descr="cep-logo.jpg">
              <a:extLst>
                <a:ext uri="{FF2B5EF4-FFF2-40B4-BE49-F238E27FC236}">
                  <a16:creationId xmlns:a16="http://schemas.microsoft.com/office/drawing/2014/main" id="{E44BCA5C-4B4F-5748-BBDF-D84F6C2449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1755" y="5917922"/>
              <a:ext cx="1252099" cy="210065"/>
            </a:xfrm>
            <a:prstGeom prst="rect">
              <a:avLst/>
            </a:prstGeom>
          </p:spPr>
        </p:pic>
        <p:pic>
          <p:nvPicPr>
            <p:cNvPr id="31" name="Picture 30" descr="cpso-logo.jpg">
              <a:extLst>
                <a:ext uri="{FF2B5EF4-FFF2-40B4-BE49-F238E27FC236}">
                  <a16:creationId xmlns:a16="http://schemas.microsoft.com/office/drawing/2014/main" id="{A31266BD-7F89-0143-9F37-EF29DB5FC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1575" y="5781360"/>
              <a:ext cx="674306" cy="502467"/>
            </a:xfrm>
            <a:prstGeom prst="rect">
              <a:avLst/>
            </a:prstGeom>
          </p:spPr>
        </p:pic>
        <p:pic>
          <p:nvPicPr>
            <p:cNvPr id="32" name="Picture 31" descr="echo-logo.jpg">
              <a:extLst>
                <a:ext uri="{FF2B5EF4-FFF2-40B4-BE49-F238E27FC236}">
                  <a16:creationId xmlns:a16="http://schemas.microsoft.com/office/drawing/2014/main" id="{AA072F90-3476-644E-8EBF-3BB60A1CB4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4863" y="5866524"/>
              <a:ext cx="703953" cy="369839"/>
            </a:xfrm>
            <a:prstGeom prst="rect">
              <a:avLst/>
            </a:prstGeom>
          </p:spPr>
        </p:pic>
        <p:pic>
          <p:nvPicPr>
            <p:cNvPr id="33" name="Picture 32" descr="ehealthontario-logo.jpg">
              <a:extLst>
                <a:ext uri="{FF2B5EF4-FFF2-40B4-BE49-F238E27FC236}">
                  <a16:creationId xmlns:a16="http://schemas.microsoft.com/office/drawing/2014/main" id="{45AC426A-3FF2-DA42-950A-BB8D3BD67B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1996" y="5967210"/>
              <a:ext cx="1066948" cy="168465"/>
            </a:xfrm>
            <a:prstGeom prst="rect">
              <a:avLst/>
            </a:prstGeom>
          </p:spPr>
        </p:pic>
        <p:pic>
          <p:nvPicPr>
            <p:cNvPr id="34" name="Picture 33" descr="ocfp-logo.jpg">
              <a:extLst>
                <a:ext uri="{FF2B5EF4-FFF2-40B4-BE49-F238E27FC236}">
                  <a16:creationId xmlns:a16="http://schemas.microsoft.com/office/drawing/2014/main" id="{B78ACEF6-36FE-1548-9AF7-05BBAD0617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8425" y="6422999"/>
              <a:ext cx="1024851" cy="315339"/>
            </a:xfrm>
            <a:prstGeom prst="rect">
              <a:avLst/>
            </a:prstGeom>
          </p:spPr>
        </p:pic>
        <p:pic>
          <p:nvPicPr>
            <p:cNvPr id="35" name="Picture 34" descr="ocp-logo.jpg">
              <a:extLst>
                <a:ext uri="{FF2B5EF4-FFF2-40B4-BE49-F238E27FC236}">
                  <a16:creationId xmlns:a16="http://schemas.microsoft.com/office/drawing/2014/main" id="{FCF80F9A-5C56-F840-B445-3069757549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3206" y="6423151"/>
              <a:ext cx="902549" cy="293380"/>
            </a:xfrm>
            <a:prstGeom prst="rect">
              <a:avLst/>
            </a:prstGeom>
          </p:spPr>
        </p:pic>
        <p:pic>
          <p:nvPicPr>
            <p:cNvPr id="36" name="Picture 35" descr="ontariomd-logo-en.jpg">
              <a:extLst>
                <a:ext uri="{FF2B5EF4-FFF2-40B4-BE49-F238E27FC236}">
                  <a16:creationId xmlns:a16="http://schemas.microsoft.com/office/drawing/2014/main" id="{7B4034C6-F93A-C147-AF00-E2391CA764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97962" y="6423153"/>
              <a:ext cx="978725" cy="282649"/>
            </a:xfrm>
            <a:prstGeom prst="rect">
              <a:avLst/>
            </a:prstGeom>
          </p:spPr>
        </p:pic>
        <p:pic>
          <p:nvPicPr>
            <p:cNvPr id="37" name="Picture 36">
              <a:extLst>
                <a:ext uri="{FF2B5EF4-FFF2-40B4-BE49-F238E27FC236}">
                  <a16:creationId xmlns:a16="http://schemas.microsoft.com/office/drawing/2014/main" id="{823E216C-B0C7-1146-A29D-C5AADEB687E6}"/>
                </a:ext>
              </a:extLst>
            </p:cNvPr>
            <p:cNvPicPr>
              <a:picLocks noChangeAspect="1"/>
            </p:cNvPicPr>
            <p:nvPr/>
          </p:nvPicPr>
          <p:blipFill>
            <a:blip r:embed="rId15"/>
            <a:stretch>
              <a:fillRect/>
            </a:stretch>
          </p:blipFill>
          <p:spPr>
            <a:xfrm>
              <a:off x="1489932" y="6275201"/>
              <a:ext cx="922355" cy="509140"/>
            </a:xfrm>
            <a:prstGeom prst="rect">
              <a:avLst/>
            </a:prstGeom>
          </p:spPr>
        </p:pic>
        <p:pic>
          <p:nvPicPr>
            <p:cNvPr id="38" name="Picture 37">
              <a:extLst>
                <a:ext uri="{FF2B5EF4-FFF2-40B4-BE49-F238E27FC236}">
                  <a16:creationId xmlns:a16="http://schemas.microsoft.com/office/drawing/2014/main" id="{19349A46-682A-584E-8207-D3553AF1D082}"/>
                </a:ext>
              </a:extLst>
            </p:cNvPr>
            <p:cNvPicPr>
              <a:picLocks noChangeAspect="1"/>
            </p:cNvPicPr>
            <p:nvPr/>
          </p:nvPicPr>
          <p:blipFill>
            <a:blip r:embed="rId16"/>
            <a:stretch>
              <a:fillRect/>
            </a:stretch>
          </p:blipFill>
          <p:spPr>
            <a:xfrm>
              <a:off x="2590281" y="6388125"/>
              <a:ext cx="928847" cy="389296"/>
            </a:xfrm>
            <a:prstGeom prst="rect">
              <a:avLst/>
            </a:prstGeom>
          </p:spPr>
        </p:pic>
        <p:pic>
          <p:nvPicPr>
            <p:cNvPr id="39" name="Picture 38">
              <a:extLst>
                <a:ext uri="{FF2B5EF4-FFF2-40B4-BE49-F238E27FC236}">
                  <a16:creationId xmlns:a16="http://schemas.microsoft.com/office/drawing/2014/main" id="{1F5183B4-58BB-2345-9BC2-14736755A6D7}"/>
                </a:ext>
              </a:extLst>
            </p:cNvPr>
            <p:cNvPicPr>
              <a:picLocks noChangeAspect="1"/>
            </p:cNvPicPr>
            <p:nvPr/>
          </p:nvPicPr>
          <p:blipFill>
            <a:blip r:embed="rId17"/>
            <a:stretch>
              <a:fillRect/>
            </a:stretch>
          </p:blipFill>
          <p:spPr>
            <a:xfrm>
              <a:off x="7629831" y="6430542"/>
              <a:ext cx="1336984" cy="300255"/>
            </a:xfrm>
            <a:prstGeom prst="rect">
              <a:avLst/>
            </a:prstGeom>
          </p:spPr>
        </p:pic>
      </p:grpSp>
      <p:pic>
        <p:nvPicPr>
          <p:cNvPr id="40" name="Picture 39">
            <a:extLst>
              <a:ext uri="{FF2B5EF4-FFF2-40B4-BE49-F238E27FC236}">
                <a16:creationId xmlns:a16="http://schemas.microsoft.com/office/drawing/2014/main" id="{A27FF6A6-C66E-B640-94FA-376CB83758D4}"/>
              </a:ext>
            </a:extLst>
          </p:cNvPr>
          <p:cNvPicPr>
            <a:picLocks noChangeAspect="1"/>
          </p:cNvPicPr>
          <p:nvPr/>
        </p:nvPicPr>
        <p:blipFill>
          <a:blip r:embed="rId18"/>
          <a:stretch>
            <a:fillRect/>
          </a:stretch>
        </p:blipFill>
        <p:spPr>
          <a:xfrm>
            <a:off x="306826" y="6110395"/>
            <a:ext cx="1244984" cy="461767"/>
          </a:xfrm>
          <a:prstGeom prst="rect">
            <a:avLst/>
          </a:prstGeom>
        </p:spPr>
      </p:pic>
      <p:pic>
        <p:nvPicPr>
          <p:cNvPr id="41" name="Picture 40">
            <a:extLst>
              <a:ext uri="{FF2B5EF4-FFF2-40B4-BE49-F238E27FC236}">
                <a16:creationId xmlns:a16="http://schemas.microsoft.com/office/drawing/2014/main" id="{5E74FB8B-208E-8141-A2C2-5F7DDECF79CC}"/>
              </a:ext>
            </a:extLst>
          </p:cNvPr>
          <p:cNvPicPr>
            <a:picLocks noChangeAspect="1"/>
          </p:cNvPicPr>
          <p:nvPr/>
        </p:nvPicPr>
        <p:blipFill>
          <a:blip r:embed="rId19"/>
          <a:stretch>
            <a:fillRect/>
          </a:stretch>
        </p:blipFill>
        <p:spPr>
          <a:xfrm>
            <a:off x="4343433" y="5552296"/>
            <a:ext cx="1046675" cy="451318"/>
          </a:xfrm>
          <a:prstGeom prst="rect">
            <a:avLst/>
          </a:prstGeom>
        </p:spPr>
      </p:pic>
    </p:spTree>
    <p:extLst>
      <p:ext uri="{BB962C8B-B14F-4D97-AF65-F5344CB8AC3E}">
        <p14:creationId xmlns:p14="http://schemas.microsoft.com/office/powerpoint/2010/main" val="191517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67449" y="1593747"/>
            <a:ext cx="7026124" cy="1969761"/>
          </a:xfrm>
        </p:spPr>
        <p:txBody>
          <a:bodyPr>
            <a:normAutofit fontScale="90000"/>
          </a:bodyPr>
          <a:lstStyle/>
          <a:p>
            <a:r>
              <a:rPr lang="fr-CA" sz="4800"/>
              <a:t>Pourquoi une norme de qualité pour la lombalgie en Ontario?</a:t>
            </a:r>
            <a:br>
              <a:rPr lang="fr-CA">
                <a:solidFill>
                  <a:schemeClr val="tx1"/>
                </a:solidFill>
                <a:latin typeface="MS PGothic"/>
              </a:rPr>
            </a:br>
            <a:endParaRPr lang="fr-CA">
              <a:solidFill>
                <a:schemeClr val="tx1"/>
              </a:solidFill>
              <a:latin typeface="MS PGothic"/>
            </a:endParaRPr>
          </a:p>
        </p:txBody>
      </p:sp>
    </p:spTree>
    <p:custDataLst>
      <p:tags r:id="rId1"/>
    </p:custDataLst>
    <p:extLst>
      <p:ext uri="{BB962C8B-B14F-4D97-AF65-F5344CB8AC3E}">
        <p14:creationId xmlns:p14="http://schemas.microsoft.com/office/powerpoint/2010/main" val="4204804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5076628" y="1659285"/>
            <a:ext cx="3742266" cy="3170099"/>
          </a:xfrm>
          <a:prstGeom prst="rect">
            <a:avLst/>
          </a:prstGeom>
          <a:noFill/>
        </p:spPr>
        <p:txBody>
          <a:bodyPr wrap="square" rtlCol="0" anchor="t">
            <a:spAutoFit/>
          </a:bodyPr>
          <a:lstStyle/>
          <a:p>
            <a:pPr algn="ctr"/>
            <a:r>
              <a:rPr lang="fr-CA" sz="2800" u="none">
                <a:solidFill>
                  <a:srgbClr val="00788A"/>
                </a:solidFill>
              </a:rPr>
              <a:t>Huit </a:t>
            </a:r>
            <a:r>
              <a:rPr lang="fr-CA" sz="2800" b="1" u="none">
                <a:solidFill>
                  <a:srgbClr val="00788A"/>
                </a:solidFill>
              </a:rPr>
              <a:t>(8) personnes sur dix (10) </a:t>
            </a:r>
            <a:r>
              <a:rPr lang="fr-CA" sz="2800" u="none">
                <a:solidFill>
                  <a:srgbClr val="00788A"/>
                </a:solidFill>
              </a:rPr>
              <a:t>présentent une lombalgie aiguë au moins une fois dans leur vie.</a:t>
            </a:r>
          </a:p>
          <a:p>
            <a:pPr algn="ctr"/>
            <a:endParaRPr lang="en-CA" sz="3200" u="none"/>
          </a:p>
        </p:txBody>
      </p:sp>
      <p:sp>
        <p:nvSpPr>
          <p:cNvPr id="38" name="TextBox 37">
            <a:extLst>
              <a:ext uri="{FF2B5EF4-FFF2-40B4-BE49-F238E27FC236}">
                <a16:creationId xmlns:a16="http://schemas.microsoft.com/office/drawing/2014/main" id="{D6047C40-F5BD-49AB-9B14-7EC028A3443F}"/>
              </a:ext>
            </a:extLst>
          </p:cNvPr>
          <p:cNvSpPr txBox="1"/>
          <p:nvPr>
            <p:custDataLst>
              <p:tags r:id="rId2"/>
            </p:custDataLst>
          </p:nvPr>
        </p:nvSpPr>
        <p:spPr>
          <a:xfrm>
            <a:off x="367774" y="5779801"/>
            <a:ext cx="8385150" cy="707886"/>
          </a:xfrm>
          <a:prstGeom prst="rect">
            <a:avLst/>
          </a:prstGeom>
          <a:noFill/>
        </p:spPr>
        <p:txBody>
          <a:bodyPr wrap="square" rtlCol="0">
            <a:spAutoFit/>
          </a:bodyPr>
          <a:lstStyle/>
          <a:p>
            <a:r>
              <a:rPr lang="fr-CA" sz="800" u="none"/>
              <a:t>Source : National Institute for </a:t>
            </a:r>
            <a:r>
              <a:rPr lang="fr-CA" sz="800" u="none" err="1"/>
              <a:t>Health</a:t>
            </a:r>
            <a:r>
              <a:rPr lang="fr-CA" sz="800" u="none"/>
              <a:t> and Care Excellence. Low back pain and </a:t>
            </a:r>
            <a:r>
              <a:rPr lang="fr-CA" sz="800" u="none" err="1"/>
              <a:t>sciatica</a:t>
            </a:r>
            <a:r>
              <a:rPr lang="fr-CA" sz="800" u="none"/>
              <a:t> in over 16s: </a:t>
            </a:r>
            <a:r>
              <a:rPr lang="fr-CA" sz="800" u="none" err="1"/>
              <a:t>assessment</a:t>
            </a:r>
            <a:r>
              <a:rPr lang="fr-CA" sz="800" u="none"/>
              <a:t> and management (Lombalgie et sciatique chez les plus de 16 ans : évaluation et prise en charge) [Internet]. Londres (Royaume-Uni) : The Institute; 2016 [cité en oct. 2017]. Disponible à l’adresse : https://</a:t>
            </a:r>
            <a:r>
              <a:rPr lang="fr-CA" sz="800" u="none" err="1"/>
              <a:t>www.nice.org.uk</a:t>
            </a:r>
            <a:r>
              <a:rPr lang="fr-CA" sz="800" u="none"/>
              <a:t>/guidance/ng59/</a:t>
            </a:r>
            <a:r>
              <a:rPr lang="fr-CA" sz="800" u="none" err="1"/>
              <a:t>resources</a:t>
            </a:r>
            <a:r>
              <a:rPr lang="fr-CA" sz="800" u="none"/>
              <a:t>/low-back-pain-and-sciatica-in-over-16s-assessment-and-management-pdf-183752169363</a:t>
            </a:r>
          </a:p>
          <a:p>
            <a:endParaRPr lang="en-US" sz="800" u="none"/>
          </a:p>
          <a:p>
            <a:r>
              <a:rPr lang="fr-CA" sz="800" u="none"/>
              <a:t>Bone and Joint Canada. Low back pain (Lombalgie). Toronto (Ont.) : 2014 [cité en déc. 2018] Disponible à l’adresse suivante : http://</a:t>
            </a:r>
            <a:r>
              <a:rPr lang="fr-CA" sz="800" u="none" err="1"/>
              <a:t>boneandjointcanada.com</a:t>
            </a:r>
            <a:r>
              <a:rPr lang="fr-CA" sz="800" u="none"/>
              <a:t>/</a:t>
            </a:r>
            <a:r>
              <a:rPr lang="fr-CA" sz="800" u="none" err="1"/>
              <a:t>low</a:t>
            </a:r>
            <a:r>
              <a:rPr lang="fr-CA" sz="800" u="none"/>
              <a:t>-back-pain</a:t>
            </a:r>
          </a:p>
        </p:txBody>
      </p:sp>
      <p:sp>
        <p:nvSpPr>
          <p:cNvPr id="2" name="Rectangle 1">
            <a:extLst>
              <a:ext uri="{FF2B5EF4-FFF2-40B4-BE49-F238E27FC236}">
                <a16:creationId xmlns:a16="http://schemas.microsoft.com/office/drawing/2014/main" id="{627CB9C4-F042-4220-9E9C-A71729012EAF}"/>
              </a:ext>
            </a:extLst>
          </p:cNvPr>
          <p:cNvSpPr/>
          <p:nvPr>
            <p:custDataLst>
              <p:tags r:id="rId3"/>
            </p:custDataLst>
          </p:nvPr>
        </p:nvSpPr>
        <p:spPr>
          <a:xfrm>
            <a:off x="4457225" y="3275112"/>
            <a:ext cx="229550" cy="307777"/>
          </a:xfrm>
          <a:prstGeom prst="rect">
            <a:avLst/>
          </a:prstGeom>
        </p:spPr>
        <p:txBody>
          <a:bodyPr wrap="none">
            <a:spAutoFit/>
          </a:bodyPr>
          <a:lstStyle/>
          <a:p>
            <a:r>
              <a:rPr lang="fr-CA">
                <a:solidFill>
                  <a:srgbClr val="000000"/>
                </a:solidFill>
                <a:latin typeface="Times New Roman" panose="02020603050405020304" pitchFamily="18" charset="0"/>
              </a:rPr>
              <a:t> </a:t>
            </a:r>
          </a:p>
        </p:txBody>
      </p:sp>
      <p:sp>
        <p:nvSpPr>
          <p:cNvPr id="3" name="Rectangle 2">
            <a:extLst>
              <a:ext uri="{FF2B5EF4-FFF2-40B4-BE49-F238E27FC236}">
                <a16:creationId xmlns:a16="http://schemas.microsoft.com/office/drawing/2014/main" id="{D5522AF5-E5B6-48B8-8D6B-BD7DC1CD167F}"/>
              </a:ext>
            </a:extLst>
          </p:cNvPr>
          <p:cNvSpPr/>
          <p:nvPr>
            <p:custDataLst>
              <p:tags r:id="rId4"/>
            </p:custDataLst>
          </p:nvPr>
        </p:nvSpPr>
        <p:spPr>
          <a:xfrm>
            <a:off x="4457225" y="3275112"/>
            <a:ext cx="229550" cy="307777"/>
          </a:xfrm>
          <a:prstGeom prst="rect">
            <a:avLst/>
          </a:prstGeom>
        </p:spPr>
        <p:txBody>
          <a:bodyPr wrap="none">
            <a:spAutoFit/>
          </a:bodyPr>
          <a:lstStyle/>
          <a:p>
            <a:r>
              <a:rPr lang="fr-CA">
                <a:solidFill>
                  <a:srgbClr val="000000"/>
                </a:solidFill>
                <a:latin typeface="Times New Roman" panose="02020603050405020304" pitchFamily="18" charset="0"/>
              </a:rPr>
              <a:t> </a:t>
            </a:r>
          </a:p>
        </p:txBody>
      </p:sp>
      <p:sp>
        <p:nvSpPr>
          <p:cNvPr id="6" name="Rectangle 5">
            <a:extLst>
              <a:ext uri="{FF2B5EF4-FFF2-40B4-BE49-F238E27FC236}">
                <a16:creationId xmlns:a16="http://schemas.microsoft.com/office/drawing/2014/main" id="{819BCEF2-0798-486B-A471-94FCB9E64BAF}"/>
              </a:ext>
            </a:extLst>
          </p:cNvPr>
          <p:cNvSpPr/>
          <p:nvPr>
            <p:custDataLst>
              <p:tags r:id="rId5"/>
            </p:custDataLst>
          </p:nvPr>
        </p:nvSpPr>
        <p:spPr>
          <a:xfrm>
            <a:off x="4457225" y="3275112"/>
            <a:ext cx="229550" cy="307777"/>
          </a:xfrm>
          <a:prstGeom prst="rect">
            <a:avLst/>
          </a:prstGeom>
        </p:spPr>
        <p:txBody>
          <a:bodyPr wrap="none">
            <a:spAutoFit/>
          </a:bodyPr>
          <a:lstStyle/>
          <a:p>
            <a:r>
              <a:rPr lang="fr-CA">
                <a:solidFill>
                  <a:srgbClr val="000000"/>
                </a:solidFill>
                <a:latin typeface="Times New Roman" panose="02020603050405020304" pitchFamily="18" charset="0"/>
              </a:rPr>
              <a:t> </a:t>
            </a:r>
          </a:p>
        </p:txBody>
      </p:sp>
      <p:pic>
        <p:nvPicPr>
          <p:cNvPr id="39" name="Graphic 38">
            <a:extLst>
              <a:ext uri="{FF2B5EF4-FFF2-40B4-BE49-F238E27FC236}">
                <a16:creationId xmlns:a16="http://schemas.microsoft.com/office/drawing/2014/main" id="{9E0A8C85-62CB-224D-B48A-43FDBD04A1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16577" y="1237892"/>
            <a:ext cx="1143772" cy="1143772"/>
          </a:xfrm>
          <a:prstGeom prst="rect">
            <a:avLst/>
          </a:prstGeom>
        </p:spPr>
      </p:pic>
      <p:pic>
        <p:nvPicPr>
          <p:cNvPr id="41" name="Graphic 40">
            <a:extLst>
              <a:ext uri="{FF2B5EF4-FFF2-40B4-BE49-F238E27FC236}">
                <a16:creationId xmlns:a16="http://schemas.microsoft.com/office/drawing/2014/main" id="{88AE08E1-8F0C-D84F-935D-5066E6279F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39788" y="3721394"/>
            <a:ext cx="1285670" cy="1285670"/>
          </a:xfrm>
          <a:prstGeom prst="rect">
            <a:avLst/>
          </a:prstGeom>
        </p:spPr>
      </p:pic>
      <p:pic>
        <p:nvPicPr>
          <p:cNvPr id="42" name="Graphic 41">
            <a:extLst>
              <a:ext uri="{FF2B5EF4-FFF2-40B4-BE49-F238E27FC236}">
                <a16:creationId xmlns:a16="http://schemas.microsoft.com/office/drawing/2014/main" id="{5CAF1CC4-A6E7-C442-84F0-CDE6F335A1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53464" y="3820921"/>
            <a:ext cx="1143772" cy="1143772"/>
          </a:xfrm>
          <a:prstGeom prst="rect">
            <a:avLst/>
          </a:prstGeom>
        </p:spPr>
      </p:pic>
      <p:pic>
        <p:nvPicPr>
          <p:cNvPr id="66" name="Graphic 65">
            <a:extLst>
              <a:ext uri="{FF2B5EF4-FFF2-40B4-BE49-F238E27FC236}">
                <a16:creationId xmlns:a16="http://schemas.microsoft.com/office/drawing/2014/main" id="{87336D53-EE3C-104C-9AE1-D0B66B0DE33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50078" y="2702613"/>
            <a:ext cx="981083" cy="981083"/>
          </a:xfrm>
          <a:prstGeom prst="rect">
            <a:avLst/>
          </a:prstGeom>
        </p:spPr>
      </p:pic>
      <p:pic>
        <p:nvPicPr>
          <p:cNvPr id="67" name="Graphic 66">
            <a:extLst>
              <a:ext uri="{FF2B5EF4-FFF2-40B4-BE49-F238E27FC236}">
                <a16:creationId xmlns:a16="http://schemas.microsoft.com/office/drawing/2014/main" id="{61063A1E-8CC9-A444-ACDF-A367E5E4D6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2428" y="3953456"/>
            <a:ext cx="1053608" cy="1053608"/>
          </a:xfrm>
          <a:prstGeom prst="rect">
            <a:avLst/>
          </a:prstGeom>
        </p:spPr>
      </p:pic>
      <p:pic>
        <p:nvPicPr>
          <p:cNvPr id="68" name="Graphic 67">
            <a:extLst>
              <a:ext uri="{FF2B5EF4-FFF2-40B4-BE49-F238E27FC236}">
                <a16:creationId xmlns:a16="http://schemas.microsoft.com/office/drawing/2014/main" id="{2E2D129E-7ED1-564A-A4E8-BCAB176FCE7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91708" y="2470564"/>
            <a:ext cx="1348655" cy="1348655"/>
          </a:xfrm>
          <a:prstGeom prst="rect">
            <a:avLst/>
          </a:prstGeom>
        </p:spPr>
      </p:pic>
      <p:pic>
        <p:nvPicPr>
          <p:cNvPr id="69" name="Graphic 68">
            <a:extLst>
              <a:ext uri="{FF2B5EF4-FFF2-40B4-BE49-F238E27FC236}">
                <a16:creationId xmlns:a16="http://schemas.microsoft.com/office/drawing/2014/main" id="{69D1E9A7-69D0-D242-854D-EDAB296D6FA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086824" y="1116322"/>
            <a:ext cx="1455713" cy="1455713"/>
          </a:xfrm>
          <a:prstGeom prst="rect">
            <a:avLst/>
          </a:prstGeom>
        </p:spPr>
      </p:pic>
      <p:pic>
        <p:nvPicPr>
          <p:cNvPr id="70" name="Graphic 69">
            <a:extLst>
              <a:ext uri="{FF2B5EF4-FFF2-40B4-BE49-F238E27FC236}">
                <a16:creationId xmlns:a16="http://schemas.microsoft.com/office/drawing/2014/main" id="{BE7610CC-4416-5F48-A64A-A9133C64A6AF}"/>
              </a:ext>
            </a:extLst>
          </p:cNvPr>
          <p:cNvPicPr>
            <a:picLocks noChangeAspect="1"/>
          </p:cNvPicPr>
          <p:nvPr/>
        </p:nvPicPr>
        <p:blipFill>
          <a:blip r:embed="rId22">
            <a:extLst>
              <a:ext uri="{96DAC541-7B7A-43D3-8B79-37D633B846F1}">
                <asvg:svgBlip xmlns:asvg="http://schemas.microsoft.com/office/drawing/2016/SVG/main" r:embed="rId15"/>
              </a:ext>
            </a:extLst>
          </a:blip>
          <a:stretch>
            <a:fillRect/>
          </a:stretch>
        </p:blipFill>
        <p:spPr>
          <a:xfrm>
            <a:off x="519506" y="2675447"/>
            <a:ext cx="981083" cy="981083"/>
          </a:xfrm>
          <a:prstGeom prst="rect">
            <a:avLst/>
          </a:prstGeom>
        </p:spPr>
      </p:pic>
      <p:pic>
        <p:nvPicPr>
          <p:cNvPr id="71" name="Graphic 70">
            <a:extLst>
              <a:ext uri="{FF2B5EF4-FFF2-40B4-BE49-F238E27FC236}">
                <a16:creationId xmlns:a16="http://schemas.microsoft.com/office/drawing/2014/main" id="{44D7B263-E230-B84C-8CE5-411E0B4B586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39235" y="2417034"/>
            <a:ext cx="1455713" cy="1455713"/>
          </a:xfrm>
          <a:prstGeom prst="rect">
            <a:avLst/>
          </a:prstGeom>
        </p:spPr>
      </p:pic>
      <p:pic>
        <p:nvPicPr>
          <p:cNvPr id="72" name="Graphic 71">
            <a:extLst>
              <a:ext uri="{FF2B5EF4-FFF2-40B4-BE49-F238E27FC236}">
                <a16:creationId xmlns:a16="http://schemas.microsoft.com/office/drawing/2014/main" id="{C1F25377-14D1-C046-A30E-ADE72322F0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5440" y="1129132"/>
            <a:ext cx="1285670" cy="1285670"/>
          </a:xfrm>
          <a:prstGeom prst="rect">
            <a:avLst/>
          </a:prstGeom>
        </p:spPr>
      </p:pic>
    </p:spTree>
    <p:extLst>
      <p:ext uri="{BB962C8B-B14F-4D97-AF65-F5344CB8AC3E}">
        <p14:creationId xmlns:p14="http://schemas.microsoft.com/office/powerpoint/2010/main" val="286954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04522-92EF-4554-8C39-38F857C4A769}"/>
              </a:ext>
            </a:extLst>
          </p:cNvPr>
          <p:cNvSpPr>
            <a:spLocks noGrp="1"/>
          </p:cNvSpPr>
          <p:nvPr>
            <p:ph type="title"/>
            <p:custDataLst>
              <p:tags r:id="rId1"/>
            </p:custDataLst>
          </p:nvPr>
        </p:nvSpPr>
        <p:spPr>
          <a:xfrm>
            <a:off x="457201" y="503590"/>
            <a:ext cx="7189076" cy="706437"/>
          </a:xfrm>
        </p:spPr>
        <p:txBody>
          <a:bodyPr>
            <a:normAutofit fontScale="90000"/>
          </a:bodyPr>
          <a:lstStyle/>
          <a:p>
            <a:r>
              <a:rPr lang="fr-CA" sz="1800"/>
              <a:t>Dans l’ensemble des régions de l’Ontario, on observe des variations dans le nombre de visites à l’urgence pour les personnes souffrant d’une lombalgie aiguë.  </a:t>
            </a:r>
          </a:p>
        </p:txBody>
      </p:sp>
      <p:sp>
        <p:nvSpPr>
          <p:cNvPr id="5" name="Rectangle 4">
            <a:extLst>
              <a:ext uri="{FF2B5EF4-FFF2-40B4-BE49-F238E27FC236}">
                <a16:creationId xmlns:a16="http://schemas.microsoft.com/office/drawing/2014/main" id="{DA069E8B-3652-4C37-A548-9C7BA41A1B21}"/>
              </a:ext>
            </a:extLst>
          </p:cNvPr>
          <p:cNvSpPr/>
          <p:nvPr>
            <p:custDataLst>
              <p:tags r:id="rId2"/>
            </p:custDataLst>
          </p:nvPr>
        </p:nvSpPr>
        <p:spPr>
          <a:xfrm>
            <a:off x="477969" y="1302360"/>
            <a:ext cx="7147540" cy="646331"/>
          </a:xfrm>
          <a:prstGeom prst="rect">
            <a:avLst/>
          </a:prstGeom>
        </p:spPr>
        <p:txBody>
          <a:bodyPr wrap="square" anchor="t">
            <a:spAutoFit/>
          </a:bodyPr>
          <a:lstStyle/>
          <a:p>
            <a:pPr algn="just"/>
            <a:r>
              <a:rPr lang="fr-CA" sz="1200" u="none"/>
              <a:t>Pourcentage des personnes âgées de 16 ans et plus qui consultent un médecin ou un service d’urgence pour un premier épisode de lombalgie aiguë qui se présentent ensuite à l’urgence pour une lombalgie dans les 90 jours, par région, 2016-2017</a:t>
            </a:r>
          </a:p>
        </p:txBody>
      </p:sp>
      <p:sp>
        <p:nvSpPr>
          <p:cNvPr id="7" name="TextBox 6">
            <a:extLst>
              <a:ext uri="{FF2B5EF4-FFF2-40B4-BE49-F238E27FC236}">
                <a16:creationId xmlns:a16="http://schemas.microsoft.com/office/drawing/2014/main" id="{F6396D16-49C2-4F2D-A543-FE4ED299C5E9}"/>
              </a:ext>
            </a:extLst>
          </p:cNvPr>
          <p:cNvSpPr txBox="1"/>
          <p:nvPr>
            <p:custDataLst>
              <p:tags r:id="rId3"/>
            </p:custDataLst>
          </p:nvPr>
        </p:nvSpPr>
        <p:spPr>
          <a:xfrm>
            <a:off x="0" y="6111885"/>
            <a:ext cx="9145399" cy="707886"/>
          </a:xfrm>
          <a:prstGeom prst="rect">
            <a:avLst/>
          </a:prstGeom>
          <a:noFill/>
        </p:spPr>
        <p:txBody>
          <a:bodyPr wrap="square" rtlCol="0" anchor="t">
            <a:spAutoFit/>
          </a:bodyPr>
          <a:lstStyle/>
          <a:p>
            <a:r>
              <a:rPr lang="fr-CA" sz="1000" u="none"/>
              <a:t>Remarque : Taux normalisés selon l’âge et le sexe.</a:t>
            </a:r>
          </a:p>
          <a:p>
            <a:r>
              <a:rPr lang="fr-CA" sz="1000" u="none"/>
              <a:t>Source : Base de données des demandes de règlement de l’Assurance-santé de l’Ontario (RAMO), Système national d’information sur les soins ambulatoires (SNISA), Base de données sur les congés des patients (BDCP), Base de données sur les personnes inscrites (BDPI), fournie par l’Institut de recherche en services de santé (IRSS).</a:t>
            </a:r>
          </a:p>
        </p:txBody>
      </p:sp>
      <p:graphicFrame>
        <p:nvGraphicFramePr>
          <p:cNvPr id="6" name="Chart 5">
            <a:extLst>
              <a:ext uri="{FF2B5EF4-FFF2-40B4-BE49-F238E27FC236}">
                <a16:creationId xmlns:a16="http://schemas.microsoft.com/office/drawing/2014/main" id="{2A979EEF-CF21-4D4C-9C04-1C80BEAD2CB7}"/>
              </a:ext>
            </a:extLst>
          </p:cNvPr>
          <p:cNvGraphicFramePr>
            <a:graphicFrameLocks/>
          </p:cNvGraphicFramePr>
          <p:nvPr>
            <p:extLst>
              <p:ext uri="{D42A27DB-BD31-4B8C-83A1-F6EECF244321}">
                <p14:modId xmlns:p14="http://schemas.microsoft.com/office/powerpoint/2010/main" val="1795374713"/>
              </p:ext>
            </p:extLst>
          </p:nvPr>
        </p:nvGraphicFramePr>
        <p:xfrm>
          <a:off x="126124" y="2191407"/>
          <a:ext cx="8529145" cy="392047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24563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04522-92EF-4554-8C39-38F857C4A769}"/>
              </a:ext>
            </a:extLst>
          </p:cNvPr>
          <p:cNvSpPr>
            <a:spLocks noGrp="1"/>
          </p:cNvSpPr>
          <p:nvPr>
            <p:ph type="title"/>
            <p:custDataLst>
              <p:tags r:id="rId1"/>
            </p:custDataLst>
          </p:nvPr>
        </p:nvSpPr>
        <p:spPr>
          <a:xfrm>
            <a:off x="457200" y="342860"/>
            <a:ext cx="8229600" cy="706437"/>
          </a:xfrm>
        </p:spPr>
        <p:txBody>
          <a:bodyPr>
            <a:noAutofit/>
          </a:bodyPr>
          <a:lstStyle/>
          <a:p>
            <a:r>
              <a:rPr lang="fr-CA" sz="1800"/>
              <a:t>Les visites à l’urgence pour des lombalgies aiguës sont plus fréquentes chez les personnes qui vivent dans des quartiers à faible revenu.</a:t>
            </a:r>
          </a:p>
        </p:txBody>
      </p:sp>
      <p:sp>
        <p:nvSpPr>
          <p:cNvPr id="5" name="Rectangle 4">
            <a:extLst>
              <a:ext uri="{FF2B5EF4-FFF2-40B4-BE49-F238E27FC236}">
                <a16:creationId xmlns:a16="http://schemas.microsoft.com/office/drawing/2014/main" id="{DA069E8B-3652-4C37-A548-9C7BA41A1B21}"/>
              </a:ext>
            </a:extLst>
          </p:cNvPr>
          <p:cNvSpPr/>
          <p:nvPr>
            <p:custDataLst>
              <p:tags r:id="rId2"/>
            </p:custDataLst>
          </p:nvPr>
        </p:nvSpPr>
        <p:spPr>
          <a:xfrm>
            <a:off x="324958" y="1206133"/>
            <a:ext cx="8493370" cy="738664"/>
          </a:xfrm>
          <a:prstGeom prst="rect">
            <a:avLst/>
          </a:prstGeom>
        </p:spPr>
        <p:txBody>
          <a:bodyPr wrap="square" anchor="t">
            <a:spAutoFit/>
          </a:bodyPr>
          <a:lstStyle/>
          <a:p>
            <a:pPr algn="just"/>
            <a:r>
              <a:rPr lang="fr-CA" u="none"/>
              <a:t>Pourcentage des personnes âgées de 16 ans et plus qui consultent un médecin ou un service d’urgence pour un premier épisode de lombalgie aiguë et qui se présentent ensuite à l’urgence pour une lombalgie dans les 90 jours, par quintile de revenu du quartier, 2016-2017</a:t>
            </a:r>
          </a:p>
        </p:txBody>
      </p:sp>
      <p:sp>
        <p:nvSpPr>
          <p:cNvPr id="2" name="TextBox 1">
            <a:extLst>
              <a:ext uri="{FF2B5EF4-FFF2-40B4-BE49-F238E27FC236}">
                <a16:creationId xmlns:a16="http://schemas.microsoft.com/office/drawing/2014/main" id="{10C312C1-5AEA-4CFF-85B9-1660B55B88FF}"/>
              </a:ext>
            </a:extLst>
          </p:cNvPr>
          <p:cNvSpPr txBox="1"/>
          <p:nvPr>
            <p:custDataLst>
              <p:tags r:id="rId3"/>
            </p:custDataLst>
          </p:nvPr>
        </p:nvSpPr>
        <p:spPr>
          <a:xfrm>
            <a:off x="0" y="6084253"/>
            <a:ext cx="9145399" cy="861774"/>
          </a:xfrm>
          <a:prstGeom prst="rect">
            <a:avLst/>
          </a:prstGeom>
          <a:noFill/>
        </p:spPr>
        <p:txBody>
          <a:bodyPr wrap="square" rtlCol="0" anchor="t">
            <a:spAutoFit/>
          </a:bodyPr>
          <a:lstStyle/>
          <a:p>
            <a:r>
              <a:rPr lang="fr-CA" sz="1000" u="none"/>
              <a:t>Remarque : Taux normalisés selon l’âge et le sexe.</a:t>
            </a:r>
          </a:p>
          <a:p>
            <a:r>
              <a:rPr lang="fr-CA" sz="1000" u="none"/>
              <a:t>Source : Base de données des demandes de règlement de l’Assurance-santé de l’Ontario (RAMO), Système national d’information sur les soins ambulatoires (SNISA), Base de données sur les congés des patients (BDCP), Base de données sur les personnes inscrites (BDPI), fournie par l’Institut de recherche en services de santé (IRSS).</a:t>
            </a:r>
          </a:p>
          <a:p>
            <a:endParaRPr lang="en-US" sz="1000" u="none">
              <a:cs typeface="Arial"/>
            </a:endParaRPr>
          </a:p>
        </p:txBody>
      </p:sp>
      <p:graphicFrame>
        <p:nvGraphicFramePr>
          <p:cNvPr id="6" name="Chart 5">
            <a:extLst>
              <a:ext uri="{FF2B5EF4-FFF2-40B4-BE49-F238E27FC236}">
                <a16:creationId xmlns:a16="http://schemas.microsoft.com/office/drawing/2014/main" id="{6C0B9074-0D8F-41F5-9A01-B74E89069F01}"/>
              </a:ext>
            </a:extLst>
          </p:cNvPr>
          <p:cNvGraphicFramePr>
            <a:graphicFrameLocks/>
          </p:cNvGraphicFramePr>
          <p:nvPr>
            <p:extLst>
              <p:ext uri="{D42A27DB-BD31-4B8C-83A1-F6EECF244321}">
                <p14:modId xmlns:p14="http://schemas.microsoft.com/office/powerpoint/2010/main" val="198272458"/>
              </p:ext>
            </p:extLst>
          </p:nvPr>
        </p:nvGraphicFramePr>
        <p:xfrm>
          <a:off x="457200" y="2247234"/>
          <a:ext cx="8229600" cy="377395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1422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custDataLst>
              <p:tags r:id="rId1"/>
            </p:custDataLst>
          </p:nvPr>
        </p:nvSpPr>
        <p:spPr/>
        <p:txBody>
          <a:bodyPr/>
          <a:lstStyle/>
          <a:p>
            <a:fld id="{1A136EE4-1C19-4A73-98BA-3D3ECA9A436F}" type="slidenum">
              <a:rPr lang="en-US" altLang="en-US" smtClean="0"/>
              <a:pPr/>
              <a:t>18</a:t>
            </a:fld>
            <a:endParaRPr lang="en-US" altLang="en-US"/>
          </a:p>
        </p:txBody>
      </p:sp>
      <p:sp>
        <p:nvSpPr>
          <p:cNvPr id="3" name="Rectangle 2"/>
          <p:cNvSpPr/>
          <p:nvPr>
            <p:custDataLst>
              <p:tags r:id="rId2"/>
            </p:custDataLst>
          </p:nvPr>
        </p:nvSpPr>
        <p:spPr>
          <a:xfrm>
            <a:off x="4450035" y="1023618"/>
            <a:ext cx="4405283" cy="4401205"/>
          </a:xfrm>
          <a:prstGeom prst="rect">
            <a:avLst/>
          </a:prstGeom>
        </p:spPr>
        <p:txBody>
          <a:bodyPr wrap="square">
            <a:spAutoFit/>
          </a:bodyPr>
          <a:lstStyle/>
          <a:p>
            <a:r>
              <a:rPr lang="fr-CA" sz="2800" u="none"/>
              <a:t>90 % des lombalgies aiguës ne sont pas causées par une maladie grave. L’imagerie diagnostique est utilisée plus souvent que nécessaire et n’est pas nécessaire dans la majorité des cas de lombalgie.</a:t>
            </a:r>
          </a:p>
        </p:txBody>
      </p:sp>
      <p:sp>
        <p:nvSpPr>
          <p:cNvPr id="7" name="TextBox 6">
            <a:extLst>
              <a:ext uri="{FF2B5EF4-FFF2-40B4-BE49-F238E27FC236}">
                <a16:creationId xmlns:a16="http://schemas.microsoft.com/office/drawing/2014/main" id="{963C2469-0F15-4133-9D2B-E197ECC46A87}"/>
              </a:ext>
            </a:extLst>
          </p:cNvPr>
          <p:cNvSpPr txBox="1"/>
          <p:nvPr>
            <p:custDataLst>
              <p:tags r:id="rId3"/>
            </p:custDataLst>
          </p:nvPr>
        </p:nvSpPr>
        <p:spPr>
          <a:xfrm>
            <a:off x="102981" y="5821482"/>
            <a:ext cx="8938038" cy="600164"/>
          </a:xfrm>
          <a:prstGeom prst="rect">
            <a:avLst/>
          </a:prstGeom>
          <a:noFill/>
        </p:spPr>
        <p:txBody>
          <a:bodyPr wrap="square" rtlCol="0" anchor="t">
            <a:spAutoFit/>
          </a:bodyPr>
          <a:lstStyle/>
          <a:p>
            <a:r>
              <a:rPr lang="fr-CA" sz="1100" u="none"/>
              <a:t>Source : Back Care Canada. Points clés concernant la douleur au dos et irradiant à la jambe [Internet]. </a:t>
            </a:r>
            <a:r>
              <a:rPr lang="fr-CA" sz="1100" u="none" err="1"/>
              <a:t>Markdale</a:t>
            </a:r>
            <a:r>
              <a:rPr lang="fr-CA" sz="1100" u="none"/>
              <a:t> (Ont.) : Société canadienne du rachis; 2013 [cité le 23 mai 2017]. Disponible à l’adresse : </a:t>
            </a:r>
            <a:r>
              <a:rPr lang="fr-CA" sz="1100" u="none">
                <a:hlinkClick r:id="rId6"/>
              </a:rPr>
              <a:t>http://</a:t>
            </a:r>
            <a:r>
              <a:rPr lang="fr-CA" sz="1100" u="none" err="1">
                <a:hlinkClick r:id="rId6"/>
              </a:rPr>
              <a:t>backcarecanada.ca</a:t>
            </a:r>
            <a:r>
              <a:rPr lang="fr-CA" sz="1100" u="none">
                <a:hlinkClick r:id="rId6"/>
              </a:rPr>
              <a:t>/points-</a:t>
            </a:r>
            <a:r>
              <a:rPr lang="fr-CA" sz="1100" u="none" err="1">
                <a:hlinkClick r:id="rId6"/>
              </a:rPr>
              <a:t>cles</a:t>
            </a:r>
            <a:r>
              <a:rPr lang="fr-CA" sz="1100" u="none">
                <a:hlinkClick r:id="rId6"/>
              </a:rPr>
              <a:t>-concernant-la-douleur-au-dos-et-irradiant-la-jambe/?</a:t>
            </a:r>
            <a:r>
              <a:rPr lang="fr-CA" sz="1100" u="none" err="1">
                <a:hlinkClick r:id="rId6"/>
              </a:rPr>
              <a:t>lang</a:t>
            </a:r>
            <a:r>
              <a:rPr lang="fr-CA" sz="1100" u="none">
                <a:hlinkClick r:id="rId6"/>
              </a:rPr>
              <a:t>=</a:t>
            </a:r>
            <a:r>
              <a:rPr lang="fr-CA" sz="1100" u="none" err="1">
                <a:hlinkClick r:id="rId6"/>
              </a:rPr>
              <a:t>fr</a:t>
            </a:r>
            <a:r>
              <a:rPr lang="fr-CA" sz="1100" u="none"/>
              <a:t> </a:t>
            </a:r>
          </a:p>
        </p:txBody>
      </p:sp>
      <p:pic>
        <p:nvPicPr>
          <p:cNvPr id="6" name="Graphic 5">
            <a:extLst>
              <a:ext uri="{FF2B5EF4-FFF2-40B4-BE49-F238E27FC236}">
                <a16:creationId xmlns:a16="http://schemas.microsoft.com/office/drawing/2014/main" id="{E20DC6D6-A438-E54C-9EA4-78E1E80728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527" y="1023618"/>
            <a:ext cx="4031873" cy="4031873"/>
          </a:xfrm>
          <a:prstGeom prst="rect">
            <a:avLst/>
          </a:prstGeom>
        </p:spPr>
      </p:pic>
    </p:spTree>
    <p:extLst>
      <p:ext uri="{BB962C8B-B14F-4D97-AF65-F5344CB8AC3E}">
        <p14:creationId xmlns:p14="http://schemas.microsoft.com/office/powerpoint/2010/main" val="76348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Objectifs</a:t>
            </a:r>
          </a:p>
        </p:txBody>
      </p:sp>
      <p:sp>
        <p:nvSpPr>
          <p:cNvPr id="3" name="Content Placeholder 2"/>
          <p:cNvSpPr>
            <a:spLocks noGrp="1"/>
          </p:cNvSpPr>
          <p:nvPr>
            <p:ph idx="1"/>
            <p:custDataLst>
              <p:tags r:id="rId2"/>
            </p:custDataLst>
          </p:nvPr>
        </p:nvSpPr>
        <p:spPr/>
        <p:txBody>
          <a:bodyPr/>
          <a:lstStyle/>
          <a:p>
            <a:r>
              <a:rPr lang="fr-CA" sz="2000" b="1"/>
              <a:t>Aperçu des normes de qualité </a:t>
            </a:r>
            <a:br>
              <a:rPr lang="fr-CA" sz="2000" b="1"/>
            </a:br>
            <a:r>
              <a:rPr lang="fr-CA" sz="2000"/>
              <a:t>De quoi s’agit-il? Comment sont-elles utilisées?</a:t>
            </a:r>
          </a:p>
          <a:p>
            <a:r>
              <a:rPr lang="fr-CA" sz="2000" b="1"/>
              <a:t>Pourquoi cette norme de qualité est-elle nécessaire? </a:t>
            </a:r>
            <a:br>
              <a:rPr lang="fr-CA" sz="2000" b="1"/>
            </a:br>
            <a:r>
              <a:rPr lang="fr-CA" sz="2000"/>
              <a:t>Lacunes et variations dans la qualité des soins pour les personnes souffrant de lombalgie en Ontario</a:t>
            </a:r>
          </a:p>
          <a:p>
            <a:r>
              <a:rPr lang="fr-CA" sz="2000" b="1"/>
              <a:t>Comment mesurer le succès </a:t>
            </a:r>
            <a:br>
              <a:rPr lang="fr-CA" sz="2000" b="1"/>
            </a:br>
            <a:r>
              <a:rPr lang="fr-CA" sz="2000"/>
              <a:t>Indicateurs qui peuvent vous aider à mesurer vos efforts d’amélioration de la qualité</a:t>
            </a:r>
          </a:p>
          <a:p>
            <a:r>
              <a:rPr lang="fr-CA" sz="2000" b="1"/>
              <a:t>Déclarations de qualité en bref</a:t>
            </a:r>
            <a:br>
              <a:rPr lang="fr-CA" sz="2000" b="1"/>
            </a:br>
            <a:r>
              <a:rPr lang="fr-CA" sz="2000"/>
              <a:t>Les recommandations clés de la norme de qualité pour la lombalgie </a:t>
            </a:r>
          </a:p>
          <a:p>
            <a:endParaRPr lang="en-US" sz="2000"/>
          </a:p>
        </p:txBody>
      </p:sp>
    </p:spTree>
    <p:extLst>
      <p:ext uri="{BB962C8B-B14F-4D97-AF65-F5344CB8AC3E}">
        <p14:creationId xmlns:p14="http://schemas.microsoft.com/office/powerpoint/2010/main" val="1691050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04522-92EF-4554-8C39-38F857C4A769}"/>
              </a:ext>
            </a:extLst>
          </p:cNvPr>
          <p:cNvSpPr>
            <a:spLocks noGrp="1"/>
          </p:cNvSpPr>
          <p:nvPr>
            <p:ph type="title"/>
            <p:custDataLst>
              <p:tags r:id="rId1"/>
            </p:custDataLst>
          </p:nvPr>
        </p:nvSpPr>
        <p:spPr>
          <a:xfrm>
            <a:off x="457200" y="503590"/>
            <a:ext cx="8229600" cy="706437"/>
          </a:xfrm>
        </p:spPr>
        <p:txBody>
          <a:bodyPr>
            <a:normAutofit fontScale="90000"/>
          </a:bodyPr>
          <a:lstStyle/>
          <a:p>
            <a:r>
              <a:rPr lang="fr-CA" sz="1800"/>
              <a:t>L’utilisation de l’imagerie diagnostique de la colonne vertébrale (radiographie, tomodensitométrie, IRM, scintigraphie osseuse) varie selon les régions de l’Ontario pour les personnes souffrant de lombalgie aiguë</a:t>
            </a:r>
          </a:p>
        </p:txBody>
      </p:sp>
      <p:sp>
        <p:nvSpPr>
          <p:cNvPr id="5" name="Rectangle 4">
            <a:extLst>
              <a:ext uri="{FF2B5EF4-FFF2-40B4-BE49-F238E27FC236}">
                <a16:creationId xmlns:a16="http://schemas.microsoft.com/office/drawing/2014/main" id="{DA069E8B-3652-4C37-A548-9C7BA41A1B21}"/>
              </a:ext>
            </a:extLst>
          </p:cNvPr>
          <p:cNvSpPr/>
          <p:nvPr>
            <p:custDataLst>
              <p:tags r:id="rId2"/>
            </p:custDataLst>
          </p:nvPr>
        </p:nvSpPr>
        <p:spPr>
          <a:xfrm>
            <a:off x="325315" y="1362969"/>
            <a:ext cx="8493370" cy="646331"/>
          </a:xfrm>
          <a:prstGeom prst="rect">
            <a:avLst/>
          </a:prstGeom>
        </p:spPr>
        <p:txBody>
          <a:bodyPr wrap="square" anchor="t">
            <a:spAutoFit/>
          </a:bodyPr>
          <a:lstStyle/>
          <a:p>
            <a:pPr algn="just"/>
            <a:r>
              <a:rPr lang="fr-CA" sz="1200" u="none"/>
              <a:t>Pourcentage des personnes âgées de 16 ans et plus qui consultent un médecin ou un service d’urgence pour un premier épisode de lombalgie aiguë et qui subissent une imagerie diagnostique de la colonne vertébrale (radiographie, tomodensitométrie, IRM, scintigraphie osseuse) dans les 180 jours, par région, 2016-2017</a:t>
            </a:r>
          </a:p>
        </p:txBody>
      </p:sp>
      <p:sp>
        <p:nvSpPr>
          <p:cNvPr id="2" name="TextBox 1">
            <a:extLst>
              <a:ext uri="{FF2B5EF4-FFF2-40B4-BE49-F238E27FC236}">
                <a16:creationId xmlns:a16="http://schemas.microsoft.com/office/drawing/2014/main" id="{F0C7D305-2F4E-4BE8-948F-E81BDF1CAE43}"/>
              </a:ext>
            </a:extLst>
          </p:cNvPr>
          <p:cNvSpPr txBox="1"/>
          <p:nvPr>
            <p:custDataLst>
              <p:tags r:id="rId3"/>
            </p:custDataLst>
          </p:nvPr>
        </p:nvSpPr>
        <p:spPr>
          <a:xfrm>
            <a:off x="0" y="6010176"/>
            <a:ext cx="9145399" cy="1015663"/>
          </a:xfrm>
          <a:prstGeom prst="rect">
            <a:avLst/>
          </a:prstGeom>
          <a:noFill/>
        </p:spPr>
        <p:txBody>
          <a:bodyPr wrap="square" rtlCol="0" anchor="t">
            <a:spAutoFit/>
          </a:bodyPr>
          <a:lstStyle/>
          <a:p>
            <a:r>
              <a:rPr lang="fr-CA" sz="1000" u="none"/>
              <a:t>Remarque : Taux normalisés selon l’âge et le sexe.</a:t>
            </a:r>
            <a:r>
              <a:rPr lang="fr-CA" sz="1000" u="none">
                <a:cs typeface="Arial"/>
              </a:rPr>
              <a:t> Exclut l’imagerie diagnostique pour les affections signalées par un drapeau rouge (cancer/historique de cancer, problèmes neurologiques, arthrite, vertèbres, fracture par compression).</a:t>
            </a:r>
          </a:p>
          <a:p>
            <a:r>
              <a:rPr lang="fr-CA" sz="1000" u="none"/>
              <a:t>Source : Base de données des demandes de règlement de l’Assurance-santé de l’Ontario (RAMO), Système national d’information sur les soins ambulatoires (SNISA), Base de données sur les congés des patients (BDCP), Base de données sur les personnes inscrites (BDPI), fournie par l’Institut de recherche en services de santé (IRSS).</a:t>
            </a:r>
          </a:p>
          <a:p>
            <a:endParaRPr lang="en-US" sz="1000" u="none">
              <a:cs typeface="Arial"/>
            </a:endParaRPr>
          </a:p>
        </p:txBody>
      </p:sp>
      <p:graphicFrame>
        <p:nvGraphicFramePr>
          <p:cNvPr id="6" name="Chart 5">
            <a:extLst>
              <a:ext uri="{FF2B5EF4-FFF2-40B4-BE49-F238E27FC236}">
                <a16:creationId xmlns:a16="http://schemas.microsoft.com/office/drawing/2014/main" id="{B1BF0E07-E974-F64B-9CBE-833AFF4F778C}"/>
              </a:ext>
            </a:extLst>
          </p:cNvPr>
          <p:cNvGraphicFramePr>
            <a:graphicFrameLocks/>
          </p:cNvGraphicFramePr>
          <p:nvPr>
            <p:extLst>
              <p:ext uri="{D42A27DB-BD31-4B8C-83A1-F6EECF244321}">
                <p14:modId xmlns:p14="http://schemas.microsoft.com/office/powerpoint/2010/main" val="279692162"/>
              </p:ext>
            </p:extLst>
          </p:nvPr>
        </p:nvGraphicFramePr>
        <p:xfrm>
          <a:off x="325315" y="2162242"/>
          <a:ext cx="8493370" cy="38479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48920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04522-92EF-4554-8C39-38F857C4A769}"/>
              </a:ext>
            </a:extLst>
          </p:cNvPr>
          <p:cNvSpPr>
            <a:spLocks noGrp="1"/>
          </p:cNvSpPr>
          <p:nvPr>
            <p:ph type="title"/>
            <p:custDataLst>
              <p:tags r:id="rId1"/>
            </p:custDataLst>
          </p:nvPr>
        </p:nvSpPr>
        <p:spPr>
          <a:xfrm>
            <a:off x="457200" y="503590"/>
            <a:ext cx="7476978" cy="706437"/>
          </a:xfrm>
        </p:spPr>
        <p:txBody>
          <a:bodyPr>
            <a:normAutofit fontScale="90000"/>
          </a:bodyPr>
          <a:lstStyle/>
          <a:p>
            <a:r>
              <a:rPr lang="fr-CA" sz="1800"/>
              <a:t>L’imagerie diagnostique de la colonne vertébrale (radiographie, tomodensitométrie, IRM, scintigraphie osseuse) pour les lombalgies aiguës est plus élevée chez les personnes plus âgées.</a:t>
            </a:r>
          </a:p>
        </p:txBody>
      </p:sp>
      <p:sp>
        <p:nvSpPr>
          <p:cNvPr id="5" name="Rectangle 4">
            <a:extLst>
              <a:ext uri="{FF2B5EF4-FFF2-40B4-BE49-F238E27FC236}">
                <a16:creationId xmlns:a16="http://schemas.microsoft.com/office/drawing/2014/main" id="{DA069E8B-3652-4C37-A548-9C7BA41A1B21}"/>
              </a:ext>
            </a:extLst>
          </p:cNvPr>
          <p:cNvSpPr/>
          <p:nvPr>
            <p:custDataLst>
              <p:tags r:id="rId2"/>
            </p:custDataLst>
          </p:nvPr>
        </p:nvSpPr>
        <p:spPr>
          <a:xfrm>
            <a:off x="325315" y="1487678"/>
            <a:ext cx="8493370" cy="738664"/>
          </a:xfrm>
          <a:prstGeom prst="rect">
            <a:avLst/>
          </a:prstGeom>
        </p:spPr>
        <p:txBody>
          <a:bodyPr wrap="square" anchor="t">
            <a:spAutoFit/>
          </a:bodyPr>
          <a:lstStyle/>
          <a:p>
            <a:pPr algn="just"/>
            <a:r>
              <a:rPr lang="fr-CA" u="none"/>
              <a:t>Pourcentage des personnes âgées de 16 ans et plus qui consultent un médecin ou un service d’urgence pour un premier épisode de lombalgie aiguë et qui subissent une imagerie diagnostique de la colonne vertébrale (radiographie, IRM, tomodensitométrie, scintigraphie osseuse) dans les 180 jours, par groupe d’âge, 2016-2017</a:t>
            </a:r>
          </a:p>
        </p:txBody>
      </p:sp>
      <p:sp>
        <p:nvSpPr>
          <p:cNvPr id="2" name="TextBox 1">
            <a:extLst>
              <a:ext uri="{FF2B5EF4-FFF2-40B4-BE49-F238E27FC236}">
                <a16:creationId xmlns:a16="http://schemas.microsoft.com/office/drawing/2014/main" id="{471DDFC5-6C0B-478B-A2D1-4E023FB7CF59}"/>
              </a:ext>
            </a:extLst>
          </p:cNvPr>
          <p:cNvSpPr txBox="1"/>
          <p:nvPr>
            <p:custDataLst>
              <p:tags r:id="rId3"/>
            </p:custDataLst>
          </p:nvPr>
        </p:nvSpPr>
        <p:spPr>
          <a:xfrm>
            <a:off x="0" y="5946676"/>
            <a:ext cx="9145399" cy="1015663"/>
          </a:xfrm>
          <a:prstGeom prst="rect">
            <a:avLst/>
          </a:prstGeom>
          <a:noFill/>
        </p:spPr>
        <p:txBody>
          <a:bodyPr wrap="square" rtlCol="0" anchor="t">
            <a:spAutoFit/>
          </a:bodyPr>
          <a:lstStyle/>
          <a:p>
            <a:r>
              <a:rPr lang="fr-CA" sz="1000" u="none"/>
              <a:t>Remarque : Taux normalisés selon l’âge et le sexe.</a:t>
            </a:r>
            <a:r>
              <a:rPr lang="fr-CA" sz="1000" u="none">
                <a:cs typeface="Arial"/>
              </a:rPr>
              <a:t> Exclut l’imagerie diagnostique pour les affections signalées par un drapeau rouge (cancer/historique de cancer, problèmes neurologiques, arthrite, vertèbres, fracture par compression).</a:t>
            </a:r>
          </a:p>
          <a:p>
            <a:r>
              <a:rPr lang="fr-CA" sz="1000" u="none"/>
              <a:t>Source : Base de données des demandes de règlement de l’Assurance-santé de l’Ontario (RAMO), Système national d’information sur les soins ambulatoires (SNISA), Base de données sur les congés des patients (BDCP), Base de données sur les personnes inscrites (BDPI), fournis par l’Institut de recherche en services de santé (IRSS).</a:t>
            </a:r>
          </a:p>
          <a:p>
            <a:endParaRPr lang="en-US" sz="1000" u="none">
              <a:cs typeface="Arial"/>
            </a:endParaRPr>
          </a:p>
        </p:txBody>
      </p:sp>
      <p:graphicFrame>
        <p:nvGraphicFramePr>
          <p:cNvPr id="7" name="Chart 6">
            <a:extLst>
              <a:ext uri="{FF2B5EF4-FFF2-40B4-BE49-F238E27FC236}">
                <a16:creationId xmlns:a16="http://schemas.microsoft.com/office/drawing/2014/main" id="{5E696AB8-4F55-3C47-B7DF-1F70602A45F9}"/>
              </a:ext>
            </a:extLst>
          </p:cNvPr>
          <p:cNvGraphicFramePr>
            <a:graphicFrameLocks/>
          </p:cNvGraphicFramePr>
          <p:nvPr>
            <p:extLst>
              <p:ext uri="{D42A27DB-BD31-4B8C-83A1-F6EECF244321}">
                <p14:modId xmlns:p14="http://schemas.microsoft.com/office/powerpoint/2010/main" val="1481709168"/>
              </p:ext>
            </p:extLst>
          </p:nvPr>
        </p:nvGraphicFramePr>
        <p:xfrm>
          <a:off x="456488" y="2648607"/>
          <a:ext cx="8230312" cy="30769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6888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35DF-69EC-7E4A-BFC6-273EFC6F8536}"/>
              </a:ext>
            </a:extLst>
          </p:cNvPr>
          <p:cNvSpPr>
            <a:spLocks noGrp="1"/>
          </p:cNvSpPr>
          <p:nvPr>
            <p:ph type="title"/>
          </p:nvPr>
        </p:nvSpPr>
        <p:spPr/>
        <p:txBody>
          <a:bodyPr/>
          <a:lstStyle/>
          <a:p>
            <a:r>
              <a:rPr lang="fr-CA" sz="2800">
                <a:solidFill>
                  <a:srgbClr val="00A0AF"/>
                </a:solidFill>
              </a:rPr>
              <a:t>Prescription d’opioïdes pour la lombalgie aiguë</a:t>
            </a:r>
            <a:endParaRPr lang="en-US" sz="2800">
              <a:solidFill>
                <a:srgbClr val="00A0AF"/>
              </a:solidFill>
            </a:endParaRPr>
          </a:p>
        </p:txBody>
      </p:sp>
      <p:sp>
        <p:nvSpPr>
          <p:cNvPr id="9" name="Rectangle 8"/>
          <p:cNvSpPr/>
          <p:nvPr>
            <p:custDataLst>
              <p:tags r:id="rId1"/>
            </p:custDataLst>
          </p:nvPr>
        </p:nvSpPr>
        <p:spPr>
          <a:xfrm>
            <a:off x="0" y="5846321"/>
            <a:ext cx="9144000" cy="430887"/>
          </a:xfrm>
          <a:prstGeom prst="rect">
            <a:avLst/>
          </a:prstGeom>
        </p:spPr>
        <p:txBody>
          <a:bodyPr wrap="square">
            <a:spAutoFit/>
          </a:bodyPr>
          <a:lstStyle/>
          <a:p>
            <a:pPr>
              <a:spcAft>
                <a:spcPts val="0"/>
              </a:spcAft>
            </a:pPr>
            <a:r>
              <a:rPr lang="fr-CA" sz="1100" u="none"/>
              <a:t>Source : </a:t>
            </a:r>
            <a:r>
              <a:rPr lang="fr-CA" sz="1100" u="none" err="1"/>
              <a:t>Borgundvaag</a:t>
            </a:r>
            <a:r>
              <a:rPr lang="fr-CA" sz="1100" u="none"/>
              <a:t> B, </a:t>
            </a:r>
            <a:r>
              <a:rPr lang="fr-CA" sz="1100" u="none" err="1"/>
              <a:t>McLeod</a:t>
            </a:r>
            <a:r>
              <a:rPr lang="fr-CA" sz="1100" u="none"/>
              <a:t> S, </a:t>
            </a:r>
            <a:r>
              <a:rPr lang="fr-CA" sz="1100" u="none" err="1"/>
              <a:t>Khuu</a:t>
            </a:r>
            <a:r>
              <a:rPr lang="fr-CA" sz="1100" u="none"/>
              <a:t> W, </a:t>
            </a:r>
            <a:r>
              <a:rPr lang="fr-CA" sz="1100" u="none" err="1"/>
              <a:t>Varner</a:t>
            </a:r>
            <a:r>
              <a:rPr lang="fr-CA" sz="1100" u="none"/>
              <a:t> C, </a:t>
            </a:r>
            <a:r>
              <a:rPr lang="fr-CA" sz="1100" u="none" err="1"/>
              <a:t>Tadrous</a:t>
            </a:r>
            <a:r>
              <a:rPr lang="fr-CA" sz="1100" u="none"/>
              <a:t> M, Gomes T. </a:t>
            </a:r>
            <a:r>
              <a:rPr lang="fr-CA" sz="1100" u="none" err="1"/>
              <a:t>Opioid</a:t>
            </a:r>
            <a:r>
              <a:rPr lang="fr-CA" sz="1100" u="none"/>
              <a:t> </a:t>
            </a:r>
            <a:r>
              <a:rPr lang="fr-CA" sz="1100" u="none" err="1"/>
              <a:t>prescribing</a:t>
            </a:r>
            <a:r>
              <a:rPr lang="fr-CA" sz="1100" u="none"/>
              <a:t> and adverse </a:t>
            </a:r>
            <a:r>
              <a:rPr lang="fr-CA" sz="1100" u="none" err="1"/>
              <a:t>events</a:t>
            </a:r>
            <a:r>
              <a:rPr lang="fr-CA" sz="1100" u="none"/>
              <a:t> in </a:t>
            </a:r>
            <a:r>
              <a:rPr lang="fr-CA" sz="1100" u="none" err="1"/>
              <a:t>opioid-naive</a:t>
            </a:r>
            <a:r>
              <a:rPr lang="fr-CA" sz="1100" u="none"/>
              <a:t> patients </a:t>
            </a:r>
            <a:r>
              <a:rPr lang="fr-CA" sz="1100" u="none" err="1"/>
              <a:t>treated</a:t>
            </a:r>
            <a:r>
              <a:rPr lang="fr-CA" sz="1100" u="none"/>
              <a:t> by emergency </a:t>
            </a:r>
            <a:r>
              <a:rPr lang="fr-CA" sz="1100" u="none" err="1"/>
              <a:t>physicians</a:t>
            </a:r>
            <a:r>
              <a:rPr lang="fr-CA" sz="1100" u="none"/>
              <a:t> versus </a:t>
            </a:r>
            <a:r>
              <a:rPr lang="fr-CA" sz="1100" u="none" err="1"/>
              <a:t>family</a:t>
            </a:r>
            <a:r>
              <a:rPr lang="fr-CA" sz="1100" u="none"/>
              <a:t> </a:t>
            </a:r>
            <a:r>
              <a:rPr lang="fr-CA" sz="1100" u="none" err="1"/>
              <a:t>physicians</a:t>
            </a:r>
            <a:r>
              <a:rPr lang="fr-CA" sz="1100" u="none"/>
              <a:t>: a population-</a:t>
            </a:r>
            <a:r>
              <a:rPr lang="fr-CA" sz="1100" u="none" err="1"/>
              <a:t>based</a:t>
            </a:r>
            <a:r>
              <a:rPr lang="fr-CA" sz="1100" u="none"/>
              <a:t> </a:t>
            </a:r>
            <a:r>
              <a:rPr lang="fr-CA" sz="1100" u="none" err="1"/>
              <a:t>cohort</a:t>
            </a:r>
            <a:r>
              <a:rPr lang="fr-CA" sz="1100" u="none"/>
              <a:t> </a:t>
            </a:r>
            <a:r>
              <a:rPr lang="fr-CA" sz="1100" u="none" err="1"/>
              <a:t>study</a:t>
            </a:r>
            <a:r>
              <a:rPr lang="fr-CA" sz="1100" u="none"/>
              <a:t>. CMAJ Open. 2018;6(1):e110-7. </a:t>
            </a:r>
          </a:p>
        </p:txBody>
      </p:sp>
      <p:sp>
        <p:nvSpPr>
          <p:cNvPr id="8" name="Rectangle 7">
            <a:extLst>
              <a:ext uri="{FF2B5EF4-FFF2-40B4-BE49-F238E27FC236}">
                <a16:creationId xmlns:a16="http://schemas.microsoft.com/office/drawing/2014/main" id="{3EFA85B4-602A-4A9F-877A-D0A9034E3E5F}"/>
              </a:ext>
            </a:extLst>
          </p:cNvPr>
          <p:cNvSpPr/>
          <p:nvPr>
            <p:custDataLst>
              <p:tags r:id="rId2"/>
            </p:custDataLst>
          </p:nvPr>
        </p:nvSpPr>
        <p:spPr>
          <a:xfrm>
            <a:off x="4909468" y="1786987"/>
            <a:ext cx="3792316" cy="3108543"/>
          </a:xfrm>
          <a:prstGeom prst="rect">
            <a:avLst/>
          </a:prstGeom>
        </p:spPr>
        <p:txBody>
          <a:bodyPr wrap="square">
            <a:spAutoFit/>
          </a:bodyPr>
          <a:lstStyle/>
          <a:p>
            <a:pPr algn="ctr"/>
            <a:r>
              <a:rPr lang="fr-CA" sz="2800" u="none"/>
              <a:t>La lombalgie aiguë est la raison la plus courante pour laquelle les opioïdes sont prescrits en médecine familiale et à l’urgence. </a:t>
            </a:r>
          </a:p>
        </p:txBody>
      </p:sp>
      <p:pic>
        <p:nvPicPr>
          <p:cNvPr id="1028" name="Picture 4" descr="Image result for black and white icon of medication"/>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842987" y="1659654"/>
            <a:ext cx="3809233" cy="370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81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04522-92EF-4554-8C39-38F857C4A769}"/>
              </a:ext>
            </a:extLst>
          </p:cNvPr>
          <p:cNvSpPr>
            <a:spLocks noGrp="1"/>
          </p:cNvSpPr>
          <p:nvPr>
            <p:ph type="title"/>
            <p:custDataLst>
              <p:tags r:id="rId1"/>
            </p:custDataLst>
          </p:nvPr>
        </p:nvSpPr>
        <p:spPr>
          <a:xfrm>
            <a:off x="457200" y="354905"/>
            <a:ext cx="8229600" cy="706437"/>
          </a:xfrm>
        </p:spPr>
        <p:txBody>
          <a:bodyPr>
            <a:normAutofit fontScale="90000"/>
          </a:bodyPr>
          <a:lstStyle/>
          <a:p>
            <a:r>
              <a:rPr lang="fr-CA" sz="1800"/>
              <a:t>Dans toutes les régions de l’Ontario, le pourcentage de personnes souffrant de lombalgie aiguë qui commencent tout juste à prendre un opioïde varie. </a:t>
            </a:r>
          </a:p>
        </p:txBody>
      </p:sp>
      <p:sp>
        <p:nvSpPr>
          <p:cNvPr id="5" name="Rectangle 4">
            <a:extLst>
              <a:ext uri="{FF2B5EF4-FFF2-40B4-BE49-F238E27FC236}">
                <a16:creationId xmlns:a16="http://schemas.microsoft.com/office/drawing/2014/main" id="{DA069E8B-3652-4C37-A548-9C7BA41A1B21}"/>
              </a:ext>
            </a:extLst>
          </p:cNvPr>
          <p:cNvSpPr/>
          <p:nvPr>
            <p:custDataLst>
              <p:tags r:id="rId2"/>
            </p:custDataLst>
          </p:nvPr>
        </p:nvSpPr>
        <p:spPr>
          <a:xfrm>
            <a:off x="325315" y="1122897"/>
            <a:ext cx="8493370" cy="738664"/>
          </a:xfrm>
          <a:prstGeom prst="rect">
            <a:avLst/>
          </a:prstGeom>
        </p:spPr>
        <p:txBody>
          <a:bodyPr wrap="square" anchor="t">
            <a:spAutoFit/>
          </a:bodyPr>
          <a:lstStyle/>
          <a:p>
            <a:pPr algn="just"/>
            <a:r>
              <a:rPr lang="fr-CA" u="none"/>
              <a:t>Pourcentage des personnes âgées de 16 ans et plus qui consultent un médecin ou un service d’urgence pour un premier épisode de lombalgie aiguë et qui commencent à prendre un opioïde dans les 90 jours, par région, 2016-2017</a:t>
            </a:r>
          </a:p>
        </p:txBody>
      </p:sp>
      <p:sp>
        <p:nvSpPr>
          <p:cNvPr id="2" name="TextBox 1">
            <a:extLst>
              <a:ext uri="{FF2B5EF4-FFF2-40B4-BE49-F238E27FC236}">
                <a16:creationId xmlns:a16="http://schemas.microsoft.com/office/drawing/2014/main" id="{E1FA297E-4E11-430D-AF97-5F13D66DB257}"/>
              </a:ext>
            </a:extLst>
          </p:cNvPr>
          <p:cNvSpPr txBox="1"/>
          <p:nvPr>
            <p:custDataLst>
              <p:tags r:id="rId3"/>
            </p:custDataLst>
          </p:nvPr>
        </p:nvSpPr>
        <p:spPr>
          <a:xfrm>
            <a:off x="154745" y="5930211"/>
            <a:ext cx="8684163" cy="738664"/>
          </a:xfrm>
          <a:prstGeom prst="rect">
            <a:avLst/>
          </a:prstGeom>
          <a:noFill/>
        </p:spPr>
        <p:txBody>
          <a:bodyPr wrap="square" rtlCol="0" anchor="t">
            <a:spAutoFit/>
          </a:bodyPr>
          <a:lstStyle/>
          <a:p>
            <a:r>
              <a:rPr lang="fr-CA" sz="800" u="none"/>
              <a:t>Remarque : Taux normalisés selon l’âge et le sexe.</a:t>
            </a:r>
          </a:p>
          <a:p>
            <a:r>
              <a:rPr lang="fr-CA" sz="800" u="none"/>
              <a:t>Source : Base de données des demandes de règlement de l’Assurance-santé de l’Ontario (</a:t>
            </a:r>
            <a:r>
              <a:rPr lang="fr-CA" sz="800" u="none" err="1"/>
              <a:t>RAMO</a:t>
            </a:r>
            <a:r>
              <a:rPr lang="fr-CA" sz="800" u="none"/>
              <a:t>), Système national d’information sur les soins ambulatoires (</a:t>
            </a:r>
            <a:r>
              <a:rPr lang="fr-CA" sz="800" u="none" err="1"/>
              <a:t>SNISA</a:t>
            </a:r>
            <a:r>
              <a:rPr lang="fr-CA" sz="800" u="none"/>
              <a:t>), Base de données sur les congés des patients (</a:t>
            </a:r>
            <a:r>
              <a:rPr lang="fr-CA" sz="800" u="none" err="1"/>
              <a:t>BDCP</a:t>
            </a:r>
            <a:r>
              <a:rPr lang="fr-CA" sz="800" u="none"/>
              <a:t>), Base de données des personnes inscrites (</a:t>
            </a:r>
            <a:r>
              <a:rPr lang="fr-CA" sz="800" u="none" err="1"/>
              <a:t>BDPI</a:t>
            </a:r>
            <a:r>
              <a:rPr lang="fr-CA" sz="800" u="none"/>
              <a:t>), Système de surveillance des stupéfiants et des substances contrôlées, l’Institut de recherche en services de santé (</a:t>
            </a:r>
            <a:r>
              <a:rPr lang="fr-CA" sz="800" u="none" err="1"/>
              <a:t>IRSS</a:t>
            </a:r>
            <a:r>
              <a:rPr lang="fr-CA" sz="800" u="none"/>
              <a:t>).</a:t>
            </a:r>
          </a:p>
          <a:p>
            <a:endParaRPr lang="en-US" sz="1000" u="none">
              <a:cs typeface="Arial"/>
            </a:endParaRPr>
          </a:p>
        </p:txBody>
      </p:sp>
      <p:graphicFrame>
        <p:nvGraphicFramePr>
          <p:cNvPr id="6" name="Chart 5">
            <a:extLst>
              <a:ext uri="{FF2B5EF4-FFF2-40B4-BE49-F238E27FC236}">
                <a16:creationId xmlns:a16="http://schemas.microsoft.com/office/drawing/2014/main" id="{1748A811-D11D-4578-8FC0-19DA8426D59A}"/>
              </a:ext>
            </a:extLst>
          </p:cNvPr>
          <p:cNvGraphicFramePr>
            <a:graphicFrameLocks/>
          </p:cNvGraphicFramePr>
          <p:nvPr>
            <p:extLst>
              <p:ext uri="{D42A27DB-BD31-4B8C-83A1-F6EECF244321}">
                <p14:modId xmlns:p14="http://schemas.microsoft.com/office/powerpoint/2010/main" val="3514905161"/>
              </p:ext>
            </p:extLst>
          </p:nvPr>
        </p:nvGraphicFramePr>
        <p:xfrm>
          <a:off x="154745" y="2067951"/>
          <a:ext cx="8532055" cy="436098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70012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04522-92EF-4554-8C39-38F857C4A769}"/>
              </a:ext>
            </a:extLst>
          </p:cNvPr>
          <p:cNvSpPr>
            <a:spLocks noGrp="1"/>
          </p:cNvSpPr>
          <p:nvPr>
            <p:ph type="title"/>
            <p:custDataLst>
              <p:tags r:id="rId1"/>
            </p:custDataLst>
          </p:nvPr>
        </p:nvSpPr>
        <p:spPr>
          <a:xfrm>
            <a:off x="457913" y="354905"/>
            <a:ext cx="8229600" cy="706437"/>
          </a:xfrm>
        </p:spPr>
        <p:txBody>
          <a:bodyPr>
            <a:normAutofit fontScale="90000"/>
          </a:bodyPr>
          <a:lstStyle/>
          <a:p>
            <a:r>
              <a:rPr lang="fr-CA" sz="1800"/>
              <a:t>Le pourcentage de personnes souffrant de lombalgie aiguë qui commencent à prendre un opioïde est le plus élevé chez les personnes plus âgées.</a:t>
            </a:r>
          </a:p>
        </p:txBody>
      </p:sp>
      <p:sp>
        <p:nvSpPr>
          <p:cNvPr id="5" name="Rectangle 4">
            <a:extLst>
              <a:ext uri="{FF2B5EF4-FFF2-40B4-BE49-F238E27FC236}">
                <a16:creationId xmlns:a16="http://schemas.microsoft.com/office/drawing/2014/main" id="{DA069E8B-3652-4C37-A548-9C7BA41A1B21}"/>
              </a:ext>
            </a:extLst>
          </p:cNvPr>
          <p:cNvSpPr/>
          <p:nvPr>
            <p:custDataLst>
              <p:tags r:id="rId2"/>
            </p:custDataLst>
          </p:nvPr>
        </p:nvSpPr>
        <p:spPr>
          <a:xfrm>
            <a:off x="325315" y="1122897"/>
            <a:ext cx="8493370" cy="738664"/>
          </a:xfrm>
          <a:prstGeom prst="rect">
            <a:avLst/>
          </a:prstGeom>
        </p:spPr>
        <p:txBody>
          <a:bodyPr wrap="square" anchor="t">
            <a:spAutoFit/>
          </a:bodyPr>
          <a:lstStyle/>
          <a:p>
            <a:pPr algn="just"/>
            <a:r>
              <a:rPr lang="fr-CA" u="none"/>
              <a:t>Pourcentage des personnes âgées de 16 ans et plus qui consultent un médecin ou un service d’urgence pour un premier épisode de lombalgie aiguë et qui commencent à prendre un opioïde dans les 90 jours, par groupe d’âge, 2016-2017</a:t>
            </a:r>
          </a:p>
        </p:txBody>
      </p:sp>
      <p:sp>
        <p:nvSpPr>
          <p:cNvPr id="2" name="TextBox 1">
            <a:extLst>
              <a:ext uri="{FF2B5EF4-FFF2-40B4-BE49-F238E27FC236}">
                <a16:creationId xmlns:a16="http://schemas.microsoft.com/office/drawing/2014/main" id="{DC3810C9-66AD-4F73-BD90-E0F2CB30E363}"/>
              </a:ext>
            </a:extLst>
          </p:cNvPr>
          <p:cNvSpPr txBox="1"/>
          <p:nvPr>
            <p:custDataLst>
              <p:tags r:id="rId3"/>
            </p:custDataLst>
          </p:nvPr>
        </p:nvSpPr>
        <p:spPr>
          <a:xfrm>
            <a:off x="172122" y="5896356"/>
            <a:ext cx="8646563" cy="738664"/>
          </a:xfrm>
          <a:prstGeom prst="rect">
            <a:avLst/>
          </a:prstGeom>
          <a:noFill/>
        </p:spPr>
        <p:txBody>
          <a:bodyPr wrap="square" rtlCol="0" anchor="t">
            <a:spAutoFit/>
          </a:bodyPr>
          <a:lstStyle/>
          <a:p>
            <a:r>
              <a:rPr lang="fr-CA" sz="800" u="none"/>
              <a:t>Remarque : Taux normalisés selon l’âge et le sexe.</a:t>
            </a:r>
          </a:p>
          <a:p>
            <a:r>
              <a:rPr lang="fr-CA" sz="800" u="none"/>
              <a:t>Source : Base de données des demandes de règlement de l’Assurance-santé de l’Ontario (</a:t>
            </a:r>
            <a:r>
              <a:rPr lang="fr-CA" sz="800" u="none" err="1"/>
              <a:t>RAMO</a:t>
            </a:r>
            <a:r>
              <a:rPr lang="fr-CA" sz="800" u="none"/>
              <a:t>), Système national d’information sur les soins ambulatoires (</a:t>
            </a:r>
            <a:r>
              <a:rPr lang="fr-CA" sz="800" u="none" err="1"/>
              <a:t>SNISA</a:t>
            </a:r>
            <a:r>
              <a:rPr lang="fr-CA" sz="800" u="none"/>
              <a:t>), Base de données sur les congés des patients (</a:t>
            </a:r>
            <a:r>
              <a:rPr lang="fr-CA" sz="800" u="none" err="1"/>
              <a:t>BDCP</a:t>
            </a:r>
            <a:r>
              <a:rPr lang="fr-CA" sz="800" u="none"/>
              <a:t>), Base de données des personnes inscrites (</a:t>
            </a:r>
            <a:r>
              <a:rPr lang="fr-CA" sz="800" u="none" err="1"/>
              <a:t>BDPI</a:t>
            </a:r>
            <a:r>
              <a:rPr lang="fr-CA" sz="800" u="none"/>
              <a:t>), Système de surveillance des stupéfiants et des substances contrôlées, l’Institut de recherche en services de santé (</a:t>
            </a:r>
            <a:r>
              <a:rPr lang="fr-CA" sz="800" u="none" err="1"/>
              <a:t>IRSS</a:t>
            </a:r>
            <a:r>
              <a:rPr lang="fr-CA" sz="800" u="none"/>
              <a:t>).</a:t>
            </a:r>
          </a:p>
          <a:p>
            <a:endParaRPr lang="en-US" sz="1000" u="none">
              <a:cs typeface="Arial"/>
            </a:endParaRPr>
          </a:p>
        </p:txBody>
      </p:sp>
      <p:graphicFrame>
        <p:nvGraphicFramePr>
          <p:cNvPr id="7" name="Chart 6">
            <a:extLst>
              <a:ext uri="{FF2B5EF4-FFF2-40B4-BE49-F238E27FC236}">
                <a16:creationId xmlns:a16="http://schemas.microsoft.com/office/drawing/2014/main" id="{FCD282A9-DACA-444D-80C2-6011BC8397AD}"/>
              </a:ext>
            </a:extLst>
          </p:cNvPr>
          <p:cNvGraphicFramePr>
            <a:graphicFrameLocks/>
          </p:cNvGraphicFramePr>
          <p:nvPr>
            <p:extLst>
              <p:ext uri="{D42A27DB-BD31-4B8C-83A1-F6EECF244321}">
                <p14:modId xmlns:p14="http://schemas.microsoft.com/office/powerpoint/2010/main" val="3383355061"/>
              </p:ext>
            </p:extLst>
          </p:nvPr>
        </p:nvGraphicFramePr>
        <p:xfrm>
          <a:off x="457913" y="1997971"/>
          <a:ext cx="8229600" cy="389838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68002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0ADE7C-2D37-FC45-B624-6FD4DC6A8DC1}"/>
              </a:ext>
            </a:extLst>
          </p:cNvPr>
          <p:cNvSpPr>
            <a:spLocks noGrp="1"/>
          </p:cNvSpPr>
          <p:nvPr>
            <p:ph type="title"/>
          </p:nvPr>
        </p:nvSpPr>
        <p:spPr>
          <a:xfrm>
            <a:off x="722312" y="754927"/>
            <a:ext cx="5571807" cy="1362075"/>
          </a:xfrm>
        </p:spPr>
        <p:txBody>
          <a:bodyPr/>
          <a:lstStyle/>
          <a:p>
            <a:pPr>
              <a:lnSpc>
                <a:spcPct val="100000"/>
              </a:lnSpc>
            </a:pPr>
            <a:r>
              <a:rPr lang="en-US" sz="1600" b="0"/>
              <a:t>« </a:t>
            </a:r>
            <a:r>
              <a:rPr lang="en-US" sz="1600" b="0" err="1"/>
              <a:t>Cette</a:t>
            </a:r>
            <a:r>
              <a:rPr lang="en-US" sz="1600" b="0"/>
              <a:t> </a:t>
            </a:r>
            <a:r>
              <a:rPr lang="en-US" sz="1600" b="0" err="1"/>
              <a:t>norme</a:t>
            </a:r>
            <a:r>
              <a:rPr lang="en-US" sz="1600" b="0"/>
              <a:t> de </a:t>
            </a:r>
            <a:r>
              <a:rPr lang="en-US" sz="1600" b="0" err="1"/>
              <a:t>qualité</a:t>
            </a:r>
            <a:r>
              <a:rPr lang="en-US" sz="1600" b="0"/>
              <a:t> </a:t>
            </a:r>
            <a:r>
              <a:rPr lang="en-US" sz="1600" b="0" err="1"/>
              <a:t>offre</a:t>
            </a:r>
            <a:r>
              <a:rPr lang="en-US" sz="1600" b="0"/>
              <a:t> </a:t>
            </a:r>
            <a:r>
              <a:rPr lang="en-US" sz="1600" err="1"/>
              <a:t>une</a:t>
            </a:r>
            <a:r>
              <a:rPr lang="en-US" sz="1600"/>
              <a:t> </a:t>
            </a:r>
            <a:r>
              <a:rPr lang="en-US" sz="1600" err="1"/>
              <a:t>approche</a:t>
            </a:r>
            <a:r>
              <a:rPr lang="en-US" sz="1600"/>
              <a:t> </a:t>
            </a:r>
            <a:r>
              <a:rPr lang="en-US" sz="1600" err="1"/>
              <a:t>unifiée</a:t>
            </a:r>
            <a:r>
              <a:rPr lang="en-US" sz="1600"/>
              <a:t> pour la </a:t>
            </a:r>
            <a:r>
              <a:rPr lang="en-US" sz="1600" err="1"/>
              <a:t>prise</a:t>
            </a:r>
            <a:r>
              <a:rPr lang="en-US" sz="1600"/>
              <a:t> </a:t>
            </a:r>
            <a:r>
              <a:rPr lang="en-US" sz="1600" err="1"/>
              <a:t>en</a:t>
            </a:r>
            <a:r>
              <a:rPr lang="en-US" sz="1600"/>
              <a:t> charge des </a:t>
            </a:r>
            <a:r>
              <a:rPr lang="en-US" sz="1600" err="1"/>
              <a:t>douleurs</a:t>
            </a:r>
            <a:r>
              <a:rPr lang="en-US" sz="1600"/>
              <a:t> </a:t>
            </a:r>
            <a:r>
              <a:rPr lang="en-US" sz="1600" err="1"/>
              <a:t>lombaires</a:t>
            </a:r>
            <a:r>
              <a:rPr lang="en-US" sz="1600"/>
              <a:t> des patients de </a:t>
            </a:r>
            <a:r>
              <a:rPr lang="en-US" sz="1600" err="1"/>
              <a:t>partout</a:t>
            </a:r>
            <a:r>
              <a:rPr lang="en-US" sz="1600"/>
              <a:t> </a:t>
            </a:r>
            <a:r>
              <a:rPr lang="en-US" sz="1600" err="1"/>
              <a:t>en</a:t>
            </a:r>
            <a:r>
              <a:rPr lang="en-US" sz="1600"/>
              <a:t> Ontario</a:t>
            </a:r>
            <a:r>
              <a:rPr lang="en-US" sz="1600" b="0"/>
              <a:t> et </a:t>
            </a:r>
            <a:r>
              <a:rPr lang="en-US" sz="1600" b="0" err="1"/>
              <a:t>aidera</a:t>
            </a:r>
            <a:r>
              <a:rPr lang="en-US" sz="1600" b="0"/>
              <a:t> les </a:t>
            </a:r>
            <a:r>
              <a:rPr lang="en-US" sz="1600" b="0" err="1"/>
              <a:t>professionnels</a:t>
            </a:r>
            <a:r>
              <a:rPr lang="en-US" sz="1600" b="0"/>
              <a:t> de la santé à </a:t>
            </a:r>
            <a:r>
              <a:rPr lang="en-US" sz="1600" b="0" err="1"/>
              <a:t>travailler</a:t>
            </a:r>
            <a:r>
              <a:rPr lang="en-US" sz="1600" b="0"/>
              <a:t> </a:t>
            </a:r>
            <a:r>
              <a:rPr lang="en-US" sz="1600" b="0" err="1"/>
              <a:t>en</a:t>
            </a:r>
            <a:r>
              <a:rPr lang="en-US" sz="1600" b="0"/>
              <a:t> </a:t>
            </a:r>
            <a:r>
              <a:rPr lang="en-US" sz="1600" b="0" err="1"/>
              <a:t>équipe</a:t>
            </a:r>
            <a:r>
              <a:rPr lang="en-US" sz="1600" b="0"/>
              <a:t> pour faire </a:t>
            </a:r>
            <a:r>
              <a:rPr lang="en-US" sz="1600" b="0" err="1"/>
              <a:t>ce</a:t>
            </a:r>
            <a:r>
              <a:rPr lang="en-US" sz="1600" b="0"/>
              <a:t> qui </a:t>
            </a:r>
            <a:r>
              <a:rPr lang="en-US" sz="1600" b="0" err="1"/>
              <a:t>est</a:t>
            </a:r>
            <a:r>
              <a:rPr lang="en-US" sz="1600" b="0"/>
              <a:t> le </a:t>
            </a:r>
            <a:r>
              <a:rPr lang="en-US" sz="1600" b="0" err="1"/>
              <a:t>mieux</a:t>
            </a:r>
            <a:r>
              <a:rPr lang="en-US" sz="1600" b="0"/>
              <a:t> pour le </a:t>
            </a:r>
            <a:r>
              <a:rPr lang="en-US" sz="1600" b="0" err="1"/>
              <a:t>système</a:t>
            </a:r>
            <a:r>
              <a:rPr lang="en-US" sz="1600" b="0"/>
              <a:t> et </a:t>
            </a:r>
            <a:r>
              <a:rPr lang="en-US" sz="1600" b="0" err="1"/>
              <a:t>leurs</a:t>
            </a:r>
            <a:r>
              <a:rPr lang="en-US" sz="1600" b="0"/>
              <a:t> patients. De plus</a:t>
            </a:r>
            <a:r>
              <a:rPr lang="en-US" sz="1600"/>
              <a:t>, </a:t>
            </a:r>
            <a:r>
              <a:rPr lang="en-US" sz="1600" err="1"/>
              <a:t>il</a:t>
            </a:r>
            <a:r>
              <a:rPr lang="en-US" sz="1600"/>
              <a:t> </a:t>
            </a:r>
            <a:r>
              <a:rPr lang="en-US" sz="1600" err="1"/>
              <a:t>s’agit</a:t>
            </a:r>
            <a:r>
              <a:rPr lang="en-US" sz="1600"/>
              <a:t> </a:t>
            </a:r>
            <a:r>
              <a:rPr lang="en-US" sz="1600" err="1"/>
              <a:t>d’une</a:t>
            </a:r>
            <a:r>
              <a:rPr lang="en-US" sz="1600"/>
              <a:t> occasion pour les </a:t>
            </a:r>
            <a:r>
              <a:rPr lang="en-US" sz="1600" err="1"/>
              <a:t>cliniciens</a:t>
            </a:r>
            <a:r>
              <a:rPr lang="en-US" sz="1600"/>
              <a:t> et les patients de consulter les </a:t>
            </a:r>
            <a:r>
              <a:rPr lang="en-US" sz="1600" err="1"/>
              <a:t>mêmes</a:t>
            </a:r>
            <a:r>
              <a:rPr lang="en-US" sz="1600"/>
              <a:t> sources </a:t>
            </a:r>
            <a:r>
              <a:rPr lang="en-US" sz="1600" err="1"/>
              <a:t>d’information</a:t>
            </a:r>
            <a:r>
              <a:rPr lang="en-US" sz="1600"/>
              <a:t> </a:t>
            </a:r>
            <a:r>
              <a:rPr lang="en-US" sz="1600" err="1"/>
              <a:t>en</a:t>
            </a:r>
            <a:r>
              <a:rPr lang="en-US" sz="1600"/>
              <a:t> </a:t>
            </a:r>
            <a:r>
              <a:rPr lang="en-US" sz="1600" err="1"/>
              <a:t>vue</a:t>
            </a:r>
            <a:r>
              <a:rPr lang="en-US" sz="1600"/>
              <a:t> de </a:t>
            </a:r>
            <a:r>
              <a:rPr lang="en-US" sz="1600" err="1"/>
              <a:t>travailler</a:t>
            </a:r>
            <a:r>
              <a:rPr lang="en-US" sz="1600"/>
              <a:t> à </a:t>
            </a:r>
            <a:r>
              <a:rPr lang="en-US" sz="1600" err="1"/>
              <a:t>partir</a:t>
            </a:r>
            <a:r>
              <a:rPr lang="en-US" sz="1600"/>
              <a:t> </a:t>
            </a:r>
            <a:r>
              <a:rPr lang="en-US" sz="1600" err="1"/>
              <a:t>d’une</a:t>
            </a:r>
            <a:r>
              <a:rPr lang="en-US" sz="1600"/>
              <a:t> base commune.</a:t>
            </a:r>
            <a:br>
              <a:rPr lang="en-US" sz="1600"/>
            </a:br>
            <a:r>
              <a:rPr lang="en-US" sz="1600" b="0"/>
              <a:t> </a:t>
            </a:r>
            <a:br>
              <a:rPr lang="en-US" sz="1600" b="0"/>
            </a:br>
            <a:r>
              <a:rPr lang="en-US" sz="1600" b="0"/>
              <a:t>« </a:t>
            </a:r>
            <a:r>
              <a:rPr lang="en-US" sz="1600" err="1"/>
              <a:t>L’éducation</a:t>
            </a:r>
            <a:r>
              <a:rPr lang="en-US" sz="1600"/>
              <a:t> des patients </a:t>
            </a:r>
            <a:r>
              <a:rPr lang="en-US" sz="1600" err="1"/>
              <a:t>est</a:t>
            </a:r>
            <a:r>
              <a:rPr lang="en-US" sz="1600"/>
              <a:t> </a:t>
            </a:r>
            <a:r>
              <a:rPr lang="en-US" sz="1600" err="1"/>
              <a:t>nécessaire</a:t>
            </a:r>
            <a:r>
              <a:rPr lang="en-US" sz="1600"/>
              <a:t> pour </a:t>
            </a:r>
            <a:r>
              <a:rPr lang="en-US" sz="1600" err="1"/>
              <a:t>obtenir</a:t>
            </a:r>
            <a:r>
              <a:rPr lang="en-US" sz="1600"/>
              <a:t> </a:t>
            </a:r>
            <a:r>
              <a:rPr lang="en-US" sz="1600" err="1"/>
              <a:t>leur</a:t>
            </a:r>
            <a:r>
              <a:rPr lang="en-US" sz="1600"/>
              <a:t> engagement; le </a:t>
            </a:r>
            <a:r>
              <a:rPr lang="en-US" sz="1600" err="1"/>
              <a:t>rétablissement</a:t>
            </a:r>
            <a:r>
              <a:rPr lang="en-US" sz="1600"/>
              <a:t> et la </a:t>
            </a:r>
            <a:r>
              <a:rPr lang="en-US" sz="1600" err="1"/>
              <a:t>prévention</a:t>
            </a:r>
            <a:r>
              <a:rPr lang="en-US" sz="1600"/>
              <a:t> </a:t>
            </a:r>
            <a:r>
              <a:rPr lang="en-US" sz="1600" err="1"/>
              <a:t>en</a:t>
            </a:r>
            <a:r>
              <a:rPr lang="en-US" sz="1600"/>
              <a:t> </a:t>
            </a:r>
            <a:r>
              <a:rPr lang="en-US" sz="1600" err="1"/>
              <a:t>dépendent</a:t>
            </a:r>
            <a:r>
              <a:rPr lang="en-US" sz="1600"/>
              <a:t>. </a:t>
            </a:r>
            <a:r>
              <a:rPr lang="en-US" sz="1600" b="0"/>
              <a:t>La </a:t>
            </a:r>
            <a:r>
              <a:rPr lang="en-US" sz="1600" b="0" err="1"/>
              <a:t>lombalgie</a:t>
            </a:r>
            <a:r>
              <a:rPr lang="en-US" sz="1600" b="0"/>
              <a:t> </a:t>
            </a:r>
            <a:r>
              <a:rPr lang="en-US" sz="1600" b="0" err="1"/>
              <a:t>est</a:t>
            </a:r>
            <a:r>
              <a:rPr lang="en-US" sz="1600" b="0"/>
              <a:t> un </a:t>
            </a:r>
            <a:r>
              <a:rPr lang="en-US" sz="1600" b="0" err="1"/>
              <a:t>problème</a:t>
            </a:r>
            <a:r>
              <a:rPr lang="en-US" sz="1600" b="0"/>
              <a:t> </a:t>
            </a:r>
            <a:r>
              <a:rPr lang="en-US" sz="1600" b="0" err="1"/>
              <a:t>complexe</a:t>
            </a:r>
            <a:r>
              <a:rPr lang="en-US" sz="1600" b="0"/>
              <a:t> et de </a:t>
            </a:r>
            <a:r>
              <a:rPr lang="en-US" sz="1600" b="0" err="1"/>
              <a:t>nombreux</a:t>
            </a:r>
            <a:r>
              <a:rPr lang="en-US" sz="1600" b="0"/>
              <a:t> </a:t>
            </a:r>
            <a:r>
              <a:rPr lang="en-US" sz="1600" b="0" err="1"/>
              <a:t>facteurs</a:t>
            </a:r>
            <a:r>
              <a:rPr lang="en-US" sz="1600" b="0"/>
              <a:t> </a:t>
            </a:r>
            <a:r>
              <a:rPr lang="en-US" sz="1600" b="0" err="1"/>
              <a:t>entrent</a:t>
            </a:r>
            <a:r>
              <a:rPr lang="en-US" sz="1600" b="0"/>
              <a:t> </a:t>
            </a:r>
            <a:r>
              <a:rPr lang="en-US" sz="1600" b="0" err="1"/>
              <a:t>en</a:t>
            </a:r>
            <a:r>
              <a:rPr lang="en-US" sz="1600" b="0"/>
              <a:t> </a:t>
            </a:r>
            <a:r>
              <a:rPr lang="en-US" sz="1600" b="0" err="1"/>
              <a:t>jeu</a:t>
            </a:r>
            <a:r>
              <a:rPr lang="en-US" sz="1600" b="0"/>
              <a:t>, </a:t>
            </a:r>
            <a:r>
              <a:rPr lang="en-US" sz="1600" b="0" err="1"/>
              <a:t>il</a:t>
            </a:r>
            <a:r>
              <a:rPr lang="en-US" sz="1600" b="0"/>
              <a:t> </a:t>
            </a:r>
            <a:r>
              <a:rPr lang="en-US" sz="1600" b="0" err="1"/>
              <a:t>est</a:t>
            </a:r>
            <a:r>
              <a:rPr lang="en-US" sz="1600" b="0"/>
              <a:t> </a:t>
            </a:r>
            <a:r>
              <a:rPr lang="en-US" sz="1600" b="0" err="1"/>
              <a:t>donc</a:t>
            </a:r>
            <a:r>
              <a:rPr lang="en-US" sz="1600" b="0"/>
              <a:t> important que </a:t>
            </a:r>
            <a:r>
              <a:rPr lang="en-US" sz="1600" b="0" err="1"/>
              <a:t>lorsque</a:t>
            </a:r>
            <a:r>
              <a:rPr lang="en-US" sz="1600" b="0"/>
              <a:t> le patient </a:t>
            </a:r>
            <a:r>
              <a:rPr lang="en-US" sz="1600" b="0" err="1"/>
              <a:t>quitte</a:t>
            </a:r>
            <a:r>
              <a:rPr lang="en-US" sz="1600" b="0"/>
              <a:t> son </a:t>
            </a:r>
            <a:r>
              <a:rPr lang="en-US" sz="1600" b="0" err="1"/>
              <a:t>rendez-vous</a:t>
            </a:r>
            <a:r>
              <a:rPr lang="en-US" sz="1600" b="0"/>
              <a:t>, </a:t>
            </a:r>
            <a:r>
              <a:rPr lang="en-US" sz="1600" b="0" err="1"/>
              <a:t>il</a:t>
            </a:r>
            <a:r>
              <a:rPr lang="en-US" sz="1600" b="0"/>
              <a:t> </a:t>
            </a:r>
            <a:r>
              <a:rPr lang="en-US" sz="1600" b="0" err="1"/>
              <a:t>comprenne</a:t>
            </a:r>
            <a:r>
              <a:rPr lang="en-US" sz="1600" b="0"/>
              <a:t> le diagnostic et les </a:t>
            </a:r>
            <a:r>
              <a:rPr lang="en-US" sz="1600" b="0" err="1"/>
              <a:t>prochaines</a:t>
            </a:r>
            <a:r>
              <a:rPr lang="en-US" sz="1600" b="0"/>
              <a:t> </a:t>
            </a:r>
            <a:r>
              <a:rPr lang="en-US" sz="1600" b="0" err="1"/>
              <a:t>étapes</a:t>
            </a:r>
            <a:r>
              <a:rPr lang="en-US" sz="1600" b="0"/>
              <a:t> à </a:t>
            </a:r>
            <a:r>
              <a:rPr lang="en-US" sz="1600" b="0" err="1"/>
              <a:t>suivre</a:t>
            </a:r>
            <a:r>
              <a:rPr lang="en-US" sz="1600" b="0"/>
              <a:t>, </a:t>
            </a:r>
            <a:r>
              <a:rPr lang="en-US" sz="1600" b="0" err="1"/>
              <a:t>en</a:t>
            </a:r>
            <a:r>
              <a:rPr lang="en-US" sz="1600" b="0"/>
              <a:t> particulier </a:t>
            </a:r>
            <a:r>
              <a:rPr lang="en-US" sz="1600" b="0" err="1"/>
              <a:t>l’importance</a:t>
            </a:r>
            <a:r>
              <a:rPr lang="en-US" sz="1600" b="0"/>
              <a:t> du </a:t>
            </a:r>
            <a:r>
              <a:rPr lang="en-US" sz="1600" b="0" err="1"/>
              <a:t>mouvement</a:t>
            </a:r>
            <a:r>
              <a:rPr lang="en-US" sz="1600" b="0"/>
              <a:t> et de </a:t>
            </a:r>
            <a:r>
              <a:rPr lang="en-US" sz="1600" b="0" err="1"/>
              <a:t>l’activité</a:t>
            </a:r>
            <a:r>
              <a:rPr lang="en-US" sz="1600" b="0"/>
              <a:t> physique, les </a:t>
            </a:r>
            <a:r>
              <a:rPr lang="en-US" sz="1600" b="0" err="1"/>
              <a:t>thérapies</a:t>
            </a:r>
            <a:r>
              <a:rPr lang="en-US" sz="1600" b="0"/>
              <a:t> </a:t>
            </a:r>
            <a:r>
              <a:rPr lang="en-US" sz="1600" b="0" err="1"/>
              <a:t>complémentaires</a:t>
            </a:r>
            <a:r>
              <a:rPr lang="en-US" sz="1600" b="0"/>
              <a:t> </a:t>
            </a:r>
            <a:r>
              <a:rPr lang="en-US" sz="1600" b="0" err="1"/>
              <a:t>offertes</a:t>
            </a:r>
            <a:r>
              <a:rPr lang="en-US" sz="1600" b="0"/>
              <a:t> et les raisons pour </a:t>
            </a:r>
            <a:r>
              <a:rPr lang="en-US" sz="1600" b="0" err="1"/>
              <a:t>lesquelles</a:t>
            </a:r>
            <a:r>
              <a:rPr lang="en-US" sz="1600" b="0"/>
              <a:t> </a:t>
            </a:r>
            <a:r>
              <a:rPr lang="en-US" sz="1600" b="0" err="1"/>
              <a:t>l’imagerie</a:t>
            </a:r>
            <a:r>
              <a:rPr lang="en-US" sz="1600" b="0"/>
              <a:t> et le </a:t>
            </a:r>
            <a:r>
              <a:rPr lang="en-US" sz="1600" b="0" err="1"/>
              <a:t>traitement</a:t>
            </a:r>
            <a:r>
              <a:rPr lang="en-US" sz="1600" b="0"/>
              <a:t> </a:t>
            </a:r>
            <a:r>
              <a:rPr lang="en-US" sz="1600" b="0" err="1"/>
              <a:t>pharmacologique</a:t>
            </a:r>
            <a:r>
              <a:rPr lang="en-US" sz="1600" b="0"/>
              <a:t> </a:t>
            </a:r>
            <a:r>
              <a:rPr lang="en-US" sz="1600" b="0" err="1"/>
              <a:t>sont</a:t>
            </a:r>
            <a:r>
              <a:rPr lang="en-US" sz="1600" b="0"/>
              <a:t> </a:t>
            </a:r>
            <a:r>
              <a:rPr lang="en-US" sz="1600" b="0" err="1"/>
              <a:t>habituellement</a:t>
            </a:r>
            <a:r>
              <a:rPr lang="en-US" sz="1600" b="0"/>
              <a:t> </a:t>
            </a:r>
            <a:r>
              <a:rPr lang="en-US" sz="1600" b="0" err="1"/>
              <a:t>inutiles</a:t>
            </a:r>
            <a:r>
              <a:rPr lang="en-US" sz="1600" b="0"/>
              <a:t>. »</a:t>
            </a:r>
            <a:br>
              <a:rPr lang="en-US" sz="1600" b="0"/>
            </a:br>
            <a:br>
              <a:rPr lang="en-US" sz="1600" b="0"/>
            </a:br>
            <a:r>
              <a:rPr lang="en-US" sz="1600" b="0" i="1"/>
              <a:t>– Scott Shallow, </a:t>
            </a:r>
            <a:r>
              <a:rPr lang="en-US" sz="1600" b="0"/>
              <a:t>membre du Comité consultatif sur les normes de qualité - lombalgie</a:t>
            </a:r>
            <a:r>
              <a:rPr lang="en-US" sz="1600" b="0" i="1"/>
              <a:t> </a:t>
            </a:r>
            <a:br>
              <a:rPr lang="en-US" sz="1600" b="0" i="1"/>
            </a:br>
            <a:endParaRPr lang="en-US" sz="1600" b="0"/>
          </a:p>
        </p:txBody>
      </p:sp>
    </p:spTree>
    <p:extLst>
      <p:ext uri="{BB962C8B-B14F-4D97-AF65-F5344CB8AC3E}">
        <p14:creationId xmlns:p14="http://schemas.microsoft.com/office/powerpoint/2010/main" val="160316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br>
              <a:rPr lang="fr-CA" sz="4800"/>
            </a:br>
            <a:r>
              <a:rPr lang="fr-CA" sz="4800"/>
              <a:t>Énoncés de qualité en bref</a:t>
            </a:r>
            <a:br>
              <a:rPr lang="fr-CA">
                <a:solidFill>
                  <a:schemeClr val="tx1"/>
                </a:solidFill>
                <a:latin typeface="MS PGothic"/>
              </a:rPr>
            </a:br>
            <a:endParaRPr lang="fr-CA">
              <a:solidFill>
                <a:schemeClr val="tx1"/>
              </a:solidFill>
              <a:latin typeface="MS PGothic"/>
            </a:endParaRPr>
          </a:p>
        </p:txBody>
      </p:sp>
    </p:spTree>
    <p:custDataLst>
      <p:tags r:id="rId1"/>
    </p:custDataLst>
    <p:extLst>
      <p:ext uri="{BB962C8B-B14F-4D97-AF65-F5344CB8AC3E}">
        <p14:creationId xmlns:p14="http://schemas.microsoft.com/office/powerpoint/2010/main" val="3346355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199" y="274638"/>
            <a:ext cx="8842586" cy="1165909"/>
          </a:xfrm>
        </p:spPr>
        <p:txBody>
          <a:bodyPr>
            <a:normAutofit fontScale="90000"/>
          </a:bodyPr>
          <a:lstStyle/>
          <a:p>
            <a:r>
              <a:rPr lang="fr-CA">
                <a:solidFill>
                  <a:srgbClr val="00A0AF"/>
                </a:solidFill>
              </a:rPr>
              <a:t>Champ</a:t>
            </a:r>
            <a:r>
              <a:rPr lang="fr-CA" b="0">
                <a:solidFill>
                  <a:srgbClr val="00A0AF"/>
                </a:solidFill>
              </a:rPr>
              <a:t> </a:t>
            </a:r>
            <a:r>
              <a:rPr lang="fr-CA">
                <a:solidFill>
                  <a:srgbClr val="00A0AF"/>
                </a:solidFill>
              </a:rPr>
              <a:t>d’application de la norme de qualité pour la lombalgie</a:t>
            </a:r>
          </a:p>
        </p:txBody>
      </p:sp>
      <p:sp>
        <p:nvSpPr>
          <p:cNvPr id="4" name="Content Placeholder 3"/>
          <p:cNvSpPr>
            <a:spLocks noGrp="1"/>
          </p:cNvSpPr>
          <p:nvPr>
            <p:ph idx="1"/>
            <p:custDataLst>
              <p:tags r:id="rId3"/>
            </p:custDataLst>
          </p:nvPr>
        </p:nvSpPr>
        <p:spPr>
          <a:xfrm>
            <a:off x="457200" y="1644943"/>
            <a:ext cx="8229600" cy="4248472"/>
          </a:xfrm>
        </p:spPr>
        <p:txBody>
          <a:bodyPr>
            <a:normAutofit fontScale="92500" lnSpcReduction="20000"/>
          </a:bodyPr>
          <a:lstStyle/>
          <a:p>
            <a:r>
              <a:rPr lang="fr-CA" sz="2000"/>
              <a:t>La lombalgie aiguë se définit comme une douleur localisée entre la 12</a:t>
            </a:r>
            <a:r>
              <a:rPr lang="fr-CA" sz="2000" baseline="30000"/>
              <a:t>e</a:t>
            </a:r>
            <a:r>
              <a:rPr lang="fr-CA" sz="2000"/>
              <a:t> côte et les plis fessiers inférieurs et est considérée comme non spécifique, caractérisée par une tension, une douleur ou une raideur dans la région lombaire</a:t>
            </a:r>
          </a:p>
          <a:p>
            <a:r>
              <a:rPr lang="fr-CA" sz="2000"/>
              <a:t>S’adresse aux adultes de 16 ans et plus qui ont un premier épisode de lombalgie aiguë ou un épisode récurrent de lombalgie aiguë qui dure moins de 12 semaines, avec ou sans symptômes aux jambes</a:t>
            </a:r>
          </a:p>
          <a:p>
            <a:r>
              <a:rPr lang="fr-CA" sz="2000"/>
              <a:t>Se concentre sur l’évaluation et la gestion, ainsi que sur l’activité physique, l’éducation, l’autogestion et le soutien psychosocial des personnes souffrant de lombalgie aiguë dans tous les milieux de soins de santé et par tous les professionnels de la santé</a:t>
            </a:r>
          </a:p>
          <a:p>
            <a:r>
              <a:rPr lang="fr-CA" sz="2000"/>
              <a:t>Ne comprend pas les lombalgies chroniques (de plus de 12 semaines), les maux de dos pendant la grossesse, les affections inflammatoires, les infections, les fractures, les néoplasmes, les maladies osseuses, les causes non rachidiennes ou les interventions chirurgicales</a:t>
            </a:r>
          </a:p>
        </p:txBody>
      </p:sp>
    </p:spTree>
    <p:custDataLst>
      <p:tags r:id="rId1"/>
    </p:custDataLst>
    <p:extLst>
      <p:ext uri="{BB962C8B-B14F-4D97-AF65-F5344CB8AC3E}">
        <p14:creationId xmlns:p14="http://schemas.microsoft.com/office/powerpoint/2010/main" val="159303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a:t>Thèmes de l’énoncé de qualité sur la lombalgie aiguë</a:t>
            </a:r>
          </a:p>
        </p:txBody>
      </p:sp>
      <p:sp>
        <p:nvSpPr>
          <p:cNvPr id="4" name="Content Placeholder 3"/>
          <p:cNvSpPr>
            <a:spLocks noGrp="1"/>
          </p:cNvSpPr>
          <p:nvPr>
            <p:ph idx="1"/>
            <p:custDataLst>
              <p:tags r:id="rId2"/>
            </p:custDataLst>
          </p:nvPr>
        </p:nvSpPr>
        <p:spPr>
          <a:xfrm>
            <a:off x="472184" y="1440547"/>
            <a:ext cx="8229600" cy="5247603"/>
          </a:xfrm>
        </p:spPr>
        <p:txBody>
          <a:bodyPr/>
          <a:lstStyle/>
          <a:p>
            <a:pPr marL="457200" indent="-457200">
              <a:lnSpc>
                <a:spcPct val="150000"/>
              </a:lnSpc>
              <a:spcBef>
                <a:spcPts val="600"/>
              </a:spcBef>
              <a:buFont typeface="+mj-lt"/>
              <a:buAutoNum type="arabicPeriod"/>
            </a:pPr>
            <a:r>
              <a:rPr lang="fr-CA"/>
              <a:t>Évaluation clinique	</a:t>
            </a:r>
          </a:p>
          <a:p>
            <a:pPr marL="457200" indent="-457200">
              <a:lnSpc>
                <a:spcPct val="150000"/>
              </a:lnSpc>
              <a:spcBef>
                <a:spcPts val="600"/>
              </a:spcBef>
              <a:buFont typeface="+mj-lt"/>
              <a:buAutoNum type="arabicPeriod"/>
            </a:pPr>
            <a:r>
              <a:rPr lang="fr-CA"/>
              <a:t>Imagerie diagnostique	</a:t>
            </a:r>
          </a:p>
          <a:p>
            <a:pPr marL="457200" indent="-457200">
              <a:lnSpc>
                <a:spcPct val="150000"/>
              </a:lnSpc>
              <a:spcBef>
                <a:spcPts val="600"/>
              </a:spcBef>
              <a:buFont typeface="+mj-lt"/>
              <a:buAutoNum type="arabicPeriod"/>
            </a:pPr>
            <a:r>
              <a:rPr lang="fr-CA"/>
              <a:t>Éducation et autogestion des patients	</a:t>
            </a:r>
          </a:p>
          <a:p>
            <a:pPr marL="457200" indent="-457200">
              <a:lnSpc>
                <a:spcPct val="150000"/>
              </a:lnSpc>
              <a:spcBef>
                <a:spcPts val="600"/>
              </a:spcBef>
              <a:buFont typeface="+mj-lt"/>
              <a:buAutoNum type="arabicPeriod"/>
            </a:pPr>
            <a:r>
              <a:rPr lang="fr-CA"/>
              <a:t>Maintien de l’activité habituelle	</a:t>
            </a:r>
          </a:p>
          <a:p>
            <a:pPr marL="457200" indent="-457200">
              <a:lnSpc>
                <a:spcPct val="150000"/>
              </a:lnSpc>
              <a:spcBef>
                <a:spcPts val="600"/>
              </a:spcBef>
              <a:buFont typeface="+mj-lt"/>
              <a:buAutoNum type="arabicPeriod"/>
            </a:pPr>
            <a:r>
              <a:rPr lang="fr-CA"/>
              <a:t>Information et soutien psychosociaux	</a:t>
            </a:r>
          </a:p>
          <a:p>
            <a:pPr marL="457200" indent="-457200">
              <a:lnSpc>
                <a:spcPct val="150000"/>
              </a:lnSpc>
              <a:spcBef>
                <a:spcPts val="600"/>
              </a:spcBef>
              <a:buFont typeface="+mj-lt"/>
              <a:buAutoNum type="arabicPeriod"/>
            </a:pPr>
            <a:r>
              <a:rPr lang="fr-CA"/>
              <a:t>Thérapies pharmacologiques</a:t>
            </a:r>
          </a:p>
          <a:p>
            <a:pPr marL="457200" indent="-457200">
              <a:lnSpc>
                <a:spcPct val="150000"/>
              </a:lnSpc>
              <a:spcBef>
                <a:spcPts val="600"/>
              </a:spcBef>
              <a:buFont typeface="+mj-lt"/>
              <a:buAutoNum type="arabicPeriod"/>
            </a:pPr>
            <a:r>
              <a:rPr lang="fr-CA"/>
              <a:t>Autres thérapies non pharmacologiques</a:t>
            </a:r>
          </a:p>
          <a:p>
            <a:pPr marL="0" indent="0">
              <a:spcBef>
                <a:spcPts val="600"/>
              </a:spcBef>
              <a:buNone/>
            </a:pPr>
            <a:r>
              <a:rPr lang="fr-CA" sz="1800">
                <a:cs typeface="Arial"/>
              </a:rPr>
              <a:t> </a:t>
            </a:r>
          </a:p>
        </p:txBody>
      </p:sp>
    </p:spTree>
    <p:extLst>
      <p:ext uri="{BB962C8B-B14F-4D97-AF65-F5344CB8AC3E}">
        <p14:creationId xmlns:p14="http://schemas.microsoft.com/office/powerpoint/2010/main" val="1105675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chor="t"/>
          <a:lstStyle/>
          <a:p>
            <a:pPr>
              <a:lnSpc>
                <a:spcPct val="90000"/>
              </a:lnSpc>
            </a:pPr>
            <a:r>
              <a:rPr lang="fr-CA" sz="3200" b="0"/>
              <a:t>Énoncé de qualité 1 : </a:t>
            </a:r>
            <a:r>
              <a:rPr lang="fr-CA" sz="3200"/>
              <a:t>Évaluation clinique</a:t>
            </a:r>
            <a:br>
              <a:rPr lang="fr-CA" sz="3500"/>
            </a:br>
            <a:endParaRPr lang="fr-CA" sz="3500"/>
          </a:p>
        </p:txBody>
      </p:sp>
      <p:sp>
        <p:nvSpPr>
          <p:cNvPr id="3" name="Rectangle 2"/>
          <p:cNvSpPr/>
          <p:nvPr>
            <p:custDataLst>
              <p:tags r:id="rId3"/>
            </p:custDataLst>
          </p:nvPr>
        </p:nvSpPr>
        <p:spPr>
          <a:xfrm>
            <a:off x="457200" y="2080591"/>
            <a:ext cx="7801276" cy="1994800"/>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personnes souffrant de lombalgie aiguë qui ont besoin de soins primaires reçoivent rapidement une évaluation complète. </a:t>
            </a:r>
          </a:p>
        </p:txBody>
      </p:sp>
    </p:spTree>
    <p:custDataLst>
      <p:tags r:id="rId1"/>
    </p:custDataLst>
    <p:extLst>
      <p:ext uri="{BB962C8B-B14F-4D97-AF65-F5344CB8AC3E}">
        <p14:creationId xmlns:p14="http://schemas.microsoft.com/office/powerpoint/2010/main" val="77092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err="1"/>
              <a:t>Normes</a:t>
            </a:r>
            <a:r>
              <a:rPr lang="en-CA"/>
              <a:t> de </a:t>
            </a:r>
            <a:r>
              <a:rPr lang="en-CA" err="1"/>
              <a:t>qualité</a:t>
            </a:r>
            <a:endParaRPr lang="en-CA"/>
          </a:p>
        </p:txBody>
      </p:sp>
      <p:sp>
        <p:nvSpPr>
          <p:cNvPr id="3" name="Content Placeholder 2"/>
          <p:cNvSpPr>
            <a:spLocks noGrp="1"/>
          </p:cNvSpPr>
          <p:nvPr>
            <p:ph idx="1"/>
          </p:nvPr>
        </p:nvSpPr>
        <p:spPr>
          <a:xfrm>
            <a:off x="472184" y="1440547"/>
            <a:ext cx="8229600" cy="3143979"/>
          </a:xfrm>
        </p:spPr>
        <p:txBody>
          <a:bodyPr/>
          <a:lstStyle/>
          <a:p>
            <a:pPr>
              <a:lnSpc>
                <a:spcPct val="90000"/>
              </a:lnSpc>
              <a:spcAft>
                <a:spcPts val="1200"/>
              </a:spcAft>
            </a:pPr>
            <a:r>
              <a:rPr lang="fr-CA" sz="2000"/>
              <a:t>Informer les cliniciens et les patients à quoi peuvent ressembler des soins de qualité</a:t>
            </a:r>
          </a:p>
          <a:p>
            <a:pPr>
              <a:lnSpc>
                <a:spcPct val="90000"/>
              </a:lnSpc>
              <a:spcAft>
                <a:spcPts val="1200"/>
              </a:spcAft>
            </a:pPr>
            <a:r>
              <a:rPr lang="fr-CA" sz="2000"/>
              <a:t>Mettre l’accent sur les conditions où il existe d’importantes variations dans la façon dont les soins sont offerts ou où il existe des écarts entre les soins offerts en Ontario et les soins que les patients devraient recevoir</a:t>
            </a:r>
          </a:p>
          <a:p>
            <a:pPr>
              <a:lnSpc>
                <a:spcPct val="90000"/>
              </a:lnSpc>
              <a:spcAft>
                <a:spcPts val="1200"/>
              </a:spcAft>
            </a:pPr>
            <a:r>
              <a:rPr lang="fr-CA" sz="2000"/>
              <a:t>Sont fondées sur les meilleures données probantes disponibles</a:t>
            </a:r>
            <a:endParaRPr lang="en-CA" sz="2000"/>
          </a:p>
          <a:p>
            <a:endParaRPr lang="en-CA" sz="2000"/>
          </a:p>
        </p:txBody>
      </p:sp>
      <p:pic>
        <p:nvPicPr>
          <p:cNvPr id="7" name="Picture 6">
            <a:extLst>
              <a:ext uri="{FF2B5EF4-FFF2-40B4-BE49-F238E27FC236}">
                <a16:creationId xmlns:a16="http://schemas.microsoft.com/office/drawing/2014/main" id="{30544F81-F818-E942-AB1A-A018EFFB4C9E}"/>
              </a:ext>
            </a:extLst>
          </p:cNvPr>
          <p:cNvPicPr>
            <a:picLocks noChangeAspect="1"/>
          </p:cNvPicPr>
          <p:nvPr/>
        </p:nvPicPr>
        <p:blipFill>
          <a:blip r:embed="rId3"/>
          <a:stretch>
            <a:fillRect/>
          </a:stretch>
        </p:blipFill>
        <p:spPr>
          <a:xfrm>
            <a:off x="1568969" y="4525439"/>
            <a:ext cx="1797781" cy="179778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F8614BA-4440-6C4A-9A23-2C94E1EA120F}"/>
              </a:ext>
            </a:extLst>
          </p:cNvPr>
          <p:cNvPicPr>
            <a:picLocks noChangeAspect="1"/>
          </p:cNvPicPr>
          <p:nvPr/>
        </p:nvPicPr>
        <p:blipFill>
          <a:blip r:embed="rId4"/>
          <a:stretch>
            <a:fillRect/>
          </a:stretch>
        </p:blipFill>
        <p:spPr>
          <a:xfrm>
            <a:off x="3587078" y="4523220"/>
            <a:ext cx="1800000" cy="1800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BD866AB-EC9A-1C4F-BC74-761FE149FB85}"/>
              </a:ext>
            </a:extLst>
          </p:cNvPr>
          <p:cNvPicPr>
            <a:picLocks noChangeAspect="1"/>
          </p:cNvPicPr>
          <p:nvPr/>
        </p:nvPicPr>
        <p:blipFill>
          <a:blip r:embed="rId5"/>
          <a:stretch>
            <a:fillRect/>
          </a:stretch>
        </p:blipFill>
        <p:spPr>
          <a:xfrm>
            <a:off x="5606296" y="4524329"/>
            <a:ext cx="1797781" cy="1797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779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chor="t">
            <a:normAutofit fontScale="90000"/>
          </a:bodyPr>
          <a:lstStyle/>
          <a:p>
            <a:pPr>
              <a:lnSpc>
                <a:spcPct val="90000"/>
              </a:lnSpc>
            </a:pPr>
            <a:r>
              <a:rPr lang="fr-CA" sz="3200" b="0"/>
              <a:t>Énoncé de qualité 2 : </a:t>
            </a:r>
            <a:r>
              <a:rPr lang="fr-CA" sz="3200"/>
              <a:t>Imagerie diagnostique</a:t>
            </a:r>
            <a:br>
              <a:rPr lang="fr-CA" sz="3200"/>
            </a:br>
            <a:br>
              <a:rPr lang="fr-CA" sz="3500"/>
            </a:br>
            <a:endParaRPr lang="fr-CA" sz="3500"/>
          </a:p>
        </p:txBody>
      </p:sp>
      <p:sp>
        <p:nvSpPr>
          <p:cNvPr id="3" name="Rectangle 2"/>
          <p:cNvSpPr/>
          <p:nvPr>
            <p:custDataLst>
              <p:tags r:id="rId3"/>
            </p:custDataLst>
          </p:nvPr>
        </p:nvSpPr>
        <p:spPr>
          <a:xfrm>
            <a:off x="933156" y="2381750"/>
            <a:ext cx="7277687" cy="1809034"/>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personnes souffrant de lombalgie aiguë ne reçoivent pas de tests d’imagerie diagnostique à moins qu’elles ne présentent des signes avant-coureurs d’une maladie pathologique grave. </a:t>
            </a:r>
          </a:p>
        </p:txBody>
      </p:sp>
    </p:spTree>
    <p:custDataLst>
      <p:tags r:id="rId1"/>
    </p:custDataLst>
    <p:extLst>
      <p:ext uri="{BB962C8B-B14F-4D97-AF65-F5344CB8AC3E}">
        <p14:creationId xmlns:p14="http://schemas.microsoft.com/office/powerpoint/2010/main" val="1497133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chor="t">
            <a:normAutofit fontScale="90000"/>
          </a:bodyPr>
          <a:lstStyle/>
          <a:p>
            <a:pPr>
              <a:lnSpc>
                <a:spcPct val="90000"/>
              </a:lnSpc>
            </a:pPr>
            <a:r>
              <a:rPr lang="fr-CA" sz="3200" b="0"/>
              <a:t>Énoncé de qualité 3 :</a:t>
            </a:r>
            <a:r>
              <a:rPr lang="fr-CA" b="0"/>
              <a:t> </a:t>
            </a:r>
            <a:r>
              <a:rPr lang="fr-CA" sz="3200"/>
              <a:t>Éducation et autogestion des patients </a:t>
            </a:r>
            <a:br>
              <a:rPr lang="fr-CA" sz="3200"/>
            </a:br>
            <a:br>
              <a:rPr lang="fr-CA" sz="3200"/>
            </a:br>
            <a:br>
              <a:rPr lang="fr-CA" sz="3500"/>
            </a:br>
            <a:endParaRPr lang="fr-CA" sz="3500"/>
          </a:p>
        </p:txBody>
      </p:sp>
      <p:sp>
        <p:nvSpPr>
          <p:cNvPr id="3" name="Rectangle 2"/>
          <p:cNvSpPr/>
          <p:nvPr>
            <p:custDataLst>
              <p:tags r:id="rId3"/>
            </p:custDataLst>
          </p:nvPr>
        </p:nvSpPr>
        <p:spPr>
          <a:xfrm>
            <a:off x="1048043" y="2159725"/>
            <a:ext cx="7277687" cy="1809034"/>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personnes souffrant de lombalgie aiguë reçoivent une éducation et un soutien continu pour une autogestion adaptée à leurs besoins. </a:t>
            </a:r>
          </a:p>
        </p:txBody>
      </p:sp>
    </p:spTree>
    <p:custDataLst>
      <p:tags r:id="rId1"/>
    </p:custDataLst>
    <p:extLst>
      <p:ext uri="{BB962C8B-B14F-4D97-AF65-F5344CB8AC3E}">
        <p14:creationId xmlns:p14="http://schemas.microsoft.com/office/powerpoint/2010/main" val="232996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419469" cy="1165909"/>
          </a:xfrm>
        </p:spPr>
        <p:txBody>
          <a:bodyPr anchor="t">
            <a:normAutofit fontScale="90000"/>
          </a:bodyPr>
          <a:lstStyle/>
          <a:p>
            <a:pPr>
              <a:lnSpc>
                <a:spcPct val="90000"/>
              </a:lnSpc>
            </a:pPr>
            <a:r>
              <a:rPr lang="fr-CA" sz="3200" b="0"/>
              <a:t>Énoncé de qualité 4 :</a:t>
            </a:r>
            <a:r>
              <a:rPr lang="fr-CA" b="0"/>
              <a:t> </a:t>
            </a:r>
            <a:r>
              <a:rPr lang="fr-CA" sz="3200"/>
              <a:t>Maintien de l’activité habituelle</a:t>
            </a:r>
            <a:br>
              <a:rPr lang="fr-CA" sz="3200"/>
            </a:br>
            <a:br>
              <a:rPr lang="fr-CA" sz="3200"/>
            </a:br>
            <a:br>
              <a:rPr lang="fr-CA" sz="3200"/>
            </a:br>
            <a:br>
              <a:rPr lang="fr-CA" sz="3200"/>
            </a:br>
            <a:endParaRPr lang="fr-CA" sz="3200"/>
          </a:p>
        </p:txBody>
      </p:sp>
      <p:sp>
        <p:nvSpPr>
          <p:cNvPr id="3" name="Rectangle 2"/>
          <p:cNvSpPr/>
          <p:nvPr>
            <p:custDataLst>
              <p:tags r:id="rId3"/>
            </p:custDataLst>
          </p:nvPr>
        </p:nvSpPr>
        <p:spPr>
          <a:xfrm>
            <a:off x="939551" y="2061251"/>
            <a:ext cx="7454766" cy="1968032"/>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personnes souffrant de lombalgie aiguë sont encouragées à demeurer physiquement actives en continuant d’accomplir les activités de la vie quotidienne, avec des modifications si nécessaire. </a:t>
            </a:r>
          </a:p>
        </p:txBody>
      </p:sp>
    </p:spTree>
    <p:custDataLst>
      <p:tags r:id="rId1"/>
    </p:custDataLst>
    <p:extLst>
      <p:ext uri="{BB962C8B-B14F-4D97-AF65-F5344CB8AC3E}">
        <p14:creationId xmlns:p14="http://schemas.microsoft.com/office/powerpoint/2010/main" val="4084109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70891"/>
            <a:ext cx="8244584" cy="1165909"/>
          </a:xfrm>
        </p:spPr>
        <p:txBody>
          <a:bodyPr anchor="t">
            <a:normAutofit fontScale="90000"/>
          </a:bodyPr>
          <a:lstStyle/>
          <a:p>
            <a:pPr>
              <a:lnSpc>
                <a:spcPct val="90000"/>
              </a:lnSpc>
            </a:pPr>
            <a:r>
              <a:rPr lang="fr-CA" sz="3200" b="0"/>
              <a:t>Énoncé de qualité 5 :</a:t>
            </a:r>
            <a:r>
              <a:rPr lang="fr-CA" b="0"/>
              <a:t> </a:t>
            </a:r>
            <a:r>
              <a:rPr lang="fr-CA" sz="3200"/>
              <a:t>Information et soutien psychosociaux</a:t>
            </a:r>
            <a:br>
              <a:rPr lang="fr-CA" sz="3200"/>
            </a:br>
            <a:br>
              <a:rPr lang="fr-CA" sz="3200"/>
            </a:br>
            <a:br>
              <a:rPr lang="fr-CA" sz="3200"/>
            </a:br>
            <a:br>
              <a:rPr lang="fr-CA" sz="3200"/>
            </a:br>
            <a:br>
              <a:rPr lang="fr-CA" sz="3500"/>
            </a:br>
            <a:endParaRPr lang="fr-CA" sz="3500"/>
          </a:p>
        </p:txBody>
      </p:sp>
      <p:sp>
        <p:nvSpPr>
          <p:cNvPr id="3" name="Rectangle 2"/>
          <p:cNvSpPr/>
          <p:nvPr>
            <p:custDataLst>
              <p:tags r:id="rId3"/>
            </p:custDataLst>
          </p:nvPr>
        </p:nvSpPr>
        <p:spPr>
          <a:xfrm>
            <a:off x="685800" y="2117521"/>
            <a:ext cx="7772400" cy="2391544"/>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personnes souffrant de lombalgie aiguë qui ont des obstacles psychosociaux au rétablissement (drapeaux jaunes) identifiés au cours de leur évaluation complète reçoivent des renseignements supplémentaires et du soutien pour gérer les obstacles identifiés.</a:t>
            </a:r>
          </a:p>
        </p:txBody>
      </p:sp>
    </p:spTree>
    <p:custDataLst>
      <p:tags r:id="rId1"/>
    </p:custDataLst>
    <p:extLst>
      <p:ext uri="{BB962C8B-B14F-4D97-AF65-F5344CB8AC3E}">
        <p14:creationId xmlns:p14="http://schemas.microsoft.com/office/powerpoint/2010/main" val="854598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chor="t">
            <a:normAutofit fontScale="90000"/>
          </a:bodyPr>
          <a:lstStyle/>
          <a:p>
            <a:pPr>
              <a:lnSpc>
                <a:spcPct val="90000"/>
              </a:lnSpc>
            </a:pPr>
            <a:r>
              <a:rPr lang="fr-CA" sz="3200" b="0"/>
              <a:t>Énoncé de qualité 6 :</a:t>
            </a:r>
            <a:r>
              <a:rPr lang="fr-CA" b="0"/>
              <a:t> </a:t>
            </a:r>
            <a:r>
              <a:rPr lang="fr-CA" sz="3200"/>
              <a:t>Thérapies pharmacologiques</a:t>
            </a:r>
            <a:br>
              <a:rPr lang="fr-CA" sz="3200"/>
            </a:br>
            <a:br>
              <a:rPr lang="fr-CA" sz="3200"/>
            </a:br>
            <a:br>
              <a:rPr lang="fr-CA" sz="3200"/>
            </a:br>
            <a:br>
              <a:rPr lang="fr-CA" sz="3200"/>
            </a:br>
            <a:br>
              <a:rPr lang="fr-CA" sz="3200"/>
            </a:br>
            <a:br>
              <a:rPr lang="fr-CA" sz="3500"/>
            </a:br>
            <a:endParaRPr lang="fr-CA" sz="3500"/>
          </a:p>
        </p:txBody>
      </p:sp>
      <p:sp>
        <p:nvSpPr>
          <p:cNvPr id="3" name="Rectangle 2"/>
          <p:cNvSpPr/>
          <p:nvPr>
            <p:custDataLst>
              <p:tags r:id="rId3"/>
            </p:custDataLst>
          </p:nvPr>
        </p:nvSpPr>
        <p:spPr>
          <a:xfrm>
            <a:off x="457200" y="2223141"/>
            <a:ext cx="7613374" cy="2874011"/>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endParaRPr lang="en-CA" sz="2800" b="1" u="none">
              <a:solidFill>
                <a:srgbClr val="000000"/>
              </a:solidFill>
            </a:endParaRPr>
          </a:p>
        </p:txBody>
      </p:sp>
      <p:sp>
        <p:nvSpPr>
          <p:cNvPr id="5" name="Rectangle 4"/>
          <p:cNvSpPr/>
          <p:nvPr>
            <p:custDataLst>
              <p:tags r:id="rId4"/>
            </p:custDataLst>
          </p:nvPr>
        </p:nvSpPr>
        <p:spPr>
          <a:xfrm>
            <a:off x="588129" y="2223141"/>
            <a:ext cx="7146758" cy="2308324"/>
          </a:xfrm>
          <a:prstGeom prst="rect">
            <a:avLst/>
          </a:prstGeom>
        </p:spPr>
        <p:txBody>
          <a:bodyPr wrap="square">
            <a:spAutoFit/>
          </a:bodyPr>
          <a:lstStyle/>
          <a:p>
            <a:r>
              <a:rPr lang="fr-CA" sz="2400" u="none">
                <a:solidFill>
                  <a:srgbClr val="000000"/>
                </a:solidFill>
                <a:latin typeface="+mn-lt"/>
              </a:rPr>
              <a:t>Les personnes souffrant de lombalgie aiguë dont les symptômes ne s’améliorent pas adéquatement avec l’activité physique, l’éducation, la rassurance et le soutien à l’autogestion reçoivent de l’information sur les risques et les avantages des analgésiques non opiacés pour améliorer leur mobilité et leur fonctionnement. </a:t>
            </a:r>
          </a:p>
        </p:txBody>
      </p:sp>
    </p:spTree>
    <p:custDataLst>
      <p:tags r:id="rId1"/>
    </p:custDataLst>
    <p:extLst>
      <p:ext uri="{BB962C8B-B14F-4D97-AF65-F5344CB8AC3E}">
        <p14:creationId xmlns:p14="http://schemas.microsoft.com/office/powerpoint/2010/main" val="2766205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chor="t">
            <a:normAutofit fontScale="90000"/>
          </a:bodyPr>
          <a:lstStyle/>
          <a:p>
            <a:pPr>
              <a:lnSpc>
                <a:spcPct val="90000"/>
              </a:lnSpc>
            </a:pPr>
            <a:r>
              <a:rPr lang="fr-CA" sz="3200" b="0"/>
              <a:t>Énoncé de qualité 7 : </a:t>
            </a:r>
            <a:r>
              <a:rPr lang="fr-CA" sz="3200"/>
              <a:t>Autres thérapies non pharmacologiques</a:t>
            </a:r>
            <a:br>
              <a:rPr lang="fr-CA" sz="3200"/>
            </a:br>
            <a:br>
              <a:rPr lang="fr-CA" sz="3200"/>
            </a:br>
            <a:br>
              <a:rPr lang="fr-CA" sz="3200"/>
            </a:br>
            <a:br>
              <a:rPr lang="fr-CA" sz="3200"/>
            </a:br>
            <a:br>
              <a:rPr lang="fr-CA" sz="3200"/>
            </a:br>
            <a:br>
              <a:rPr lang="fr-CA" sz="3500"/>
            </a:br>
            <a:endParaRPr lang="fr-CA" sz="3500"/>
          </a:p>
        </p:txBody>
      </p:sp>
      <p:sp>
        <p:nvSpPr>
          <p:cNvPr id="3" name="Rectangle 2"/>
          <p:cNvSpPr/>
          <p:nvPr>
            <p:custDataLst>
              <p:tags r:id="rId3"/>
            </p:custDataLst>
          </p:nvPr>
        </p:nvSpPr>
        <p:spPr>
          <a:xfrm>
            <a:off x="457200" y="2103453"/>
            <a:ext cx="7865165" cy="2937470"/>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endParaRPr lang="en-CA" sz="2800" b="1" u="none">
              <a:solidFill>
                <a:srgbClr val="000000"/>
              </a:solidFill>
            </a:endParaRPr>
          </a:p>
        </p:txBody>
      </p:sp>
      <p:sp>
        <p:nvSpPr>
          <p:cNvPr id="4" name="Rectangle 3"/>
          <p:cNvSpPr/>
          <p:nvPr>
            <p:custDataLst>
              <p:tags r:id="rId4"/>
            </p:custDataLst>
          </p:nvPr>
        </p:nvSpPr>
        <p:spPr>
          <a:xfrm>
            <a:off x="582329" y="2249302"/>
            <a:ext cx="7740036" cy="2308324"/>
          </a:xfrm>
          <a:prstGeom prst="rect">
            <a:avLst/>
          </a:prstGeom>
        </p:spPr>
        <p:txBody>
          <a:bodyPr wrap="square">
            <a:spAutoFit/>
          </a:bodyPr>
          <a:lstStyle/>
          <a:p>
            <a:r>
              <a:rPr lang="fr-CA" sz="2400" u="none">
                <a:solidFill>
                  <a:srgbClr val="000000"/>
                </a:solidFill>
                <a:latin typeface="+mn-lt"/>
              </a:rPr>
              <a:t>Les personnes souffrant de lombalgie aiguë dont les symptômes ne s’améliorent pas adéquatement avec l’activité physique, l’éducation, la rassurance et le soutien à l’autogestion reçoivent de l’information sur les risques et les avantages de thérapies non pharmacologiques supplémentaires pour améliorer leur mobilité et leur fonctionnement. </a:t>
            </a:r>
          </a:p>
        </p:txBody>
      </p:sp>
    </p:spTree>
    <p:custDataLst>
      <p:tags r:id="rId1"/>
    </p:custDataLst>
    <p:extLst>
      <p:ext uri="{BB962C8B-B14F-4D97-AF65-F5344CB8AC3E}">
        <p14:creationId xmlns:p14="http://schemas.microsoft.com/office/powerpoint/2010/main" val="3639091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br>
              <a:rPr lang="fr-CA" sz="4800"/>
            </a:br>
            <a:r>
              <a:rPr lang="fr-CA" sz="4800"/>
              <a:t>Comment mesurer le succès</a:t>
            </a:r>
            <a:br>
              <a:rPr lang="fr-CA">
                <a:solidFill>
                  <a:schemeClr val="tx1"/>
                </a:solidFill>
                <a:latin typeface="MS PGothic"/>
              </a:rPr>
            </a:br>
            <a:endParaRPr lang="fr-CA">
              <a:solidFill>
                <a:schemeClr val="tx1"/>
              </a:solidFill>
              <a:latin typeface="MS PGothic"/>
            </a:endParaRPr>
          </a:p>
        </p:txBody>
      </p:sp>
    </p:spTree>
    <p:custDataLst>
      <p:tags r:id="rId1"/>
    </p:custDataLst>
    <p:extLst>
      <p:ext uri="{BB962C8B-B14F-4D97-AF65-F5344CB8AC3E}">
        <p14:creationId xmlns:p14="http://schemas.microsoft.com/office/powerpoint/2010/main" val="4176430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1D4A-5A4B-42C8-B41D-A880D1F100FA}"/>
              </a:ext>
            </a:extLst>
          </p:cNvPr>
          <p:cNvSpPr>
            <a:spLocks noGrp="1"/>
          </p:cNvSpPr>
          <p:nvPr>
            <p:ph type="title"/>
            <p:custDataLst>
              <p:tags r:id="rId2"/>
            </p:custDataLst>
          </p:nvPr>
        </p:nvSpPr>
        <p:spPr>
          <a:xfrm>
            <a:off x="449708" y="203617"/>
            <a:ext cx="8244584" cy="1165909"/>
          </a:xfrm>
        </p:spPr>
        <p:txBody>
          <a:bodyPr/>
          <a:lstStyle/>
          <a:p>
            <a:r>
              <a:rPr lang="fr-CA" sz="2800"/>
              <a:t>Comment mesurer le succès à l’échelle provinciale</a:t>
            </a:r>
          </a:p>
        </p:txBody>
      </p:sp>
      <p:sp>
        <p:nvSpPr>
          <p:cNvPr id="5" name="Content Placeholder 4">
            <a:extLst>
              <a:ext uri="{FF2B5EF4-FFF2-40B4-BE49-F238E27FC236}">
                <a16:creationId xmlns:a16="http://schemas.microsoft.com/office/drawing/2014/main" id="{4EF0EEC0-5334-49B7-B18E-C32A3037E22F}"/>
              </a:ext>
            </a:extLst>
          </p:cNvPr>
          <p:cNvSpPr>
            <a:spLocks noGrp="1"/>
          </p:cNvSpPr>
          <p:nvPr>
            <p:ph idx="1"/>
            <p:custDataLst>
              <p:tags r:id="rId3"/>
            </p:custDataLst>
          </p:nvPr>
        </p:nvSpPr>
        <p:spPr>
          <a:xfrm>
            <a:off x="464692" y="1369526"/>
            <a:ext cx="8229600" cy="4248472"/>
          </a:xfrm>
        </p:spPr>
        <p:txBody>
          <a:bodyPr>
            <a:normAutofit fontScale="92500" lnSpcReduction="10000"/>
          </a:bodyPr>
          <a:lstStyle/>
          <a:p>
            <a:pPr marL="0" indent="0">
              <a:spcBef>
                <a:spcPts val="1100"/>
              </a:spcBef>
              <a:buNone/>
            </a:pPr>
            <a:r>
              <a:rPr lang="fr-CA" sz="2000"/>
              <a:t>Nous recommandons la liste suivante d’indicateurs potentiels pour surveiller le succès global de la norme à l’</a:t>
            </a:r>
            <a:r>
              <a:rPr lang="fr-CA" sz="2000" b="1"/>
              <a:t>échelle provinciale</a:t>
            </a:r>
            <a:r>
              <a:rPr lang="fr-CA" sz="2000"/>
              <a:t> : </a:t>
            </a:r>
          </a:p>
          <a:p>
            <a:pPr marL="0" indent="0">
              <a:buNone/>
            </a:pPr>
            <a:r>
              <a:rPr lang="fr-CA" sz="2000" b="1"/>
              <a:t>Indicateurs de processus :</a:t>
            </a:r>
          </a:p>
          <a:p>
            <a:r>
              <a:rPr lang="fr-CA" sz="2000"/>
              <a:t>Pourcentage de personnes qui consultent un médecin ou un service d’urgence pour une lombalgie aiguë et qui subissent une imagerie diagnostique (radiographie, tomodensitométrie, IRM, scintigraphie osseuse) de la colonne vertébrale </a:t>
            </a:r>
          </a:p>
          <a:p>
            <a:r>
              <a:rPr lang="fr-CA" sz="2000"/>
              <a:t>Pourcentage de personnes qui consultent un médecin ou un service d’urgence et à qui l’on prescrit un opioïde pour une lombalgie aiguë</a:t>
            </a:r>
          </a:p>
          <a:p>
            <a:pPr marL="0" indent="0">
              <a:buNone/>
            </a:pPr>
            <a:r>
              <a:rPr lang="fr-CA" sz="2000" b="1"/>
              <a:t>Indicateur de résultat :</a:t>
            </a:r>
          </a:p>
          <a:p>
            <a:r>
              <a:rPr lang="fr-CA" sz="2000"/>
              <a:t>Pourcentage de personnes qui consultent un médecin ou un service d’urgence pour une lombalgie aiguë qui se présentent ensuite à l’urgence pour une lombalgie </a:t>
            </a:r>
          </a:p>
          <a:p>
            <a:pPr marL="0" indent="0">
              <a:buNone/>
            </a:pPr>
            <a:endParaRPr lang="en-US" sz="1600" b="1"/>
          </a:p>
        </p:txBody>
      </p:sp>
    </p:spTree>
    <p:custDataLst>
      <p:tags r:id="rId1"/>
    </p:custDataLst>
    <p:extLst>
      <p:ext uri="{BB962C8B-B14F-4D97-AF65-F5344CB8AC3E}">
        <p14:creationId xmlns:p14="http://schemas.microsoft.com/office/powerpoint/2010/main" val="3184114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0CA5-2EAF-4533-976D-B6C8C3BA29A6}"/>
              </a:ext>
            </a:extLst>
          </p:cNvPr>
          <p:cNvSpPr>
            <a:spLocks noGrp="1"/>
          </p:cNvSpPr>
          <p:nvPr>
            <p:ph type="title"/>
            <p:custDataLst>
              <p:tags r:id="rId1"/>
            </p:custDataLst>
          </p:nvPr>
        </p:nvSpPr>
        <p:spPr/>
        <p:txBody>
          <a:bodyPr/>
          <a:lstStyle/>
          <a:p>
            <a:r>
              <a:rPr lang="fr-CA" sz="2800"/>
              <a:t>Comment mesurer le succès à l’échelle locale</a:t>
            </a:r>
          </a:p>
        </p:txBody>
      </p:sp>
      <p:sp>
        <p:nvSpPr>
          <p:cNvPr id="3" name="Content Placeholder 2">
            <a:extLst>
              <a:ext uri="{FF2B5EF4-FFF2-40B4-BE49-F238E27FC236}">
                <a16:creationId xmlns:a16="http://schemas.microsoft.com/office/drawing/2014/main" id="{4741611F-638D-4D32-B233-43B4EC3A146E}"/>
              </a:ext>
            </a:extLst>
          </p:cNvPr>
          <p:cNvSpPr>
            <a:spLocks noGrp="1"/>
          </p:cNvSpPr>
          <p:nvPr>
            <p:ph idx="1"/>
            <p:custDataLst>
              <p:tags r:id="rId2"/>
            </p:custDataLst>
          </p:nvPr>
        </p:nvSpPr>
        <p:spPr/>
        <p:txBody>
          <a:bodyPr/>
          <a:lstStyle/>
          <a:p>
            <a:pPr marL="0" indent="0">
              <a:buNone/>
            </a:pPr>
            <a:r>
              <a:rPr lang="fr-CA" sz="2000"/>
              <a:t>Nous recommandons la liste suivante d’indicateurs potentiels pour surveiller le succès global de la norme à l’échelle </a:t>
            </a:r>
            <a:r>
              <a:rPr lang="fr-CA" sz="2000" b="1"/>
              <a:t>locale </a:t>
            </a:r>
            <a:r>
              <a:rPr lang="fr-CA" sz="2000"/>
              <a:t>:</a:t>
            </a:r>
          </a:p>
          <a:p>
            <a:r>
              <a:rPr lang="fr-CA" sz="2000"/>
              <a:t>Pourcentage de personnes souffrant de lombalgie aiguë qui ont consulté un chirurgien ou un spécialiste</a:t>
            </a:r>
          </a:p>
          <a:p>
            <a:r>
              <a:rPr lang="fr-CA" sz="2000"/>
              <a:t>Pourcentage de personnes souffrant de lombalgie aiguë qui signalent une amélioration de leur qualité de vie</a:t>
            </a:r>
          </a:p>
          <a:p>
            <a:r>
              <a:rPr lang="fr-CA" sz="2000"/>
              <a:t>Pourcentage de personnes souffrant de lombalgie aiguë qui estiment que leur interaction avec leur professionnel de la santé « les aide certainement à mieux gérer leur lombalgie » (options de réponse : certainement, pour la plupart, quelque peu, pas du tout)</a:t>
            </a:r>
          </a:p>
          <a:p>
            <a:endParaRPr lang="en-CA"/>
          </a:p>
        </p:txBody>
      </p:sp>
    </p:spTree>
    <p:extLst>
      <p:ext uri="{BB962C8B-B14F-4D97-AF65-F5344CB8AC3E}">
        <p14:creationId xmlns:p14="http://schemas.microsoft.com/office/powerpoint/2010/main" val="1372204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61560D-B840-544C-B532-5287CDB319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48"/>
            <a:ext cx="9175333" cy="6916508"/>
          </a:xfrm>
          <a:prstGeom prst="rect">
            <a:avLst/>
          </a:prstGeom>
        </p:spPr>
      </p:pic>
      <p:sp>
        <p:nvSpPr>
          <p:cNvPr id="2" name="Rectangle 1">
            <a:extLst>
              <a:ext uri="{FF2B5EF4-FFF2-40B4-BE49-F238E27FC236}">
                <a16:creationId xmlns:a16="http://schemas.microsoft.com/office/drawing/2014/main" id="{C3AD785C-B544-1840-88E8-6D427D51AC95}"/>
              </a:ext>
            </a:extLst>
          </p:cNvPr>
          <p:cNvSpPr/>
          <p:nvPr/>
        </p:nvSpPr>
        <p:spPr>
          <a:xfrm>
            <a:off x="5387207" y="2604274"/>
            <a:ext cx="7463481" cy="646331"/>
          </a:xfrm>
          <a:prstGeom prst="rect">
            <a:avLst/>
          </a:prstGeom>
          <a:noFill/>
          <a:ln>
            <a:noFill/>
          </a:ln>
        </p:spPr>
        <p:txBody>
          <a:bodyPr vert="horz" wrap="square" lIns="91440" tIns="45720" rIns="91440" bIns="45720" numCol="1" anchor="b" anchorCtr="0" compatLnSpc="1">
            <a:prstTxWarp prst="textNoShape">
              <a:avLst/>
            </a:prstTxWarp>
          </a:bodyPr>
          <a:lstStyle/>
          <a:p>
            <a:pPr eaLnBrk="0" hangingPunct="0"/>
            <a:br>
              <a:rPr lang="en-CA" sz="2000" b="1" u="none">
                <a:solidFill>
                  <a:srgbClr val="FFFFFF"/>
                </a:solidFill>
                <a:latin typeface="Arial"/>
                <a:cs typeface="Arial"/>
              </a:rPr>
            </a:br>
            <a:endParaRPr lang="en-CA" sz="2000" b="1" u="none">
              <a:solidFill>
                <a:srgbClr val="FFFFFF"/>
              </a:solidFill>
              <a:latin typeface="Arial"/>
              <a:cs typeface="Arial"/>
            </a:endParaRPr>
          </a:p>
          <a:p>
            <a:pPr eaLnBrk="0" hangingPunct="0"/>
            <a:endParaRPr lang="en-CA" sz="2000" b="1" u="none">
              <a:solidFill>
                <a:srgbClr val="FFFFFF"/>
              </a:solidFill>
              <a:latin typeface="Arial"/>
              <a:cs typeface="Arial"/>
            </a:endParaRPr>
          </a:p>
          <a:p>
            <a:pPr eaLnBrk="0" hangingPunct="0"/>
            <a:br>
              <a:rPr lang="en-CA" sz="2000" b="1" u="none">
                <a:solidFill>
                  <a:srgbClr val="FFFFFF"/>
                </a:solidFill>
                <a:latin typeface="Arial"/>
                <a:cs typeface="Arial"/>
              </a:rPr>
            </a:br>
            <a:r>
              <a:rPr lang="en-CA" sz="2000" u="none" err="1">
                <a:solidFill>
                  <a:srgbClr val="FFFFFF"/>
                </a:solidFill>
                <a:latin typeface="Arial"/>
                <a:cs typeface="Arial"/>
              </a:rPr>
              <a:t>Venez</a:t>
            </a:r>
            <a:r>
              <a:rPr lang="en-CA" sz="2000" u="none">
                <a:solidFill>
                  <a:srgbClr val="FFFFFF"/>
                </a:solidFill>
                <a:latin typeface="Arial"/>
                <a:cs typeface="Arial"/>
              </a:rPr>
              <a:t> nous y rejoinder :</a:t>
            </a:r>
            <a:br>
              <a:rPr lang="en-CA" sz="2000" u="none">
                <a:solidFill>
                  <a:srgbClr val="FFFFFF"/>
                </a:solidFill>
                <a:latin typeface="Arial"/>
                <a:cs typeface="Arial"/>
              </a:rPr>
            </a:br>
            <a:r>
              <a:rPr lang="en-CA" sz="2000" b="1" u="none" err="1">
                <a:solidFill>
                  <a:srgbClr val="FFFFFF"/>
                </a:solidFill>
                <a:latin typeface="Arial"/>
                <a:cs typeface="Arial"/>
              </a:rPr>
              <a:t>quorum.hqontario.ca</a:t>
            </a:r>
            <a:r>
              <a:rPr lang="en-CA" sz="2000" b="1" u="none">
                <a:solidFill>
                  <a:srgbClr val="FFFFFF"/>
                </a:solidFill>
                <a:latin typeface="Arial"/>
                <a:cs typeface="Arial"/>
              </a:rPr>
              <a:t>/</a:t>
            </a:r>
          </a:p>
        </p:txBody>
      </p:sp>
      <p:sp>
        <p:nvSpPr>
          <p:cNvPr id="3" name="TextBox 2">
            <a:extLst>
              <a:ext uri="{FF2B5EF4-FFF2-40B4-BE49-F238E27FC236}">
                <a16:creationId xmlns:a16="http://schemas.microsoft.com/office/drawing/2014/main" id="{EC28C225-39A5-FD47-9DF4-0A9AD631D7B4}"/>
              </a:ext>
            </a:extLst>
          </p:cNvPr>
          <p:cNvSpPr txBox="1"/>
          <p:nvPr/>
        </p:nvSpPr>
        <p:spPr>
          <a:xfrm>
            <a:off x="732330" y="6184374"/>
            <a:ext cx="2989921" cy="261610"/>
          </a:xfrm>
          <a:prstGeom prst="rect">
            <a:avLst/>
          </a:prstGeom>
          <a:noFill/>
        </p:spPr>
        <p:txBody>
          <a:bodyPr wrap="none" rtlCol="0" anchor="t">
            <a:spAutoFit/>
          </a:bodyPr>
          <a:lstStyle/>
          <a:p>
            <a:r>
              <a:rPr lang="en-CA" sz="1100" u="none">
                <a:solidFill>
                  <a:schemeClr val="bg1"/>
                </a:solidFill>
                <a:latin typeface="Arial"/>
                <a:cs typeface="Arial"/>
              </a:rPr>
              <a:t>© </a:t>
            </a:r>
            <a:r>
              <a:rPr lang="en-CA" sz="1100" u="none" err="1">
                <a:solidFill>
                  <a:schemeClr val="bg1"/>
                </a:solidFill>
                <a:latin typeface="Arial"/>
                <a:cs typeface="Arial"/>
              </a:rPr>
              <a:t>Imprimeur</a:t>
            </a:r>
            <a:r>
              <a:rPr lang="en-CA" sz="1100" u="none">
                <a:solidFill>
                  <a:schemeClr val="bg1"/>
                </a:solidFill>
                <a:latin typeface="Arial"/>
                <a:cs typeface="Arial"/>
              </a:rPr>
              <a:t> de la Reine pour </a:t>
            </a:r>
            <a:r>
              <a:rPr lang="en-CA" sz="1100" u="none" err="1">
                <a:solidFill>
                  <a:schemeClr val="bg1"/>
                </a:solidFill>
                <a:latin typeface="Arial"/>
                <a:cs typeface="Arial"/>
              </a:rPr>
              <a:t>l’Ontario</a:t>
            </a:r>
            <a:r>
              <a:rPr lang="en-CA" sz="1100" u="none">
                <a:solidFill>
                  <a:schemeClr val="bg1"/>
                </a:solidFill>
                <a:latin typeface="Arial"/>
                <a:cs typeface="Arial"/>
              </a:rPr>
              <a:t>, 2019</a:t>
            </a:r>
            <a:endParaRPr lang="en-US" sz="1100">
              <a:solidFill>
                <a:schemeClr val="bg1"/>
              </a:solidFill>
            </a:endParaRPr>
          </a:p>
        </p:txBody>
      </p:sp>
    </p:spTree>
    <p:extLst>
      <p:ext uri="{BB962C8B-B14F-4D97-AF65-F5344CB8AC3E}">
        <p14:creationId xmlns:p14="http://schemas.microsoft.com/office/powerpoint/2010/main" val="308819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60872"/>
            <a:ext cx="7139136" cy="706437"/>
          </a:xfrm>
        </p:spPr>
        <p:txBody>
          <a:bodyPr/>
          <a:lstStyle/>
          <a:p>
            <a:r>
              <a:rPr lang="fr-CA"/>
              <a:t>Normes de qualité</a:t>
            </a:r>
          </a:p>
        </p:txBody>
      </p:sp>
      <p:graphicFrame>
        <p:nvGraphicFramePr>
          <p:cNvPr id="4" name="Diagram 3"/>
          <p:cNvGraphicFramePr/>
          <p:nvPr>
            <p:custDataLst>
              <p:tags r:id="rId2"/>
            </p:custDataLst>
            <p:extLst>
              <p:ext uri="{D42A27DB-BD31-4B8C-83A1-F6EECF244321}">
                <p14:modId xmlns:p14="http://schemas.microsoft.com/office/powerpoint/2010/main" val="1990427135"/>
              </p:ext>
            </p:extLst>
          </p:nvPr>
        </p:nvGraphicFramePr>
        <p:xfrm>
          <a:off x="552450" y="1536526"/>
          <a:ext cx="8039100" cy="4533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4678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txBox="1">
            <a:spLocks/>
          </p:cNvSpPr>
          <p:nvPr>
            <p:custDataLst>
              <p:tags r:id="rId1"/>
            </p:custDataLst>
          </p:nvPr>
        </p:nvSpPr>
        <p:spPr>
          <a:xfrm>
            <a:off x="219289" y="251754"/>
            <a:ext cx="8434383" cy="778712"/>
          </a:xfrm>
          <a:prstGeom prst="rect">
            <a:avLst/>
          </a:prstGeom>
        </p:spPr>
        <p:txBody>
          <a:bodyPr/>
          <a:lstStyle>
            <a:lvl1pPr marL="342900" indent="-342900" algn="l" rtl="0" eaLnBrk="0" fontAlgn="base" hangingPunct="0">
              <a:spcBef>
                <a:spcPct val="20000"/>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defTabSz="914400">
              <a:buClr>
                <a:srgbClr val="00788A"/>
              </a:buClr>
              <a:buFontTx/>
              <a:buNone/>
            </a:pPr>
            <a:endParaRPr lang="en-CA" sz="3600" b="1" u="none">
              <a:solidFill>
                <a:srgbClr val="0C6577"/>
              </a:solidFill>
            </a:endParaRPr>
          </a:p>
        </p:txBody>
      </p:sp>
      <p:sp>
        <p:nvSpPr>
          <p:cNvPr id="14" name="TextBox 13"/>
          <p:cNvSpPr txBox="1"/>
          <p:nvPr>
            <p:custDataLst>
              <p:tags r:id="rId2"/>
            </p:custDataLst>
          </p:nvPr>
        </p:nvSpPr>
        <p:spPr>
          <a:xfrm>
            <a:off x="-1608667" y="677333"/>
            <a:ext cx="184666" cy="307777"/>
          </a:xfrm>
          <a:prstGeom prst="rect">
            <a:avLst/>
          </a:prstGeom>
          <a:noFill/>
        </p:spPr>
        <p:txBody>
          <a:bodyPr wrap="none" rtlCol="0">
            <a:spAutoFit/>
          </a:bodyPr>
          <a:lstStyle/>
          <a:p>
            <a:endParaRPr lang="en-US">
              <a:solidFill>
                <a:srgbClr val="000000"/>
              </a:solidFill>
            </a:endParaRPr>
          </a:p>
        </p:txBody>
      </p:sp>
      <p:sp>
        <p:nvSpPr>
          <p:cNvPr id="2" name="Rectangle 1"/>
          <p:cNvSpPr/>
          <p:nvPr>
            <p:custDataLst>
              <p:tags r:id="rId3"/>
            </p:custDataLst>
          </p:nvPr>
        </p:nvSpPr>
        <p:spPr>
          <a:xfrm>
            <a:off x="244524" y="6304002"/>
            <a:ext cx="8921937" cy="615553"/>
          </a:xfrm>
          <a:prstGeom prst="rect">
            <a:avLst/>
          </a:prstGeom>
        </p:spPr>
        <p:txBody>
          <a:bodyPr wrap="square" anchor="t">
            <a:spAutoFit/>
          </a:bodyPr>
          <a:lstStyle/>
          <a:p>
            <a:r>
              <a:rPr lang="fr-CA" sz="1000" b="1" u="none">
                <a:solidFill>
                  <a:srgbClr val="0C6577"/>
                </a:solidFill>
                <a:latin typeface="Arial"/>
                <a:cs typeface="Arial"/>
              </a:rPr>
              <a:t>Vous trouverez ces ressources ici :</a:t>
            </a:r>
            <a:br>
              <a:rPr lang="fr-CA" sz="1000" b="1" u="none">
                <a:solidFill>
                  <a:srgbClr val="0C6577"/>
                </a:solidFill>
                <a:cs typeface="Arial"/>
              </a:rPr>
            </a:br>
            <a:r>
              <a:rPr lang="fr-CA" sz="1000" u="none">
                <a:latin typeface="Arial"/>
                <a:cs typeface="Arial"/>
                <a:hlinkClick r:id="rId13"/>
              </a:rPr>
              <a:t>https://</a:t>
            </a:r>
            <a:r>
              <a:rPr lang="fr-CA" sz="1000" u="none" err="1">
                <a:latin typeface="Arial"/>
                <a:cs typeface="Arial"/>
                <a:hlinkClick r:id="rId13"/>
              </a:rPr>
              <a:t>hqontario.ca</a:t>
            </a:r>
            <a:r>
              <a:rPr lang="fr-CA" sz="1000" u="none">
                <a:latin typeface="Arial"/>
                <a:cs typeface="Arial"/>
                <a:hlinkClick r:id="rId13"/>
              </a:rPr>
              <a:t>/Améliorer-les-soins-grâce-aux-données-probantes/Normes-de-qualité/Voir-toutes-les-normes-de-qualité/Lombalgie</a:t>
            </a:r>
            <a:endParaRPr lang="fr-CA" sz="1000" u="none">
              <a:latin typeface="Arial"/>
              <a:cs typeface="Arial"/>
            </a:endParaRPr>
          </a:p>
          <a:p>
            <a:endParaRPr lang="en-US">
              <a:latin typeface="Arial"/>
              <a:cs typeface="Arial"/>
            </a:endParaRPr>
          </a:p>
        </p:txBody>
      </p:sp>
      <p:sp>
        <p:nvSpPr>
          <p:cNvPr id="22" name="TextBox 21"/>
          <p:cNvSpPr txBox="1"/>
          <p:nvPr>
            <p:custDataLst>
              <p:tags r:id="rId4"/>
            </p:custDataLst>
          </p:nvPr>
        </p:nvSpPr>
        <p:spPr>
          <a:xfrm>
            <a:off x="436829" y="5870938"/>
            <a:ext cx="2901500" cy="307777"/>
          </a:xfrm>
          <a:prstGeom prst="rect">
            <a:avLst/>
          </a:prstGeom>
          <a:noFill/>
        </p:spPr>
        <p:txBody>
          <a:bodyPr wrap="none" rtlCol="0">
            <a:spAutoFit/>
          </a:bodyPr>
          <a:lstStyle/>
          <a:p>
            <a:r>
              <a:rPr lang="fr-CA" b="1" u="none">
                <a:solidFill>
                  <a:srgbClr val="000000"/>
                </a:solidFill>
              </a:rPr>
              <a:t>Recommandations à adopter</a:t>
            </a:r>
          </a:p>
        </p:txBody>
      </p:sp>
      <p:sp>
        <p:nvSpPr>
          <p:cNvPr id="20" name="TextBox 19">
            <a:extLst>
              <a:ext uri="{FF2B5EF4-FFF2-40B4-BE49-F238E27FC236}">
                <a16:creationId xmlns:a16="http://schemas.microsoft.com/office/drawing/2014/main" id="{932F9474-44BB-48D5-8696-942CBEC16F43}"/>
              </a:ext>
            </a:extLst>
          </p:cNvPr>
          <p:cNvSpPr txBox="1"/>
          <p:nvPr>
            <p:custDataLst>
              <p:tags r:id="rId5"/>
            </p:custDataLst>
          </p:nvPr>
        </p:nvSpPr>
        <p:spPr>
          <a:xfrm>
            <a:off x="6379123" y="3687236"/>
            <a:ext cx="2135401" cy="484005"/>
          </a:xfrm>
          <a:prstGeom prst="rect">
            <a:avLst/>
          </a:prstGeom>
          <a:noFill/>
        </p:spPr>
        <p:txBody>
          <a:bodyPr wrap="none" rtlCol="0">
            <a:spAutoFit/>
          </a:bodyPr>
          <a:lstStyle/>
          <a:p>
            <a:r>
              <a:rPr lang="fr-CA" b="1" u="none">
                <a:solidFill>
                  <a:srgbClr val="000000"/>
                </a:solidFill>
              </a:rPr>
              <a:t>Guide de démarrage</a:t>
            </a:r>
          </a:p>
        </p:txBody>
      </p:sp>
      <p:sp>
        <p:nvSpPr>
          <p:cNvPr id="7" name="Title 6"/>
          <p:cNvSpPr>
            <a:spLocks noGrp="1"/>
          </p:cNvSpPr>
          <p:nvPr>
            <p:ph type="title"/>
            <p:custDataLst>
              <p:tags r:id="rId6"/>
            </p:custDataLst>
          </p:nvPr>
        </p:nvSpPr>
        <p:spPr>
          <a:xfrm>
            <a:off x="436829" y="118737"/>
            <a:ext cx="8244584" cy="1165909"/>
          </a:xfrm>
        </p:spPr>
        <p:txBody>
          <a:bodyPr/>
          <a:lstStyle/>
          <a:p>
            <a:r>
              <a:rPr lang="fr-CA" sz="2800"/>
              <a:t>Ressources sur les normes de qualité</a:t>
            </a:r>
          </a:p>
        </p:txBody>
      </p:sp>
      <p:sp>
        <p:nvSpPr>
          <p:cNvPr id="23" name="TextBox 22"/>
          <p:cNvSpPr txBox="1"/>
          <p:nvPr>
            <p:custDataLst>
              <p:tags r:id="rId7"/>
            </p:custDataLst>
          </p:nvPr>
        </p:nvSpPr>
        <p:spPr>
          <a:xfrm>
            <a:off x="3881604" y="5915816"/>
            <a:ext cx="1174809" cy="307777"/>
          </a:xfrm>
          <a:prstGeom prst="rect">
            <a:avLst/>
          </a:prstGeom>
          <a:noFill/>
        </p:spPr>
        <p:txBody>
          <a:bodyPr wrap="none" rtlCol="0" anchor="t">
            <a:spAutoFit/>
          </a:bodyPr>
          <a:lstStyle/>
          <a:p>
            <a:r>
              <a:rPr lang="fr-CA" b="1" u="none">
                <a:solidFill>
                  <a:srgbClr val="000000"/>
                </a:solidFill>
                <a:cs typeface="Arial"/>
              </a:rPr>
              <a:t>Tableaux de </a:t>
            </a:r>
            <a:r>
              <a:rPr lang="fr-CA" b="1" u="none">
                <a:solidFill>
                  <a:srgbClr val="000000"/>
                </a:solidFill>
              </a:rPr>
              <a:t>données</a:t>
            </a:r>
          </a:p>
        </p:txBody>
      </p:sp>
      <p:sp>
        <p:nvSpPr>
          <p:cNvPr id="24" name="TextBox 23">
            <a:extLst>
              <a:ext uri="{FF2B5EF4-FFF2-40B4-BE49-F238E27FC236}">
                <a16:creationId xmlns:a16="http://schemas.microsoft.com/office/drawing/2014/main" id="{4853A873-C959-4D38-8278-FD7FE247F985}"/>
              </a:ext>
            </a:extLst>
          </p:cNvPr>
          <p:cNvSpPr txBox="1"/>
          <p:nvPr>
            <p:custDataLst>
              <p:tags r:id="rId8"/>
            </p:custDataLst>
          </p:nvPr>
        </p:nvSpPr>
        <p:spPr>
          <a:xfrm>
            <a:off x="3171550" y="3678432"/>
            <a:ext cx="2529860" cy="307777"/>
          </a:xfrm>
          <a:prstGeom prst="rect">
            <a:avLst/>
          </a:prstGeom>
          <a:noFill/>
        </p:spPr>
        <p:txBody>
          <a:bodyPr wrap="none" rtlCol="0">
            <a:spAutoFit/>
          </a:bodyPr>
          <a:lstStyle/>
          <a:p>
            <a:r>
              <a:rPr lang="fr-CA" b="1" u="none">
                <a:solidFill>
                  <a:srgbClr val="000000"/>
                </a:solidFill>
              </a:rPr>
              <a:t>Guide de référence du patient</a:t>
            </a:r>
          </a:p>
        </p:txBody>
      </p:sp>
      <p:sp>
        <p:nvSpPr>
          <p:cNvPr id="25" name="TextBox 24">
            <a:extLst>
              <a:ext uri="{FF2B5EF4-FFF2-40B4-BE49-F238E27FC236}">
                <a16:creationId xmlns:a16="http://schemas.microsoft.com/office/drawing/2014/main" id="{03E716EF-89B3-412B-9FC8-3C5BA1689C25}"/>
              </a:ext>
            </a:extLst>
          </p:cNvPr>
          <p:cNvSpPr txBox="1"/>
          <p:nvPr>
            <p:custDataLst>
              <p:tags r:id="rId9"/>
            </p:custDataLst>
          </p:nvPr>
        </p:nvSpPr>
        <p:spPr>
          <a:xfrm>
            <a:off x="436829" y="3634728"/>
            <a:ext cx="1616148" cy="307777"/>
          </a:xfrm>
          <a:prstGeom prst="rect">
            <a:avLst/>
          </a:prstGeom>
          <a:noFill/>
        </p:spPr>
        <p:txBody>
          <a:bodyPr wrap="none" rtlCol="0">
            <a:spAutoFit/>
          </a:bodyPr>
          <a:lstStyle/>
          <a:p>
            <a:r>
              <a:rPr lang="fr-CA" b="1" u="none">
                <a:solidFill>
                  <a:srgbClr val="000000"/>
                </a:solidFill>
              </a:rPr>
              <a:t>Norme de qualité</a:t>
            </a:r>
          </a:p>
        </p:txBody>
      </p:sp>
      <p:sp>
        <p:nvSpPr>
          <p:cNvPr id="12" name="TextBox 11">
            <a:extLst>
              <a:ext uri="{FF2B5EF4-FFF2-40B4-BE49-F238E27FC236}">
                <a16:creationId xmlns:a16="http://schemas.microsoft.com/office/drawing/2014/main" id="{F0F35BBD-54CB-4390-9756-E2365E67CCA5}"/>
              </a:ext>
            </a:extLst>
          </p:cNvPr>
          <p:cNvSpPr txBox="1"/>
          <p:nvPr>
            <p:custDataLst>
              <p:tags r:id="rId10"/>
            </p:custDataLst>
          </p:nvPr>
        </p:nvSpPr>
        <p:spPr>
          <a:xfrm>
            <a:off x="6786342" y="5996225"/>
            <a:ext cx="1895071" cy="307777"/>
          </a:xfrm>
          <a:prstGeom prst="rect">
            <a:avLst/>
          </a:prstGeom>
          <a:noFill/>
        </p:spPr>
        <p:txBody>
          <a:bodyPr wrap="none" rtlCol="0" anchor="t">
            <a:spAutoFit/>
          </a:bodyPr>
          <a:lstStyle/>
          <a:p>
            <a:r>
              <a:rPr lang="fr-CA" b="1" u="none">
                <a:solidFill>
                  <a:srgbClr val="000000"/>
                </a:solidFill>
              </a:rPr>
              <a:t>Guide de mesure</a:t>
            </a:r>
          </a:p>
        </p:txBody>
      </p:sp>
      <p:pic>
        <p:nvPicPr>
          <p:cNvPr id="16" name="Picture 15">
            <a:extLst>
              <a:ext uri="{FF2B5EF4-FFF2-40B4-BE49-F238E27FC236}">
                <a16:creationId xmlns:a16="http://schemas.microsoft.com/office/drawing/2014/main" id="{7270B0A4-3C53-CC40-A1FF-85024BFC1C52}"/>
              </a:ext>
            </a:extLst>
          </p:cNvPr>
          <p:cNvPicPr>
            <a:picLocks noChangeAspect="1"/>
          </p:cNvPicPr>
          <p:nvPr/>
        </p:nvPicPr>
        <p:blipFill>
          <a:blip r:embed="rId14"/>
          <a:stretch>
            <a:fillRect/>
          </a:stretch>
        </p:blipFill>
        <p:spPr>
          <a:xfrm>
            <a:off x="733810" y="1236922"/>
            <a:ext cx="1944075" cy="1944075"/>
          </a:xfrm>
          <a:prstGeom prst="rect">
            <a:avLst/>
          </a:prstGeom>
          <a:effectLst>
            <a:outerShdw blurRad="76200" algn="ctr" rotWithShape="0">
              <a:prstClr val="black">
                <a:alpha val="40000"/>
              </a:prstClr>
            </a:outerShdw>
          </a:effectLst>
        </p:spPr>
      </p:pic>
      <p:pic>
        <p:nvPicPr>
          <p:cNvPr id="17" name="Picture 16">
            <a:extLst>
              <a:ext uri="{FF2B5EF4-FFF2-40B4-BE49-F238E27FC236}">
                <a16:creationId xmlns:a16="http://schemas.microsoft.com/office/drawing/2014/main" id="{098A35D2-A20A-5040-9C8E-12B5012AF550}"/>
              </a:ext>
            </a:extLst>
          </p:cNvPr>
          <p:cNvPicPr>
            <a:picLocks noChangeAspect="1"/>
          </p:cNvPicPr>
          <p:nvPr/>
        </p:nvPicPr>
        <p:blipFill>
          <a:blip r:embed="rId15"/>
          <a:stretch>
            <a:fillRect/>
          </a:stretch>
        </p:blipFill>
        <p:spPr>
          <a:xfrm>
            <a:off x="3610525" y="1125342"/>
            <a:ext cx="1617058" cy="2092663"/>
          </a:xfrm>
          <a:prstGeom prst="rect">
            <a:avLst/>
          </a:prstGeom>
          <a:effectLst>
            <a:outerShdw blurRad="76200" algn="ctr" rotWithShape="0">
              <a:prstClr val="black">
                <a:alpha val="40000"/>
              </a:prstClr>
            </a:outerShdw>
          </a:effectLst>
        </p:spPr>
      </p:pic>
      <p:pic>
        <p:nvPicPr>
          <p:cNvPr id="18" name="Picture 17">
            <a:extLst>
              <a:ext uri="{FF2B5EF4-FFF2-40B4-BE49-F238E27FC236}">
                <a16:creationId xmlns:a16="http://schemas.microsoft.com/office/drawing/2014/main" id="{59CBD7DE-133F-B640-8F75-C8F82493BC5B}"/>
              </a:ext>
            </a:extLst>
          </p:cNvPr>
          <p:cNvPicPr>
            <a:picLocks noChangeAspect="1"/>
          </p:cNvPicPr>
          <p:nvPr/>
        </p:nvPicPr>
        <p:blipFill>
          <a:blip r:embed="rId16"/>
          <a:stretch>
            <a:fillRect/>
          </a:stretch>
        </p:blipFill>
        <p:spPr>
          <a:xfrm>
            <a:off x="733810" y="4160962"/>
            <a:ext cx="1944074" cy="1502239"/>
          </a:xfrm>
          <a:prstGeom prst="rect">
            <a:avLst/>
          </a:prstGeom>
          <a:effectLst>
            <a:outerShdw blurRad="76200" algn="ctr" rotWithShape="0">
              <a:prstClr val="black">
                <a:alpha val="40000"/>
              </a:prstClr>
            </a:outerShdw>
          </a:effectLst>
        </p:spPr>
      </p:pic>
      <p:pic>
        <p:nvPicPr>
          <p:cNvPr id="19" name="Picture 18">
            <a:extLst>
              <a:ext uri="{FF2B5EF4-FFF2-40B4-BE49-F238E27FC236}">
                <a16:creationId xmlns:a16="http://schemas.microsoft.com/office/drawing/2014/main" id="{B8045720-F89F-D84C-B049-CDCCF78F2BEC}"/>
              </a:ext>
            </a:extLst>
          </p:cNvPr>
          <p:cNvPicPr>
            <a:picLocks noChangeAspect="1"/>
          </p:cNvPicPr>
          <p:nvPr/>
        </p:nvPicPr>
        <p:blipFill>
          <a:blip r:embed="rId17"/>
          <a:stretch>
            <a:fillRect/>
          </a:stretch>
        </p:blipFill>
        <p:spPr>
          <a:xfrm>
            <a:off x="6358305" y="1417664"/>
            <a:ext cx="2327418" cy="1745564"/>
          </a:xfrm>
          <a:prstGeom prst="rect">
            <a:avLst/>
          </a:prstGeom>
          <a:ln>
            <a:noFill/>
          </a:ln>
          <a:effectLst>
            <a:outerShdw blurRad="292100" dist="165100" dir="2700000" sx="93000" sy="93000" algn="tl" rotWithShape="0">
              <a:srgbClr val="333333">
                <a:alpha val="81000"/>
              </a:srgbClr>
            </a:outerShdw>
          </a:effectLst>
        </p:spPr>
      </p:pic>
      <p:pic>
        <p:nvPicPr>
          <p:cNvPr id="21" name="Picture 20">
            <a:extLst>
              <a:ext uri="{FF2B5EF4-FFF2-40B4-BE49-F238E27FC236}">
                <a16:creationId xmlns:a16="http://schemas.microsoft.com/office/drawing/2014/main" id="{DB1A1F93-1075-8A45-8378-4560411FA6C0}"/>
              </a:ext>
            </a:extLst>
          </p:cNvPr>
          <p:cNvPicPr>
            <a:picLocks noChangeAspect="1"/>
          </p:cNvPicPr>
          <p:nvPr/>
        </p:nvPicPr>
        <p:blipFill>
          <a:blip r:embed="rId18"/>
          <a:stretch>
            <a:fillRect/>
          </a:stretch>
        </p:blipFill>
        <p:spPr>
          <a:xfrm>
            <a:off x="3389826" y="4160962"/>
            <a:ext cx="3127835" cy="1609683"/>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FF5F6A9D-4532-7B48-94F4-D36C1381E7AA}"/>
              </a:ext>
            </a:extLst>
          </p:cNvPr>
          <p:cNvPicPr>
            <a:picLocks noChangeAspect="1"/>
          </p:cNvPicPr>
          <p:nvPr/>
        </p:nvPicPr>
        <p:blipFill>
          <a:blip r:embed="rId19"/>
          <a:stretch>
            <a:fillRect/>
          </a:stretch>
        </p:blipFill>
        <p:spPr>
          <a:xfrm>
            <a:off x="6945962" y="4169393"/>
            <a:ext cx="1344122" cy="17464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1079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1718408" y="922895"/>
            <a:ext cx="1072601" cy="338554"/>
          </a:xfrm>
          <a:prstGeom prst="rect">
            <a:avLst/>
          </a:prstGeom>
          <a:solidFill>
            <a:schemeClr val="accent1">
              <a:lumMod val="50000"/>
            </a:schemeClr>
          </a:solidFill>
          <a:ln>
            <a:noFill/>
          </a:ln>
        </p:spPr>
        <p:txBody>
          <a:bodyPr wrap="none" rtlCol="0">
            <a:spAutoFit/>
          </a:bodyPr>
          <a:lstStyle/>
          <a:p>
            <a:pPr algn="ctr"/>
            <a:r>
              <a:rPr lang="fr-CA" sz="1600" b="1" u="none">
                <a:solidFill>
                  <a:schemeClr val="bg1"/>
                </a:solidFill>
              </a:rPr>
              <a:t>L’énoncé</a:t>
            </a:r>
          </a:p>
        </p:txBody>
      </p:sp>
      <p:sp>
        <p:nvSpPr>
          <p:cNvPr id="14" name="TextBox 13"/>
          <p:cNvSpPr txBox="1"/>
          <p:nvPr>
            <p:custDataLst>
              <p:tags r:id="rId2"/>
            </p:custDataLst>
          </p:nvPr>
        </p:nvSpPr>
        <p:spPr>
          <a:xfrm>
            <a:off x="5271701" y="916755"/>
            <a:ext cx="1085554" cy="338554"/>
          </a:xfrm>
          <a:prstGeom prst="rect">
            <a:avLst/>
          </a:prstGeom>
          <a:solidFill>
            <a:srgbClr val="3C8C93"/>
          </a:solidFill>
          <a:ln>
            <a:noFill/>
          </a:ln>
        </p:spPr>
        <p:txBody>
          <a:bodyPr wrap="none" rtlCol="0">
            <a:spAutoFit/>
          </a:bodyPr>
          <a:lstStyle/>
          <a:p>
            <a:pPr algn="ctr"/>
            <a:r>
              <a:rPr lang="fr-CA" sz="1600" b="1" u="none">
                <a:solidFill>
                  <a:schemeClr val="bg1"/>
                </a:solidFill>
              </a:rPr>
              <a:t>Le public</a:t>
            </a:r>
          </a:p>
        </p:txBody>
      </p:sp>
      <p:sp>
        <p:nvSpPr>
          <p:cNvPr id="15" name="TextBox 14"/>
          <p:cNvSpPr txBox="1"/>
          <p:nvPr>
            <p:custDataLst>
              <p:tags r:id="rId3"/>
            </p:custDataLst>
          </p:nvPr>
        </p:nvSpPr>
        <p:spPr>
          <a:xfrm>
            <a:off x="2998840" y="5997324"/>
            <a:ext cx="1689886" cy="338554"/>
          </a:xfrm>
          <a:prstGeom prst="rect">
            <a:avLst/>
          </a:prstGeom>
          <a:solidFill>
            <a:srgbClr val="3C8C93"/>
          </a:solidFill>
          <a:ln>
            <a:solidFill>
              <a:srgbClr val="FFFFFF"/>
            </a:solidFill>
          </a:ln>
        </p:spPr>
        <p:txBody>
          <a:bodyPr wrap="none" rtlCol="0">
            <a:spAutoFit/>
          </a:bodyPr>
          <a:lstStyle/>
          <a:p>
            <a:pPr algn="ctr"/>
            <a:r>
              <a:rPr lang="fr-CA" sz="1600" b="1" u="none">
                <a:solidFill>
                  <a:schemeClr val="bg1"/>
                </a:solidFill>
              </a:rPr>
              <a:t>Les indicateurs</a:t>
            </a:r>
          </a:p>
        </p:txBody>
      </p:sp>
      <p:sp>
        <p:nvSpPr>
          <p:cNvPr id="16" name="TextBox 15"/>
          <p:cNvSpPr txBox="1"/>
          <p:nvPr>
            <p:custDataLst>
              <p:tags r:id="rId4"/>
            </p:custDataLst>
          </p:nvPr>
        </p:nvSpPr>
        <p:spPr>
          <a:xfrm>
            <a:off x="7146015" y="916755"/>
            <a:ext cx="1245854" cy="338554"/>
          </a:xfrm>
          <a:prstGeom prst="rect">
            <a:avLst/>
          </a:prstGeom>
          <a:solidFill>
            <a:srgbClr val="3C8C93"/>
          </a:solidFill>
          <a:ln>
            <a:solidFill>
              <a:srgbClr val="FFFFFF"/>
            </a:solidFill>
          </a:ln>
        </p:spPr>
        <p:txBody>
          <a:bodyPr wrap="none" rtlCol="0">
            <a:spAutoFit/>
          </a:bodyPr>
          <a:lstStyle/>
          <a:p>
            <a:pPr algn="ctr"/>
            <a:r>
              <a:rPr lang="fr-CA" sz="1600" b="1" u="none">
                <a:solidFill>
                  <a:schemeClr val="bg1"/>
                </a:solidFill>
              </a:rPr>
              <a:t>Définitions</a:t>
            </a:r>
          </a:p>
        </p:txBody>
      </p:sp>
      <p:sp>
        <p:nvSpPr>
          <p:cNvPr id="19" name="Title 3"/>
          <p:cNvSpPr txBox="1">
            <a:spLocks/>
          </p:cNvSpPr>
          <p:nvPr>
            <p:custDataLst>
              <p:tags r:id="rId5"/>
            </p:custDataLst>
          </p:nvPr>
        </p:nvSpPr>
        <p:spPr>
          <a:xfrm>
            <a:off x="401821" y="238344"/>
            <a:ext cx="8495044" cy="706437"/>
          </a:xfrm>
          <a:prstGeom prst="rect">
            <a:avLst/>
          </a:prstGeom>
        </p:spPr>
        <p:txBody>
          <a:bodyPr/>
          <a:lst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a:lstStyle>
          <a:p>
            <a:pPr defTabSz="914400"/>
            <a:r>
              <a:rPr lang="fr-CA" sz="3200" b="0" u="none"/>
              <a:t>Ce que contient </a:t>
            </a:r>
            <a:r>
              <a:rPr lang="fr-CA" sz="3200" u="none"/>
              <a:t>la norme de qualité</a:t>
            </a:r>
          </a:p>
        </p:txBody>
      </p:sp>
      <p:pic>
        <p:nvPicPr>
          <p:cNvPr id="4" name="Picture 3">
            <a:extLst>
              <a:ext uri="{FF2B5EF4-FFF2-40B4-BE49-F238E27FC236}">
                <a16:creationId xmlns:a16="http://schemas.microsoft.com/office/drawing/2014/main" id="{04E2F25B-B6E9-42E0-826F-FC01B5A53BA6}"/>
              </a:ext>
            </a:extLst>
          </p:cNvPr>
          <p:cNvPicPr>
            <a:picLocks noChangeAspect="1"/>
          </p:cNvPicPr>
          <p:nvPr>
            <p:custDataLst>
              <p:tags r:id="rId6"/>
            </p:custDataLst>
          </p:nvPr>
        </p:nvPicPr>
        <p:blipFill>
          <a:blip r:embed="rId15"/>
          <a:stretch>
            <a:fillRect/>
          </a:stretch>
        </p:blipFill>
        <p:spPr>
          <a:xfrm>
            <a:off x="387783" y="1788745"/>
            <a:ext cx="3808220" cy="3808220"/>
          </a:xfrm>
          <a:prstGeom prst="rect">
            <a:avLst/>
          </a:prstGeom>
          <a:ln>
            <a:solidFill>
              <a:schemeClr val="accent5"/>
            </a:solidFill>
          </a:ln>
        </p:spPr>
      </p:pic>
      <p:cxnSp>
        <p:nvCxnSpPr>
          <p:cNvPr id="20" name="Straight Arrow Connector 19">
            <a:extLst>
              <a:ext uri="{FF2B5EF4-FFF2-40B4-BE49-F238E27FC236}">
                <a16:creationId xmlns:a16="http://schemas.microsoft.com/office/drawing/2014/main" id="{1CC58CAD-D5B2-4EC5-B4DE-7B8478F610ED}"/>
              </a:ext>
            </a:extLst>
          </p:cNvPr>
          <p:cNvCxnSpPr>
            <a:cxnSpLocks/>
          </p:cNvCxnSpPr>
          <p:nvPr>
            <p:custDataLst>
              <p:tags r:id="rId7"/>
            </p:custDataLst>
          </p:nvPr>
        </p:nvCxnSpPr>
        <p:spPr bwMode="auto">
          <a:xfrm>
            <a:off x="2257329" y="1261250"/>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pic>
        <p:nvPicPr>
          <p:cNvPr id="8" name="Picture 7">
            <a:extLst>
              <a:ext uri="{FF2B5EF4-FFF2-40B4-BE49-F238E27FC236}">
                <a16:creationId xmlns:a16="http://schemas.microsoft.com/office/drawing/2014/main" id="{5966B657-A3B2-41BA-8D32-BFC93D5F2F6F}"/>
              </a:ext>
            </a:extLst>
          </p:cNvPr>
          <p:cNvPicPr>
            <a:picLocks noChangeAspect="1"/>
          </p:cNvPicPr>
          <p:nvPr>
            <p:custDataLst>
              <p:tags r:id="rId8"/>
            </p:custDataLst>
          </p:nvPr>
        </p:nvPicPr>
        <p:blipFill>
          <a:blip r:embed="rId16"/>
          <a:stretch>
            <a:fillRect/>
          </a:stretch>
        </p:blipFill>
        <p:spPr>
          <a:xfrm>
            <a:off x="5069544" y="1737867"/>
            <a:ext cx="3129555" cy="3129555"/>
          </a:xfrm>
          <a:prstGeom prst="rect">
            <a:avLst/>
          </a:prstGeom>
          <a:ln>
            <a:solidFill>
              <a:schemeClr val="accent5"/>
            </a:solidFill>
          </a:ln>
        </p:spPr>
      </p:pic>
      <p:cxnSp>
        <p:nvCxnSpPr>
          <p:cNvPr id="22" name="Straight Arrow Connector 21">
            <a:extLst>
              <a:ext uri="{FF2B5EF4-FFF2-40B4-BE49-F238E27FC236}">
                <a16:creationId xmlns:a16="http://schemas.microsoft.com/office/drawing/2014/main" id="{6EFE5F69-512F-4F01-9BC1-BF3460627056}"/>
              </a:ext>
            </a:extLst>
          </p:cNvPr>
          <p:cNvCxnSpPr>
            <a:cxnSpLocks/>
          </p:cNvCxnSpPr>
          <p:nvPr>
            <p:custDataLst>
              <p:tags r:id="rId9"/>
            </p:custDataLst>
          </p:nvPr>
        </p:nvCxnSpPr>
        <p:spPr bwMode="auto">
          <a:xfrm>
            <a:off x="5836088" y="1234987"/>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23" name="Straight Arrow Connector 22">
            <a:extLst>
              <a:ext uri="{FF2B5EF4-FFF2-40B4-BE49-F238E27FC236}">
                <a16:creationId xmlns:a16="http://schemas.microsoft.com/office/drawing/2014/main" id="{16EB1E30-ACF7-433C-A5DB-901B5D3D0084}"/>
              </a:ext>
            </a:extLst>
          </p:cNvPr>
          <p:cNvCxnSpPr>
            <a:cxnSpLocks/>
          </p:cNvCxnSpPr>
          <p:nvPr>
            <p:custDataLst>
              <p:tags r:id="rId10"/>
            </p:custDataLst>
          </p:nvPr>
        </p:nvCxnSpPr>
        <p:spPr bwMode="auto">
          <a:xfrm>
            <a:off x="7743708" y="1240241"/>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pic>
        <p:nvPicPr>
          <p:cNvPr id="9" name="Picture 8">
            <a:extLst>
              <a:ext uri="{FF2B5EF4-FFF2-40B4-BE49-F238E27FC236}">
                <a16:creationId xmlns:a16="http://schemas.microsoft.com/office/drawing/2014/main" id="{2C24CB6F-FB34-4FA7-B79A-6649ABACD39C}"/>
              </a:ext>
            </a:extLst>
          </p:cNvPr>
          <p:cNvPicPr>
            <a:picLocks noChangeAspect="1"/>
          </p:cNvPicPr>
          <p:nvPr>
            <p:custDataLst>
              <p:tags r:id="rId11"/>
            </p:custDataLst>
          </p:nvPr>
        </p:nvPicPr>
        <p:blipFill rotWithShape="1">
          <a:blip r:embed="rId17"/>
          <a:srcRect l="5172" t="18217" r="39456" b="49958"/>
          <a:stretch/>
        </p:blipFill>
        <p:spPr>
          <a:xfrm>
            <a:off x="5069544" y="5018547"/>
            <a:ext cx="2674164" cy="1536997"/>
          </a:xfrm>
          <a:prstGeom prst="rect">
            <a:avLst/>
          </a:prstGeom>
          <a:ln>
            <a:solidFill>
              <a:schemeClr val="accent5"/>
            </a:solidFill>
          </a:ln>
        </p:spPr>
      </p:pic>
      <p:cxnSp>
        <p:nvCxnSpPr>
          <p:cNvPr id="24" name="Straight Arrow Connector 23">
            <a:extLst>
              <a:ext uri="{FF2B5EF4-FFF2-40B4-BE49-F238E27FC236}">
                <a16:creationId xmlns:a16="http://schemas.microsoft.com/office/drawing/2014/main" id="{840DFB05-F7C8-4F1C-BC67-15C6D93EB96C}"/>
              </a:ext>
            </a:extLst>
          </p:cNvPr>
          <p:cNvCxnSpPr>
            <a:cxnSpLocks/>
          </p:cNvCxnSpPr>
          <p:nvPr>
            <p:custDataLst>
              <p:tags r:id="rId12"/>
            </p:custDataLst>
          </p:nvPr>
        </p:nvCxnSpPr>
        <p:spPr bwMode="auto">
          <a:xfrm>
            <a:off x="4637908" y="6168430"/>
            <a:ext cx="365022" cy="0"/>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spTree>
    <p:extLst>
      <p:ext uri="{BB962C8B-B14F-4D97-AF65-F5344CB8AC3E}">
        <p14:creationId xmlns:p14="http://schemas.microsoft.com/office/powerpoint/2010/main" val="6937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2800" b="0"/>
              <a:t>Normes de qualité : </a:t>
            </a:r>
            <a:br>
              <a:rPr lang="fr-CA" sz="2800" b="0"/>
            </a:br>
            <a:r>
              <a:rPr lang="fr-CA"/>
              <a:t>Guide de référence du patient</a:t>
            </a:r>
          </a:p>
        </p:txBody>
      </p:sp>
      <p:sp>
        <p:nvSpPr>
          <p:cNvPr id="5" name="Content Placeholder 4"/>
          <p:cNvSpPr>
            <a:spLocks noGrp="1"/>
          </p:cNvSpPr>
          <p:nvPr>
            <p:ph idx="4294967295"/>
            <p:custDataLst>
              <p:tags r:id="rId2"/>
            </p:custDataLst>
          </p:nvPr>
        </p:nvSpPr>
        <p:spPr>
          <a:xfrm>
            <a:off x="473272" y="2549525"/>
            <a:ext cx="3273462" cy="2492375"/>
          </a:xfrm>
        </p:spPr>
        <p:txBody>
          <a:bodyPr/>
          <a:lstStyle/>
          <a:p>
            <a:pPr marL="0" indent="0">
              <a:buNone/>
            </a:pPr>
            <a:r>
              <a:rPr lang="fr-CA" sz="1800"/>
              <a:t>Le </a:t>
            </a:r>
            <a:r>
              <a:rPr lang="fr-CA" sz="1800" b="1"/>
              <a:t>Guide de référence du patient</a:t>
            </a:r>
            <a:r>
              <a:rPr lang="fr-CA" sz="1800"/>
              <a:t> est conçu pour donner aux patients de l’information sur ce à quoi ressemblent des soins de qualité pour divers troubles médicaux, en fonction des meilleures données probantes, afin qu’ils puissent poser des questions éclairées à leurs fournisseurs de soins de santé. </a:t>
            </a:r>
          </a:p>
        </p:txBody>
      </p:sp>
      <p:pic>
        <p:nvPicPr>
          <p:cNvPr id="4" name="Picture 3">
            <a:extLst>
              <a:ext uri="{FF2B5EF4-FFF2-40B4-BE49-F238E27FC236}">
                <a16:creationId xmlns:a16="http://schemas.microsoft.com/office/drawing/2014/main" id="{FF9CBC7C-1DE0-A94B-819D-B7FA9A66FE69}"/>
              </a:ext>
            </a:extLst>
          </p:cNvPr>
          <p:cNvPicPr>
            <a:picLocks noChangeAspect="1"/>
          </p:cNvPicPr>
          <p:nvPr/>
        </p:nvPicPr>
        <p:blipFill>
          <a:blip r:embed="rId5"/>
          <a:stretch>
            <a:fillRect/>
          </a:stretch>
        </p:blipFill>
        <p:spPr>
          <a:xfrm>
            <a:off x="4687219" y="1710353"/>
            <a:ext cx="3459253" cy="4476680"/>
          </a:xfrm>
          <a:prstGeom prst="rect">
            <a:avLst/>
          </a:prstGeom>
          <a:effectLst>
            <a:outerShdw blurRad="76200" algn="ctr" rotWithShape="0">
              <a:prstClr val="black">
                <a:alpha val="40000"/>
              </a:prstClr>
            </a:outerShdw>
          </a:effectLst>
        </p:spPr>
      </p:pic>
    </p:spTree>
    <p:extLst>
      <p:ext uri="{BB962C8B-B14F-4D97-AF65-F5344CB8AC3E}">
        <p14:creationId xmlns:p14="http://schemas.microsoft.com/office/powerpoint/2010/main" val="193746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p:txBody>
          <a:bodyPr/>
          <a:lstStyle/>
          <a:p>
            <a:r>
              <a:rPr lang="fr-CA" sz="2800" b="0"/>
              <a:t>Normes de qualité :</a:t>
            </a:r>
            <a:br>
              <a:rPr lang="fr-CA"/>
            </a:br>
            <a:r>
              <a:rPr lang="fr-CA"/>
              <a:t>Recommandations à adopter</a:t>
            </a:r>
          </a:p>
        </p:txBody>
      </p:sp>
      <p:sp>
        <p:nvSpPr>
          <p:cNvPr id="5" name="Content Placeholder 4"/>
          <p:cNvSpPr>
            <a:spLocks noGrp="1"/>
          </p:cNvSpPr>
          <p:nvPr>
            <p:ph idx="4294967295"/>
            <p:custDataLst>
              <p:tags r:id="rId2"/>
            </p:custDataLst>
          </p:nvPr>
        </p:nvSpPr>
        <p:spPr>
          <a:xfrm>
            <a:off x="560039" y="1919288"/>
            <a:ext cx="3538996" cy="1050925"/>
          </a:xfrm>
        </p:spPr>
        <p:txBody>
          <a:bodyPr/>
          <a:lstStyle/>
          <a:p>
            <a:pPr marL="0" indent="0">
              <a:buNone/>
            </a:pPr>
            <a:r>
              <a:rPr lang="fr-CA" sz="1800"/>
              <a:t>Des </a:t>
            </a:r>
            <a:r>
              <a:rPr lang="fr-CA" sz="1800" b="1"/>
              <a:t>recommandations</a:t>
            </a:r>
            <a:r>
              <a:rPr lang="fr-CA" sz="1800"/>
              <a:t> à l’intention des décideurs, des administrateurs, des organismes de soins de santé et des professionnels ont été formulées dans le but de combler l’écart entre les soins actuels et les soins décrits dans les énoncés sur la qualité afin de permettre l’adoption de la norme de qualité partout en Ontario.</a:t>
            </a:r>
          </a:p>
        </p:txBody>
      </p:sp>
      <p:pic>
        <p:nvPicPr>
          <p:cNvPr id="4" name="Picture 3">
            <a:extLst>
              <a:ext uri="{FF2B5EF4-FFF2-40B4-BE49-F238E27FC236}">
                <a16:creationId xmlns:a16="http://schemas.microsoft.com/office/drawing/2014/main" id="{448A9A61-D398-2D42-8347-BD775B7FD72A}"/>
              </a:ext>
            </a:extLst>
          </p:cNvPr>
          <p:cNvPicPr>
            <a:picLocks noChangeAspect="1"/>
          </p:cNvPicPr>
          <p:nvPr/>
        </p:nvPicPr>
        <p:blipFill>
          <a:blip r:embed="rId5"/>
          <a:stretch>
            <a:fillRect/>
          </a:stretch>
        </p:blipFill>
        <p:spPr>
          <a:xfrm>
            <a:off x="4336532" y="1919288"/>
            <a:ext cx="4365250" cy="3373148"/>
          </a:xfrm>
          <a:prstGeom prst="rect">
            <a:avLst/>
          </a:prstGeom>
          <a:effectLst>
            <a:outerShdw blurRad="76200" algn="ctr" rotWithShape="0">
              <a:prstClr val="black">
                <a:alpha val="40000"/>
              </a:prstClr>
            </a:outerShdw>
          </a:effectLst>
        </p:spPr>
      </p:pic>
    </p:spTree>
    <p:extLst>
      <p:ext uri="{BB962C8B-B14F-4D97-AF65-F5344CB8AC3E}">
        <p14:creationId xmlns:p14="http://schemas.microsoft.com/office/powerpoint/2010/main" val="275908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57518"/>
            <a:ext cx="8244584" cy="1165909"/>
          </a:xfrm>
        </p:spPr>
        <p:txBody>
          <a:bodyPr/>
          <a:lstStyle/>
          <a:p>
            <a:r>
              <a:rPr lang="fr-CA" sz="2800" b="0"/>
              <a:t>Normes de qualité :</a:t>
            </a:r>
            <a:br>
              <a:rPr lang="fr-CA"/>
            </a:br>
            <a:r>
              <a:rPr lang="fr-CA"/>
              <a:t>Outils de mise en œuvre</a:t>
            </a:r>
          </a:p>
        </p:txBody>
      </p:sp>
      <p:sp>
        <p:nvSpPr>
          <p:cNvPr id="5" name="Content Placeholder 4"/>
          <p:cNvSpPr>
            <a:spLocks noGrp="1"/>
          </p:cNvSpPr>
          <p:nvPr>
            <p:ph idx="4294967295"/>
            <p:custDataLst>
              <p:tags r:id="rId2"/>
            </p:custDataLst>
          </p:nvPr>
        </p:nvSpPr>
        <p:spPr>
          <a:xfrm>
            <a:off x="496935" y="2173288"/>
            <a:ext cx="3354340" cy="4248150"/>
          </a:xfrm>
        </p:spPr>
        <p:txBody>
          <a:bodyPr/>
          <a:lstStyle/>
          <a:p>
            <a:pPr marL="0" indent="0">
              <a:buNone/>
            </a:pPr>
            <a:r>
              <a:rPr lang="fr-CA" sz="1800"/>
              <a:t>Le </a:t>
            </a:r>
            <a:r>
              <a:rPr lang="fr-CA" sz="1800" b="1" i="1"/>
              <a:t>Guide de démarrage</a:t>
            </a:r>
            <a:r>
              <a:rPr lang="fr-CA" sz="1800"/>
              <a:t> :</a:t>
            </a:r>
          </a:p>
          <a:p>
            <a:r>
              <a:rPr lang="fr-CA" sz="1800"/>
              <a:t>Décrit le processus d’utilisation de la norme de qualité à titre de ressource pour offrir des soins de qualité supérieure</a:t>
            </a:r>
          </a:p>
          <a:p>
            <a:r>
              <a:rPr lang="fr-CA" sz="1800"/>
              <a:t>Contient des démarches fondées sur des données probantes, ainsi que d’autres outils et modèles utiles pour mettre en œuvre les idées de changement à l’échelle de la pratique</a:t>
            </a:r>
          </a:p>
        </p:txBody>
      </p:sp>
      <p:pic>
        <p:nvPicPr>
          <p:cNvPr id="7" name="Picture 6">
            <a:extLst>
              <a:ext uri="{FF2B5EF4-FFF2-40B4-BE49-F238E27FC236}">
                <a16:creationId xmlns:a16="http://schemas.microsoft.com/office/drawing/2014/main" id="{5A077349-0BF3-9748-AC31-D525035F1B63}"/>
              </a:ext>
            </a:extLst>
          </p:cNvPr>
          <p:cNvPicPr>
            <a:picLocks noChangeAspect="1"/>
          </p:cNvPicPr>
          <p:nvPr/>
        </p:nvPicPr>
        <p:blipFill>
          <a:blip r:embed="rId5"/>
          <a:stretch>
            <a:fillRect/>
          </a:stretch>
        </p:blipFill>
        <p:spPr>
          <a:xfrm>
            <a:off x="4683571" y="2332063"/>
            <a:ext cx="4018213" cy="3013660"/>
          </a:xfrm>
          <a:prstGeom prst="rect">
            <a:avLst/>
          </a:prstGeom>
          <a:ln>
            <a:noFill/>
          </a:ln>
          <a:effectLst>
            <a:outerShdw blurRad="292100" dist="165100" dir="2700000" sx="93000" sy="93000" algn="tl" rotWithShape="0">
              <a:srgbClr val="333333">
                <a:alpha val="81000"/>
              </a:srgbClr>
            </a:outerShdw>
          </a:effectLst>
        </p:spPr>
      </p:pic>
    </p:spTree>
    <p:extLst>
      <p:ext uri="{BB962C8B-B14F-4D97-AF65-F5344CB8AC3E}">
        <p14:creationId xmlns:p14="http://schemas.microsoft.com/office/powerpoint/2010/main" val="4259153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7.xml><?xml version="1.0" encoding="utf-8"?>
<p:tagLst xmlns:a="http://schemas.openxmlformats.org/drawingml/2006/main" xmlns:r="http://schemas.openxmlformats.org/officeDocument/2006/relationships" xmlns:p="http://schemas.openxmlformats.org/presentationml/2006/main">
  <p:tag name="NUM" val="12"/>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9"/>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HQO Draft Template_4-3">
  <a:themeElements>
    <a:clrScheme name="HQO">
      <a:dk1>
        <a:srgbClr val="000000"/>
      </a:dk1>
      <a:lt1>
        <a:srgbClr val="FFFFFF"/>
      </a:lt1>
      <a:dk2>
        <a:srgbClr val="000000"/>
      </a:dk2>
      <a:lt2>
        <a:srgbClr val="808080"/>
      </a:lt2>
      <a:accent1>
        <a:srgbClr val="BBE0E3"/>
      </a:accent1>
      <a:accent2>
        <a:srgbClr val="00A0AF"/>
      </a:accent2>
      <a:accent3>
        <a:srgbClr val="FFFFFF"/>
      </a:accent3>
      <a:accent4>
        <a:srgbClr val="000000"/>
      </a:accent4>
      <a:accent5>
        <a:srgbClr val="00788A"/>
      </a:accent5>
      <a:accent6>
        <a:srgbClr val="D2492A"/>
      </a:accent6>
      <a:hlink>
        <a:srgbClr val="00788A"/>
      </a:hlink>
      <a:folHlink>
        <a:srgbClr val="929292"/>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EB5A9310997D48BB20D97A04D7F4E4" ma:contentTypeVersion="" ma:contentTypeDescription="Create a new document." ma:contentTypeScope="" ma:versionID="af88621b0a24daa85a681b68fc250eba">
  <xsd:schema xmlns:xsd="http://www.w3.org/2001/XMLSchema" xmlns:xs="http://www.w3.org/2001/XMLSchema" xmlns:p="http://schemas.microsoft.com/office/2006/metadata/properties" xmlns:ns2="ecd33b77-bccb-43dc-953a-3fb529105a8f" xmlns:ns3="3be09a94-479e-4b38-b55b-786b8f1ad525" targetNamespace="http://schemas.microsoft.com/office/2006/metadata/properties" ma:root="true" ma:fieldsID="ef5ce6fd14688d9694fba8e30578b904" ns2:_="" ns3:_="">
    <xsd:import namespace="ecd33b77-bccb-43dc-953a-3fb529105a8f"/>
    <xsd:import namespace="3be09a94-479e-4b38-b55b-786b8f1ad5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33b77-bccb-43dc-953a-3fb529105a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e09a94-479e-4b38-b55b-786b8f1ad52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cd33b77-bccb-43dc-953a-3fb529105a8f">
      <UserInfo>
        <DisplayName>Adatia, Tasleen</DisplayName>
        <AccountId>219</AccountId>
        <AccountType/>
      </UserInfo>
      <UserInfo>
        <DisplayName>Willson, Vanessa</DisplayName>
        <AccountId>192</AccountId>
        <AccountType/>
      </UserInfo>
      <UserInfo>
        <DisplayName>Ginieniewicz, Jorge</DisplayName>
        <AccountId>343</AccountId>
        <AccountType/>
      </UserInfo>
      <UserInfo>
        <DisplayName>Zago, Dave</DisplayName>
        <AccountId>215</AccountId>
        <AccountType/>
      </UserInfo>
      <UserInfo>
        <DisplayName>Aytona-Arena, Loren</DisplayName>
        <AccountId>667</AccountId>
        <AccountType/>
      </UserInfo>
      <UserInfo>
        <DisplayName>Mohamed, Merissa</DisplayName>
        <AccountId>79</AccountId>
        <AccountType/>
      </UserInfo>
      <UserInfo>
        <DisplayName>Abdolzahraei, Saleemeh</DisplayName>
        <AccountId>935</AccountId>
        <AccountType/>
      </UserInfo>
      <UserInfo>
        <DisplayName>Jeria, Sabrina</DisplayName>
        <AccountId>3763</AccountId>
        <AccountType/>
      </UserInfo>
      <UserInfo>
        <DisplayName>Maguire, Timothy</DisplayName>
        <AccountId>78</AccountId>
        <AccountType/>
      </UserInfo>
    </SharedWithUsers>
  </documentManagement>
</p:properties>
</file>

<file path=customXml/itemProps1.xml><?xml version="1.0" encoding="utf-8"?>
<ds:datastoreItem xmlns:ds="http://schemas.openxmlformats.org/officeDocument/2006/customXml" ds:itemID="{149A68B3-4EDB-43A9-80F7-657163E4435D}">
  <ds:schemaRefs>
    <ds:schemaRef ds:uri="http://schemas.microsoft.com/sharepoint/v3/contenttype/forms"/>
  </ds:schemaRefs>
</ds:datastoreItem>
</file>

<file path=customXml/itemProps2.xml><?xml version="1.0" encoding="utf-8"?>
<ds:datastoreItem xmlns:ds="http://schemas.openxmlformats.org/officeDocument/2006/customXml" ds:itemID="{16D4DBB5-F2E8-4F91-AD25-F7CF245F5B05}"/>
</file>

<file path=customXml/itemProps3.xml><?xml version="1.0" encoding="utf-8"?>
<ds:datastoreItem xmlns:ds="http://schemas.openxmlformats.org/officeDocument/2006/customXml" ds:itemID="{077211F7-2DF1-4B68-8B60-CC913EB92E33}">
  <ds:schemaRefs>
    <ds:schemaRef ds:uri="209d81ef-0277-42ba-a0f1-16cbb8b85662"/>
    <ds:schemaRef ds:uri="fb09dc78-496d-4cee-aa06-cd448ccde1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39</Slides>
  <Notes>38</Notes>
  <HiddenSlides>0</HiddenSlide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HQO Draft Template_4-3</vt:lpstr>
      <vt:lpstr>HQO_Slide</vt:lpstr>
      <vt:lpstr>1_HQO_Slide</vt:lpstr>
      <vt:lpstr>PowerPoint Presentation</vt:lpstr>
      <vt:lpstr>Objectifs</vt:lpstr>
      <vt:lpstr>Normes de qualité</vt:lpstr>
      <vt:lpstr>Normes de qualité</vt:lpstr>
      <vt:lpstr>Ressources sur les normes de qualité</vt:lpstr>
      <vt:lpstr>PowerPoint Presentation</vt:lpstr>
      <vt:lpstr>Normes de qualité :  Guide de référence du patient</vt:lpstr>
      <vt:lpstr>Normes de qualité : Recommandations à adopter</vt:lpstr>
      <vt:lpstr>Normes de qualité : Outils de mise en œuvre</vt:lpstr>
      <vt:lpstr>Normes de qualité : Quorum</vt:lpstr>
      <vt:lpstr>Normes de qualité : Guide de mesure</vt:lpstr>
      <vt:lpstr>Normes de qualité : Tableaux de données</vt:lpstr>
      <vt:lpstr>Normes de qualité : Ressources pour la gestion de la douleur en Ontario</vt:lpstr>
      <vt:lpstr>Normes de qualité : Ressources pour la gestion de la douleur en Ontario</vt:lpstr>
      <vt:lpstr>Pourquoi une norme de qualité pour la lombalgie en Ontario? </vt:lpstr>
      <vt:lpstr>PowerPoint Presentation</vt:lpstr>
      <vt:lpstr>Dans l’ensemble des régions de l’Ontario, on observe des variations dans le nombre de visites à l’urgence pour les personnes souffrant d’une lombalgie aiguë.  </vt:lpstr>
      <vt:lpstr>Les visites à l’urgence pour des lombalgies aiguës sont plus fréquentes chez les personnes qui vivent dans des quartiers à faible revenu.</vt:lpstr>
      <vt:lpstr>PowerPoint Presentation</vt:lpstr>
      <vt:lpstr>L’utilisation de l’imagerie diagnostique de la colonne vertébrale (radiographie, tomodensitométrie, IRM, scintigraphie osseuse) varie selon les régions de l’Ontario pour les personnes souffrant de lombalgie aiguë</vt:lpstr>
      <vt:lpstr>L’imagerie diagnostique de la colonne vertébrale (radiographie, tomodensitométrie, IRM, scintigraphie osseuse) pour les lombalgies aiguës est plus élevée chez les personnes plus âgées.</vt:lpstr>
      <vt:lpstr>Prescription d’opioïdes pour la lombalgie aiguë</vt:lpstr>
      <vt:lpstr>Dans toutes les régions de l’Ontario, le pourcentage de personnes souffrant de lombalgie aiguë qui commencent tout juste à prendre un opioïde varie. </vt:lpstr>
      <vt:lpstr>Le pourcentage de personnes souffrant de lombalgie aiguë qui commencent à prendre un opioïde est le plus élevé chez les personnes plus âgées.</vt:lpstr>
      <vt:lpstr>« Cette norme de qualité offre une approche unifiée pour la prise en charge des douleurs lombaires des patients de partout en Ontario et aidera les professionnels de la santé à travailler en équipe pour faire ce qui est le mieux pour le système et leurs patients. De plus, il s’agit d’une occasion pour les cliniciens et les patients de consulter les mêmes sources d’information en vue de travailler à partir d’une base commune.   « L’éducation des patients est nécessaire pour obtenir leur engagement; le rétablissement et la prévention en dépendent. La lombalgie est un problème complexe et de nombreux facteurs entrent en jeu, il est donc important que lorsque le patient quitte son rendez-vous, il comprenne le diagnostic et les prochaines étapes à suivre, en particulier l’importance du mouvement et de l’activité physique, les thérapies complémentaires offertes et les raisons pour lesquelles l’imagerie et le traitement pharmacologique sont habituellement inutiles. »  – Scott Shallow, membre du Comité consultatif sur les normes de qualité - lombalgie  </vt:lpstr>
      <vt:lpstr> Énoncés de qualité en bref </vt:lpstr>
      <vt:lpstr>Champ d’application de la norme de qualité pour la lombalgie</vt:lpstr>
      <vt:lpstr>Thèmes de l’énoncé de qualité sur la lombalgie aiguë</vt:lpstr>
      <vt:lpstr>Énoncé de qualité 1 : Évaluation clinique </vt:lpstr>
      <vt:lpstr>Énoncé de qualité 2 : Imagerie diagnostique  </vt:lpstr>
      <vt:lpstr>Énoncé de qualité 3 : Éducation et autogestion des patients    </vt:lpstr>
      <vt:lpstr>Énoncé de qualité 4 : Maintien de l’activité habituelle    </vt:lpstr>
      <vt:lpstr>Énoncé de qualité 5 : Information et soutien psychosociaux     </vt:lpstr>
      <vt:lpstr>Énoncé de qualité 6 : Thérapies pharmacologiques      </vt:lpstr>
      <vt:lpstr>Énoncé de qualité 7 : Autres thérapies non pharmacologiques      </vt:lpstr>
      <vt:lpstr> Comment mesurer le succès </vt:lpstr>
      <vt:lpstr>Comment mesurer le succès à l’échelle provinciale</vt:lpstr>
      <vt:lpstr>Comment mesurer le succès à l’échelle locale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Ginieniewicz, Jorge</dc:creator>
  <cp:revision>1</cp:revision>
  <dcterms:modified xsi:type="dcterms:W3CDTF">2019-01-14T15:43:02Z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0x01010066EB5A9310997D48BB20D97A04D7F4E4</vt:lpwstr>
  </property>
  <property fmtid="{D5CDD505-2E9C-101B-9397-08002B2CF9AE}" pid="3" name="ArticulateGUID">
    <vt:lpwstr>A2B460D2-FA6A-48B5-B38D-25ED4533D0C7</vt:lpwstr>
  </property>
  <property fmtid="{D5CDD505-2E9C-101B-9397-08002B2CF9AE}" pid="4" name="ArticulatePath">
    <vt:lpwstr>Opioid Use Disorder Quality Standard Slides</vt:lpwstr>
  </property>
</Properties>
</file>