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 id="2147484652" r:id="rId8"/>
  </p:sldMasterIdLst>
  <p:notesMasterIdLst>
    <p:notesMasterId r:id="rId39"/>
  </p:notesMasterIdLst>
  <p:handoutMasterIdLst>
    <p:handoutMasterId r:id="rId40"/>
  </p:handoutMasterIdLst>
  <p:sldIdLst>
    <p:sldId id="372" r:id="rId9"/>
    <p:sldId id="649" r:id="rId10"/>
    <p:sldId id="651" r:id="rId11"/>
    <p:sldId id="654" r:id="rId12"/>
    <p:sldId id="652" r:id="rId13"/>
    <p:sldId id="474" r:id="rId14"/>
    <p:sldId id="621" r:id="rId15"/>
    <p:sldId id="1579" r:id="rId16"/>
    <p:sldId id="623" r:id="rId17"/>
    <p:sldId id="1167" r:id="rId18"/>
    <p:sldId id="699" r:id="rId19"/>
    <p:sldId id="624" r:id="rId20"/>
    <p:sldId id="1585" r:id="rId21"/>
    <p:sldId id="1583" r:id="rId22"/>
    <p:sldId id="1581" r:id="rId23"/>
    <p:sldId id="1582" r:id="rId24"/>
    <p:sldId id="1584" r:id="rId25"/>
    <p:sldId id="1586" r:id="rId26"/>
    <p:sldId id="422" r:id="rId27"/>
    <p:sldId id="1324" r:id="rId28"/>
    <p:sldId id="278" r:id="rId29"/>
    <p:sldId id="666" r:id="rId30"/>
    <p:sldId id="667" r:id="rId31"/>
    <p:sldId id="668" r:id="rId32"/>
    <p:sldId id="669" r:id="rId33"/>
    <p:sldId id="670" r:id="rId34"/>
    <p:sldId id="1174" r:id="rId35"/>
    <p:sldId id="646" r:id="rId36"/>
    <p:sldId id="1369" r:id="rId37"/>
    <p:sldId id="256" r:id="rId38"/>
  </p:sldIdLst>
  <p:sldSz cx="9144000" cy="6858000" type="screen4x3"/>
  <p:notesSz cx="6858000" cy="9144000"/>
  <p:custDataLst>
    <p:tags r:id="rId4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05"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10" clrIdx="28">
    <p:extLst>
      <p:ext uri="{19B8F6BF-5375-455C-9EA6-DF929625EA0E}">
        <p15:presenceInfo xmlns:p15="http://schemas.microsoft.com/office/powerpoint/2012/main" userId="S::sharrison@hqontario.ca::12d20603-a68e-40bb-99e5-862f8234107b" providerId="AD"/>
      </p:ext>
    </p:extLst>
  </p:cmAuthor>
  <p:cmAuthor id="29" name="Kara Cowan" initials="KC" lastIdx="3" clrIdx="29">
    <p:extLst>
      <p:ext uri="{19B8F6BF-5375-455C-9EA6-DF929625EA0E}">
        <p15:presenceInfo xmlns:p15="http://schemas.microsoft.com/office/powerpoint/2012/main" userId="ccdf5d224380aeb8" providerId="Windows Live"/>
      </p:ext>
    </p:extLst>
  </p:cmAuthor>
  <p:cmAuthor id="30" name="McTavish, Sarah" initials="MS" lastIdx="1" clrIdx="30">
    <p:extLst>
      <p:ext uri="{19B8F6BF-5375-455C-9EA6-DF929625EA0E}">
        <p15:presenceInfo xmlns:p15="http://schemas.microsoft.com/office/powerpoint/2012/main" userId="S::smctavish@hqontario.ca::fa922b1c-c151-4fc5-b660-75c4edfddf31" providerId="AD"/>
      </p:ext>
    </p:extLst>
  </p:cmAuthor>
  <p:cmAuthor id="31" name="Johnson, Stacey" initials="JS" lastIdx="5" clrIdx="31">
    <p:extLst>
      <p:ext uri="{19B8F6BF-5375-455C-9EA6-DF929625EA0E}">
        <p15:presenceInfo xmlns:p15="http://schemas.microsoft.com/office/powerpoint/2012/main" userId="S::sjohnson@hqontario.ca::c1d74880-3551-4508-8754-1d2254d9d2e6" providerId="AD"/>
      </p:ext>
    </p:extLst>
  </p:cmAuthor>
  <p:cmAuthor id="32" name="Stacey Johnson" initials="SJ" lastIdx="15" clrIdx="32">
    <p:extLst>
      <p:ext uri="{19B8F6BF-5375-455C-9EA6-DF929625EA0E}">
        <p15:presenceInfo xmlns:p15="http://schemas.microsoft.com/office/powerpoint/2012/main" userId="Stacey Johnson" providerId="None"/>
      </p:ext>
    </p:extLst>
  </p:cmAuthor>
  <p:cmAuthor id="33" name="McPherson, Mark" initials="MM [2]" lastIdx="2" clrIdx="33">
    <p:extLst>
      <p:ext uri="{19B8F6BF-5375-455C-9EA6-DF929625EA0E}">
        <p15:presenceInfo xmlns:p15="http://schemas.microsoft.com/office/powerpoint/2012/main" userId="McPherson, Mark" providerId="None"/>
      </p:ext>
    </p:extLst>
  </p:cmAuthor>
  <p:cmAuthor id="34" name="Johnson, Stacey" initials="JS [2]" lastIdx="3" clrIdx="34">
    <p:extLst>
      <p:ext uri="{19B8F6BF-5375-455C-9EA6-DF929625EA0E}">
        <p15:presenceInfo xmlns:p15="http://schemas.microsoft.com/office/powerpoint/2012/main" userId="S::stacey.johnson@ontariohealth.ca::726ed288-f929-495e-b865-eb2518c5f93c" providerId="AD"/>
      </p:ext>
    </p:extLst>
  </p:cmAuthor>
  <p:cmAuthor id="35" name="Chen, Shirley" initials="CS" lastIdx="4" clrIdx="35">
    <p:extLst>
      <p:ext uri="{19B8F6BF-5375-455C-9EA6-DF929625EA0E}">
        <p15:presenceInfo xmlns:p15="http://schemas.microsoft.com/office/powerpoint/2012/main" userId="S::shirley.chen@ontariohealth.ca::fd9d9799-5c82-4be6-be4f-bbd93341e9b5" providerId="AD"/>
      </p:ext>
    </p:extLst>
  </p:cmAuthor>
  <p:cmAuthor id="36" name="Yeritsyan, Naira" initials="YN" lastIdx="5" clrIdx="36">
    <p:extLst>
      <p:ext uri="{19B8F6BF-5375-455C-9EA6-DF929625EA0E}">
        <p15:presenceInfo xmlns:p15="http://schemas.microsoft.com/office/powerpoint/2012/main" userId="S::naira.yeritsyan@ontariohealth.ca::ec044d70-4116-4fc4-9825-08d4190244f1" providerId="AD"/>
      </p:ext>
    </p:extLst>
  </p:cmAuthor>
  <p:cmAuthor id="37" name="Phillips, Lacey" initials="PL [2]" lastIdx="1" clrIdx="37">
    <p:extLst>
      <p:ext uri="{19B8F6BF-5375-455C-9EA6-DF929625EA0E}">
        <p15:presenceInfo xmlns:p15="http://schemas.microsoft.com/office/powerpoint/2012/main" userId="Phillips, Lac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F"/>
    <a:srgbClr val="00B2E3"/>
    <a:srgbClr val="047BC1"/>
    <a:srgbClr val="00A0AF"/>
    <a:srgbClr val="39B54A"/>
    <a:srgbClr val="00788A"/>
    <a:srgbClr val="B4A76C"/>
    <a:srgbClr val="6C4D23"/>
    <a:srgbClr val="F5F5F5"/>
    <a:srgbClr val="FC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02CF3-A2FB-45BC-8EA3-F9A87AE0C58F}" v="1" dt="2021-08-10T13:47:21.062"/>
    <p1510:client id="{B5B0468A-76A4-CA20-4AF2-BAAD4877EFD9}" v="1" dt="2021-08-11T14:39:46.3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14" autoAdjust="0"/>
  </p:normalViewPr>
  <p:slideViewPr>
    <p:cSldViewPr snapToGrid="0">
      <p:cViewPr varScale="1">
        <p:scale>
          <a:sx n="84" d="100"/>
          <a:sy n="84" d="100"/>
        </p:scale>
        <p:origin x="2394" y="7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1ddf3375-323b-4640-a3c6-9d3435a6c407" providerId="ADAL" clId="{7DB0EE32-474F-4F43-B4F1-B391808820F8}"/>
    <pc:docChg chg="undo redo custSel addSld delSld modSld modMainMaster">
      <pc:chgData name="Harrison, Susan" userId="1ddf3375-323b-4640-a3c6-9d3435a6c407" providerId="ADAL" clId="{7DB0EE32-474F-4F43-B4F1-B391808820F8}" dt="2021-03-23T15:19:27.894" v="238" actId="114"/>
      <pc:docMkLst>
        <pc:docMk/>
      </pc:docMkLst>
      <pc:sldChg chg="add">
        <pc:chgData name="Harrison, Susan" userId="1ddf3375-323b-4640-a3c6-9d3435a6c407" providerId="ADAL" clId="{7DB0EE32-474F-4F43-B4F1-B391808820F8}" dt="2021-03-09T20:53:16.439" v="4"/>
        <pc:sldMkLst>
          <pc:docMk/>
          <pc:sldMk cId="2996675197" sldId="256"/>
        </pc:sldMkLst>
      </pc:sldChg>
      <pc:sldChg chg="modSp mod">
        <pc:chgData name="Harrison, Susan" userId="1ddf3375-323b-4640-a3c6-9d3435a6c407" providerId="ADAL" clId="{7DB0EE32-474F-4F43-B4F1-B391808820F8}" dt="2021-03-23T14:59:04.971" v="208" actId="11"/>
        <pc:sldMkLst>
          <pc:docMk/>
          <pc:sldMk cId="0" sldId="278"/>
        </pc:sldMkLst>
        <pc:spChg chg="mod">
          <ac:chgData name="Harrison, Susan" userId="1ddf3375-323b-4640-a3c6-9d3435a6c407" providerId="ADAL" clId="{7DB0EE32-474F-4F43-B4F1-B391808820F8}" dt="2021-03-23T14:59:04.971" v="208" actId="11"/>
          <ac:spMkLst>
            <pc:docMk/>
            <pc:sldMk cId="0" sldId="278"/>
            <ac:spMk id="628" creationId="{00000000-0000-0000-0000-000000000000}"/>
          </ac:spMkLst>
        </pc:spChg>
      </pc:sldChg>
      <pc:sldChg chg="addSp delSp modSp mod delCm">
        <pc:chgData name="Harrison, Susan" userId="1ddf3375-323b-4640-a3c6-9d3435a6c407" providerId="ADAL" clId="{7DB0EE32-474F-4F43-B4F1-B391808820F8}" dt="2021-03-10T16:06:31.356" v="112" actId="14100"/>
        <pc:sldMkLst>
          <pc:docMk/>
          <pc:sldMk cId="2260738719" sldId="372"/>
        </pc:sldMkLst>
        <pc:spChg chg="mod">
          <ac:chgData name="Harrison, Susan" userId="1ddf3375-323b-4640-a3c6-9d3435a6c407" providerId="ADAL" clId="{7DB0EE32-474F-4F43-B4F1-B391808820F8}" dt="2021-03-09T21:16:35.979" v="58" actId="255"/>
          <ac:spMkLst>
            <pc:docMk/>
            <pc:sldMk cId="2260738719" sldId="372"/>
            <ac:spMk id="2" creationId="{75A291A8-1382-D540-A1A4-729B0126E327}"/>
          </ac:spMkLst>
        </pc:spChg>
        <pc:spChg chg="mod">
          <ac:chgData name="Harrison, Susan" userId="1ddf3375-323b-4640-a3c6-9d3435a6c407" providerId="ADAL" clId="{7DB0EE32-474F-4F43-B4F1-B391808820F8}" dt="2021-03-10T16:06:31.356" v="112" actId="14100"/>
          <ac:spMkLst>
            <pc:docMk/>
            <pc:sldMk cId="2260738719" sldId="372"/>
            <ac:spMk id="9" creationId="{9F1007DD-C592-9A42-BB2E-04EDED0F40D9}"/>
          </ac:spMkLst>
        </pc:spChg>
        <pc:picChg chg="del">
          <ac:chgData name="Harrison, Susan" userId="1ddf3375-323b-4640-a3c6-9d3435a6c407" providerId="ADAL" clId="{7DB0EE32-474F-4F43-B4F1-B391808820F8}" dt="2021-03-09T20:51:29.790" v="0" actId="478"/>
          <ac:picMkLst>
            <pc:docMk/>
            <pc:sldMk cId="2260738719" sldId="372"/>
            <ac:picMk id="7" creationId="{60BD3852-2D28-364F-BA75-1020C295F8B0}"/>
          </ac:picMkLst>
        </pc:picChg>
        <pc:picChg chg="add mod">
          <ac:chgData name="Harrison, Susan" userId="1ddf3375-323b-4640-a3c6-9d3435a6c407" providerId="ADAL" clId="{7DB0EE32-474F-4F43-B4F1-B391808820F8}" dt="2021-03-09T20:51:32.273" v="1"/>
          <ac:picMkLst>
            <pc:docMk/>
            <pc:sldMk cId="2260738719" sldId="372"/>
            <ac:picMk id="8" creationId="{A93C6980-D231-4776-964A-AD4D7F32D42B}"/>
          </ac:picMkLst>
        </pc:picChg>
        <pc:picChg chg="mod">
          <ac:chgData name="Harrison, Susan" userId="1ddf3375-323b-4640-a3c6-9d3435a6c407" providerId="ADAL" clId="{7DB0EE32-474F-4F43-B4F1-B391808820F8}" dt="2021-03-10T16:06:13.444" v="110" actId="1076"/>
          <ac:picMkLst>
            <pc:docMk/>
            <pc:sldMk cId="2260738719" sldId="372"/>
            <ac:picMk id="1026" creationId="{4C7B13E4-02E5-4C24-B473-6271DD81EA23}"/>
          </ac:picMkLst>
        </pc:picChg>
      </pc:sldChg>
      <pc:sldChg chg="modSp mod">
        <pc:chgData name="Harrison, Susan" userId="1ddf3375-323b-4640-a3c6-9d3435a6c407" providerId="ADAL" clId="{7DB0EE32-474F-4F43-B4F1-B391808820F8}" dt="2021-03-09T21:06:50.580" v="41" actId="208"/>
        <pc:sldMkLst>
          <pc:docMk/>
          <pc:sldMk cId="3696571009" sldId="422"/>
        </pc:sldMkLst>
        <pc:cxnChg chg="mod">
          <ac:chgData name="Harrison, Susan" userId="1ddf3375-323b-4640-a3c6-9d3435a6c407" providerId="ADAL" clId="{7DB0EE32-474F-4F43-B4F1-B391808820F8}" dt="2021-03-09T21:06:50.580" v="41" actId="208"/>
          <ac:cxnSpMkLst>
            <pc:docMk/>
            <pc:sldMk cId="3696571009" sldId="422"/>
            <ac:cxnSpMk id="6" creationId="{8A829423-CDEE-DA4B-847F-C2D3E49B5ECB}"/>
          </ac:cxnSpMkLst>
        </pc:cxnChg>
      </pc:sldChg>
      <pc:sldChg chg="modSp mod">
        <pc:chgData name="Harrison, Susan" userId="1ddf3375-323b-4640-a3c6-9d3435a6c407" providerId="ADAL" clId="{7DB0EE32-474F-4F43-B4F1-B391808820F8}" dt="2021-03-09T21:21:10.178" v="75" actId="255"/>
        <pc:sldMkLst>
          <pc:docMk/>
          <pc:sldMk cId="2480312458" sldId="474"/>
        </pc:sldMkLst>
        <pc:spChg chg="mod">
          <ac:chgData name="Harrison, Susan" userId="1ddf3375-323b-4640-a3c6-9d3435a6c407" providerId="ADAL" clId="{7DB0EE32-474F-4F43-B4F1-B391808820F8}" dt="2021-03-09T21:20:47.559" v="71" actId="255"/>
          <ac:spMkLst>
            <pc:docMk/>
            <pc:sldMk cId="2480312458" sldId="474"/>
            <ac:spMk id="16" creationId="{86B6670D-E67D-AC44-98C1-39CEF062E68F}"/>
          </ac:spMkLst>
        </pc:spChg>
        <pc:spChg chg="mod">
          <ac:chgData name="Harrison, Susan" userId="1ddf3375-323b-4640-a3c6-9d3435a6c407" providerId="ADAL" clId="{7DB0EE32-474F-4F43-B4F1-B391808820F8}" dt="2021-03-09T21:21:04.903" v="74" actId="1076"/>
          <ac:spMkLst>
            <pc:docMk/>
            <pc:sldMk cId="2480312458" sldId="474"/>
            <ac:spMk id="17" creationId="{E1BA80DA-2E42-A247-901F-49003CF0B24E}"/>
          </ac:spMkLst>
        </pc:spChg>
        <pc:spChg chg="mod">
          <ac:chgData name="Harrison, Susan" userId="1ddf3375-323b-4640-a3c6-9d3435a6c407" providerId="ADAL" clId="{7DB0EE32-474F-4F43-B4F1-B391808820F8}" dt="2021-03-09T21:21:10.178" v="75" actId="255"/>
          <ac:spMkLst>
            <pc:docMk/>
            <pc:sldMk cId="2480312458" sldId="474"/>
            <ac:spMk id="20" creationId="{DE05E8AF-D01F-A847-BF76-EA1A662E57A1}"/>
          </ac:spMkLst>
        </pc:spChg>
      </pc:sldChg>
      <pc:sldChg chg="modSp del mod modNotesTx">
        <pc:chgData name="Harrison, Susan" userId="1ddf3375-323b-4640-a3c6-9d3435a6c407" providerId="ADAL" clId="{7DB0EE32-474F-4F43-B4F1-B391808820F8}" dt="2021-03-22T18:57:34.570" v="124" actId="2696"/>
        <pc:sldMkLst>
          <pc:docMk/>
          <pc:sldMk cId="386164400" sldId="621"/>
        </pc:sldMkLst>
        <pc:spChg chg="mod">
          <ac:chgData name="Harrison, Susan" userId="1ddf3375-323b-4640-a3c6-9d3435a6c407" providerId="ADAL" clId="{7DB0EE32-474F-4F43-B4F1-B391808820F8}" dt="2021-03-09T21:54:28.132" v="90" actId="20577"/>
          <ac:spMkLst>
            <pc:docMk/>
            <pc:sldMk cId="386164400" sldId="621"/>
            <ac:spMk id="2" creationId="{00000000-0000-0000-0000-000000000000}"/>
          </ac:spMkLst>
        </pc:spChg>
        <pc:spChg chg="mod">
          <ac:chgData name="Harrison, Susan" userId="1ddf3375-323b-4640-a3c6-9d3435a6c407" providerId="ADAL" clId="{7DB0EE32-474F-4F43-B4F1-B391808820F8}" dt="2021-03-09T21:54:53.919" v="107" actId="255"/>
          <ac:spMkLst>
            <pc:docMk/>
            <pc:sldMk cId="386164400" sldId="621"/>
            <ac:spMk id="5" creationId="{00000000-0000-0000-0000-000000000000}"/>
          </ac:spMkLst>
        </pc:spChg>
        <pc:picChg chg="mod">
          <ac:chgData name="Harrison, Susan" userId="1ddf3375-323b-4640-a3c6-9d3435a6c407" providerId="ADAL" clId="{7DB0EE32-474F-4F43-B4F1-B391808820F8}" dt="2021-03-09T20:56:35.487" v="6" actId="14861"/>
          <ac:picMkLst>
            <pc:docMk/>
            <pc:sldMk cId="386164400" sldId="621"/>
            <ac:picMk id="3" creationId="{C3763EAF-DDC7-4998-974A-DE88E0783E10}"/>
          </ac:picMkLst>
        </pc:picChg>
      </pc:sldChg>
      <pc:sldChg chg="modSp mod">
        <pc:chgData name="Harrison, Susan" userId="1ddf3375-323b-4640-a3c6-9d3435a6c407" providerId="ADAL" clId="{7DB0EE32-474F-4F43-B4F1-B391808820F8}" dt="2021-03-09T21:00:20.192" v="12" actId="14861"/>
        <pc:sldMkLst>
          <pc:docMk/>
          <pc:sldMk cId="2501582916" sldId="623"/>
        </pc:sldMkLst>
        <pc:picChg chg="mod">
          <ac:chgData name="Harrison, Susan" userId="1ddf3375-323b-4640-a3c6-9d3435a6c407" providerId="ADAL" clId="{7DB0EE32-474F-4F43-B4F1-B391808820F8}" dt="2021-03-09T21:00:20.192" v="12" actId="14861"/>
          <ac:picMkLst>
            <pc:docMk/>
            <pc:sldMk cId="2501582916" sldId="623"/>
            <ac:picMk id="6" creationId="{9A6DF3E4-916A-BA4A-901C-704C23049548}"/>
          </ac:picMkLst>
        </pc:picChg>
      </pc:sldChg>
      <pc:sldChg chg="modSp mod delCm">
        <pc:chgData name="Harrison, Susan" userId="1ddf3375-323b-4640-a3c6-9d3435a6c407" providerId="ADAL" clId="{7DB0EE32-474F-4F43-B4F1-B391808820F8}" dt="2021-03-22T20:49:09.890" v="201" actId="208"/>
        <pc:sldMkLst>
          <pc:docMk/>
          <pc:sldMk cId="2577171833" sldId="624"/>
        </pc:sldMkLst>
        <pc:spChg chg="mod">
          <ac:chgData name="Harrison, Susan" userId="1ddf3375-323b-4640-a3c6-9d3435a6c407" providerId="ADAL" clId="{7DB0EE32-474F-4F43-B4F1-B391808820F8}" dt="2021-03-22T20:48:54.071" v="200" actId="1076"/>
          <ac:spMkLst>
            <pc:docMk/>
            <pc:sldMk cId="2577171833" sldId="624"/>
            <ac:spMk id="5" creationId="{58410E86-D30A-6A45-AB50-2CB9CE93C28B}"/>
          </ac:spMkLst>
        </pc:spChg>
        <pc:cxnChg chg="mod">
          <ac:chgData name="Harrison, Susan" userId="1ddf3375-323b-4640-a3c6-9d3435a6c407" providerId="ADAL" clId="{7DB0EE32-474F-4F43-B4F1-B391808820F8}" dt="2021-03-22T20:49:09.890" v="201" actId="208"/>
          <ac:cxnSpMkLst>
            <pc:docMk/>
            <pc:sldMk cId="2577171833" sldId="624"/>
            <ac:cxnSpMk id="6" creationId="{74DFD7D8-A131-C947-B962-8FC553DFBBB6}"/>
          </ac:cxnSpMkLst>
        </pc:cxnChg>
      </pc:sldChg>
      <pc:sldChg chg="del">
        <pc:chgData name="Harrison, Susan" userId="1ddf3375-323b-4640-a3c6-9d3435a6c407" providerId="ADAL" clId="{7DB0EE32-474F-4F43-B4F1-B391808820F8}" dt="2021-03-09T20:53:20.788" v="5" actId="2696"/>
        <pc:sldMkLst>
          <pc:docMk/>
          <pc:sldMk cId="1372983266" sldId="647"/>
        </pc:sldMkLst>
      </pc:sldChg>
      <pc:sldChg chg="modSp mod">
        <pc:chgData name="Harrison, Susan" userId="1ddf3375-323b-4640-a3c6-9d3435a6c407" providerId="ADAL" clId="{7DB0EE32-474F-4F43-B4F1-B391808820F8}" dt="2021-03-09T21:18:14.197" v="63" actId="255"/>
        <pc:sldMkLst>
          <pc:docMk/>
          <pc:sldMk cId="2513520008" sldId="649"/>
        </pc:sldMkLst>
        <pc:spChg chg="mod">
          <ac:chgData name="Harrison, Susan" userId="1ddf3375-323b-4640-a3c6-9d3435a6c407" providerId="ADAL" clId="{7DB0EE32-474F-4F43-B4F1-B391808820F8}" dt="2021-03-09T21:18:14.197" v="63" actId="255"/>
          <ac:spMkLst>
            <pc:docMk/>
            <pc:sldMk cId="2513520008" sldId="649"/>
            <ac:spMk id="2" creationId="{00000000-0000-0000-0000-000000000000}"/>
          </ac:spMkLst>
        </pc:spChg>
      </pc:sldChg>
      <pc:sldChg chg="addSp delSp modSp mod delCm modNotesTx">
        <pc:chgData name="Harrison, Susan" userId="1ddf3375-323b-4640-a3c6-9d3435a6c407" providerId="ADAL" clId="{7DB0EE32-474F-4F43-B4F1-B391808820F8}" dt="2021-03-22T18:58:15.687" v="131" actId="1076"/>
        <pc:sldMkLst>
          <pc:docMk/>
          <pc:sldMk cId="1953139645" sldId="652"/>
        </pc:sldMkLst>
        <pc:spChg chg="mod">
          <ac:chgData name="Harrison, Susan" userId="1ddf3375-323b-4640-a3c6-9d3435a6c407" providerId="ADAL" clId="{7DB0EE32-474F-4F43-B4F1-B391808820F8}" dt="2021-03-09T20:59:59.874" v="11" actId="207"/>
          <ac:spMkLst>
            <pc:docMk/>
            <pc:sldMk cId="1953139645" sldId="652"/>
            <ac:spMk id="2" creationId="{00000000-0000-0000-0000-000000000000}"/>
          </ac:spMkLst>
        </pc:spChg>
        <pc:spChg chg="mod">
          <ac:chgData name="Harrison, Susan" userId="1ddf3375-323b-4640-a3c6-9d3435a6c407" providerId="ADAL" clId="{7DB0EE32-474F-4F43-B4F1-B391808820F8}" dt="2021-03-22T18:58:06.049" v="129" actId="1076"/>
          <ac:spMkLst>
            <pc:docMk/>
            <pc:sldMk cId="1953139645" sldId="652"/>
            <ac:spMk id="12" creationId="{F0F35BBD-54CB-4390-9756-E2365E67CCA5}"/>
          </ac:spMkLst>
        </pc:spChg>
        <pc:spChg chg="mod">
          <ac:chgData name="Harrison, Susan" userId="1ddf3375-323b-4640-a3c6-9d3435a6c407" providerId="ADAL" clId="{7DB0EE32-474F-4F43-B4F1-B391808820F8}" dt="2021-03-22T18:58:15.687" v="131" actId="1076"/>
          <ac:spMkLst>
            <pc:docMk/>
            <pc:sldMk cId="1953139645" sldId="652"/>
            <ac:spMk id="22" creationId="{00000000-0000-0000-0000-000000000000}"/>
          </ac:spMkLst>
        </pc:spChg>
        <pc:spChg chg="del mod">
          <ac:chgData name="Harrison, Susan" userId="1ddf3375-323b-4640-a3c6-9d3435a6c407" providerId="ADAL" clId="{7DB0EE32-474F-4F43-B4F1-B391808820F8}" dt="2021-03-22T18:57:52.203" v="127" actId="478"/>
          <ac:spMkLst>
            <pc:docMk/>
            <pc:sldMk cId="1953139645" sldId="652"/>
            <ac:spMk id="24" creationId="{4853A873-C959-4D38-8278-FD7FE247F985}"/>
          </ac:spMkLst>
        </pc:spChg>
        <pc:spChg chg="mod">
          <ac:chgData name="Harrison, Susan" userId="1ddf3375-323b-4640-a3c6-9d3435a6c407" providerId="ADAL" clId="{7DB0EE32-474F-4F43-B4F1-B391808820F8}" dt="2021-03-09T21:18:51.661" v="64" actId="255"/>
          <ac:spMkLst>
            <pc:docMk/>
            <pc:sldMk cId="1953139645" sldId="652"/>
            <ac:spMk id="25" creationId="{03E716EF-89B3-412B-9FC8-3C5BA1689C25}"/>
          </ac:spMkLst>
        </pc:spChg>
        <pc:picChg chg="del mod">
          <ac:chgData name="Harrison, Susan" userId="1ddf3375-323b-4640-a3c6-9d3435a6c407" providerId="ADAL" clId="{7DB0EE32-474F-4F43-B4F1-B391808820F8}" dt="2021-03-22T18:44:11.456" v="118" actId="478"/>
          <ac:picMkLst>
            <pc:docMk/>
            <pc:sldMk cId="1953139645" sldId="652"/>
            <ac:picMk id="15" creationId="{E8741B5B-32F2-4908-BEFC-BE9D3BB6D3A3}"/>
          </ac:picMkLst>
        </pc:picChg>
        <pc:picChg chg="add mod">
          <ac:chgData name="Harrison, Susan" userId="1ddf3375-323b-4640-a3c6-9d3435a6c407" providerId="ADAL" clId="{7DB0EE32-474F-4F43-B4F1-B391808820F8}" dt="2021-03-22T18:57:59.517" v="128" actId="1076"/>
          <ac:picMkLst>
            <pc:docMk/>
            <pc:sldMk cId="1953139645" sldId="652"/>
            <ac:picMk id="16" creationId="{E314C71D-B93B-4539-89EC-33B38D918EA0}"/>
          </ac:picMkLst>
        </pc:picChg>
        <pc:picChg chg="mod">
          <ac:chgData name="Harrison, Susan" userId="1ddf3375-323b-4640-a3c6-9d3435a6c407" providerId="ADAL" clId="{7DB0EE32-474F-4F43-B4F1-B391808820F8}" dt="2021-03-22T18:58:10.280" v="130" actId="1076"/>
          <ac:picMkLst>
            <pc:docMk/>
            <pc:sldMk cId="1953139645" sldId="652"/>
            <ac:picMk id="18" creationId="{BE42839A-FF49-D945-9D05-B3048EDD402C}"/>
          </ac:picMkLst>
        </pc:picChg>
        <pc:picChg chg="mod">
          <ac:chgData name="Harrison, Susan" userId="1ddf3375-323b-4640-a3c6-9d3435a6c407" providerId="ADAL" clId="{7DB0EE32-474F-4F43-B4F1-B391808820F8}" dt="2021-03-09T20:59:34.392" v="7" actId="14861"/>
          <ac:picMkLst>
            <pc:docMk/>
            <pc:sldMk cId="1953139645" sldId="652"/>
            <ac:picMk id="19" creationId="{2F63C16C-3B54-DC43-B843-CBBBECABBA1E}"/>
          </ac:picMkLst>
        </pc:picChg>
        <pc:picChg chg="del mod">
          <ac:chgData name="Harrison, Susan" userId="1ddf3375-323b-4640-a3c6-9d3435a6c407" providerId="ADAL" clId="{7DB0EE32-474F-4F43-B4F1-B391808820F8}" dt="2021-03-22T18:57:49.634" v="126" actId="478"/>
          <ac:picMkLst>
            <pc:docMk/>
            <pc:sldMk cId="1953139645" sldId="652"/>
            <ac:picMk id="26" creationId="{C53C72EB-6CDA-425D-A35E-6572A5C7770A}"/>
          </ac:picMkLst>
        </pc:picChg>
      </pc:sldChg>
      <pc:sldChg chg="modSp mod">
        <pc:chgData name="Harrison, Susan" userId="1ddf3375-323b-4640-a3c6-9d3435a6c407" providerId="ADAL" clId="{7DB0EE32-474F-4F43-B4F1-B391808820F8}" dt="2021-03-23T14:59:32.295" v="209" actId="1076"/>
        <pc:sldMkLst>
          <pc:docMk/>
          <pc:sldMk cId="2503775561" sldId="666"/>
        </pc:sldMkLst>
        <pc:spChg chg="mod">
          <ac:chgData name="Harrison, Susan" userId="1ddf3375-323b-4640-a3c6-9d3435a6c407" providerId="ADAL" clId="{7DB0EE32-474F-4F43-B4F1-B391808820F8}" dt="2021-03-23T14:59:32.295" v="209" actId="1076"/>
          <ac:spMkLst>
            <pc:docMk/>
            <pc:sldMk cId="2503775561" sldId="666"/>
            <ac:spMk id="3" creationId="{00000000-0000-0000-0000-000000000000}"/>
          </ac:spMkLst>
        </pc:spChg>
      </pc:sldChg>
      <pc:sldChg chg="modSp mod">
        <pc:chgData name="Harrison, Susan" userId="1ddf3375-323b-4640-a3c6-9d3435a6c407" providerId="ADAL" clId="{7DB0EE32-474F-4F43-B4F1-B391808820F8}" dt="2021-03-23T15:00:41.434" v="214" actId="20577"/>
        <pc:sldMkLst>
          <pc:docMk/>
          <pc:sldMk cId="977568538" sldId="667"/>
        </pc:sldMkLst>
        <pc:spChg chg="mod">
          <ac:chgData name="Harrison, Susan" userId="1ddf3375-323b-4640-a3c6-9d3435a6c407" providerId="ADAL" clId="{7DB0EE32-474F-4F43-B4F1-B391808820F8}" dt="2021-03-23T15:00:41.434" v="214" actId="20577"/>
          <ac:spMkLst>
            <pc:docMk/>
            <pc:sldMk cId="977568538" sldId="667"/>
            <ac:spMk id="3" creationId="{00000000-0000-0000-0000-000000000000}"/>
          </ac:spMkLst>
        </pc:spChg>
      </pc:sldChg>
      <pc:sldChg chg="modSp mod">
        <pc:chgData name="Harrison, Susan" userId="1ddf3375-323b-4640-a3c6-9d3435a6c407" providerId="ADAL" clId="{7DB0EE32-474F-4F43-B4F1-B391808820F8}" dt="2021-03-23T15:01:43.746" v="219" actId="6549"/>
        <pc:sldMkLst>
          <pc:docMk/>
          <pc:sldMk cId="4237890756" sldId="668"/>
        </pc:sldMkLst>
        <pc:spChg chg="mod">
          <ac:chgData name="Harrison, Susan" userId="1ddf3375-323b-4640-a3c6-9d3435a6c407" providerId="ADAL" clId="{7DB0EE32-474F-4F43-B4F1-B391808820F8}" dt="2021-03-23T15:01:43.746" v="219" actId="6549"/>
          <ac:spMkLst>
            <pc:docMk/>
            <pc:sldMk cId="4237890756" sldId="668"/>
            <ac:spMk id="3" creationId="{00000000-0000-0000-0000-000000000000}"/>
          </ac:spMkLst>
        </pc:spChg>
      </pc:sldChg>
      <pc:sldChg chg="addSp delSp modSp mod">
        <pc:chgData name="Harrison, Susan" userId="1ddf3375-323b-4640-a3c6-9d3435a6c407" providerId="ADAL" clId="{7DB0EE32-474F-4F43-B4F1-B391808820F8}" dt="2021-03-23T15:04:37.349" v="223" actId="14100"/>
        <pc:sldMkLst>
          <pc:docMk/>
          <pc:sldMk cId="4087828476" sldId="699"/>
        </pc:sldMkLst>
        <pc:spChg chg="mod">
          <ac:chgData name="Harrison, Susan" userId="1ddf3375-323b-4640-a3c6-9d3435a6c407" providerId="ADAL" clId="{7DB0EE32-474F-4F43-B4F1-B391808820F8}" dt="2021-03-09T21:00:34.778" v="13" actId="12"/>
          <ac:spMkLst>
            <pc:docMk/>
            <pc:sldMk cId="4087828476" sldId="699"/>
            <ac:spMk id="5" creationId="{00000000-0000-0000-0000-000000000000}"/>
          </ac:spMkLst>
        </pc:spChg>
        <pc:picChg chg="add mod">
          <ac:chgData name="Harrison, Susan" userId="1ddf3375-323b-4640-a3c6-9d3435a6c407" providerId="ADAL" clId="{7DB0EE32-474F-4F43-B4F1-B391808820F8}" dt="2021-03-23T15:04:37.349" v="223" actId="14100"/>
          <ac:picMkLst>
            <pc:docMk/>
            <pc:sldMk cId="4087828476" sldId="699"/>
            <ac:picMk id="6" creationId="{212F06FF-93E5-487E-BF12-C741F63EBE3D}"/>
          </ac:picMkLst>
        </pc:picChg>
        <pc:picChg chg="del mod">
          <ac:chgData name="Harrison, Susan" userId="1ddf3375-323b-4640-a3c6-9d3435a6c407" providerId="ADAL" clId="{7DB0EE32-474F-4F43-B4F1-B391808820F8}" dt="2021-03-23T15:04:28.238" v="221" actId="478"/>
          <ac:picMkLst>
            <pc:docMk/>
            <pc:sldMk cId="4087828476" sldId="699"/>
            <ac:picMk id="10" creationId="{A6EE6446-4462-4B4B-9FD3-7DCA3D32106F}"/>
          </ac:picMkLst>
        </pc:picChg>
      </pc:sldChg>
      <pc:sldChg chg="modSp mod">
        <pc:chgData name="Harrison, Susan" userId="1ddf3375-323b-4640-a3c6-9d3435a6c407" providerId="ADAL" clId="{7DB0EE32-474F-4F43-B4F1-B391808820F8}" dt="2021-03-09T21:08:29.258" v="54" actId="208"/>
        <pc:sldMkLst>
          <pc:docMk/>
          <pc:sldMk cId="1479002756" sldId="1174"/>
        </pc:sldMkLst>
        <pc:cxnChg chg="mod">
          <ac:chgData name="Harrison, Susan" userId="1ddf3375-323b-4640-a3c6-9d3435a6c407" providerId="ADAL" clId="{7DB0EE32-474F-4F43-B4F1-B391808820F8}" dt="2021-03-09T21:08:29.258" v="54" actId="208"/>
          <ac:cxnSpMkLst>
            <pc:docMk/>
            <pc:sldMk cId="1479002756" sldId="1174"/>
            <ac:cxnSpMk id="6" creationId="{62E9FA32-5791-764B-B79E-41FB9C62485C}"/>
          </ac:cxnSpMkLst>
        </pc:cxnChg>
      </pc:sldChg>
      <pc:sldChg chg="modSp mod">
        <pc:chgData name="Harrison, Susan" userId="1ddf3375-323b-4640-a3c6-9d3435a6c407" providerId="ADAL" clId="{7DB0EE32-474F-4F43-B4F1-B391808820F8}" dt="2021-03-09T21:08:22.231" v="53" actId="207"/>
        <pc:sldMkLst>
          <pc:docMk/>
          <pc:sldMk cId="769053251" sldId="1324"/>
        </pc:sldMkLst>
        <pc:spChg chg="mod">
          <ac:chgData name="Harrison, Susan" userId="1ddf3375-323b-4640-a3c6-9d3435a6c407" providerId="ADAL" clId="{7DB0EE32-474F-4F43-B4F1-B391808820F8}" dt="2021-03-09T21:08:22.231" v="53" actId="207"/>
          <ac:spMkLst>
            <pc:docMk/>
            <pc:sldMk cId="769053251" sldId="1324"/>
            <ac:spMk id="4" creationId="{00000000-0000-0000-0000-000000000000}"/>
          </ac:spMkLst>
        </pc:spChg>
      </pc:sldChg>
      <pc:sldChg chg="modSp mod">
        <pc:chgData name="Harrison, Susan" userId="1ddf3375-323b-4640-a3c6-9d3435a6c407" providerId="ADAL" clId="{7DB0EE32-474F-4F43-B4F1-B391808820F8}" dt="2021-03-23T15:07:03.673" v="232" actId="1076"/>
        <pc:sldMkLst>
          <pc:docMk/>
          <pc:sldMk cId="314142159" sldId="1369"/>
        </pc:sldMkLst>
        <pc:spChg chg="mod">
          <ac:chgData name="Harrison, Susan" userId="1ddf3375-323b-4640-a3c6-9d3435a6c407" providerId="ADAL" clId="{7DB0EE32-474F-4F43-B4F1-B391808820F8}" dt="2021-03-23T15:07:03.673" v="232" actId="1076"/>
          <ac:spMkLst>
            <pc:docMk/>
            <pc:sldMk cId="314142159" sldId="1369"/>
            <ac:spMk id="5" creationId="{4EF0EEC0-5334-49B7-B18E-C32A3037E22F}"/>
          </ac:spMkLst>
        </pc:spChg>
      </pc:sldChg>
      <pc:sldChg chg="modSp mod">
        <pc:chgData name="Harrison, Susan" userId="1ddf3375-323b-4640-a3c6-9d3435a6c407" providerId="ADAL" clId="{7DB0EE32-474F-4F43-B4F1-B391808820F8}" dt="2021-03-23T15:05:27.778" v="225" actId="207"/>
        <pc:sldMkLst>
          <pc:docMk/>
          <pc:sldMk cId="492097240" sldId="1581"/>
        </pc:sldMkLst>
        <pc:spChg chg="mod">
          <ac:chgData name="Harrison, Susan" userId="1ddf3375-323b-4640-a3c6-9d3435a6c407" providerId="ADAL" clId="{7DB0EE32-474F-4F43-B4F1-B391808820F8}" dt="2021-03-09T21:04:46.156" v="37" actId="207"/>
          <ac:spMkLst>
            <pc:docMk/>
            <pc:sldMk cId="492097240" sldId="1581"/>
            <ac:spMk id="4" creationId="{36D9D03E-8AFA-0D44-B071-8DEEDF664610}"/>
          </ac:spMkLst>
        </pc:spChg>
        <pc:spChg chg="mod">
          <ac:chgData name="Harrison, Susan" userId="1ddf3375-323b-4640-a3c6-9d3435a6c407" providerId="ADAL" clId="{7DB0EE32-474F-4F43-B4F1-B391808820F8}" dt="2021-03-23T15:05:27.778" v="225" actId="207"/>
          <ac:spMkLst>
            <pc:docMk/>
            <pc:sldMk cId="492097240" sldId="1581"/>
            <ac:spMk id="6" creationId="{D9791D87-9A0D-490B-96AC-97A9A0D6B997}"/>
          </ac:spMkLst>
        </pc:spChg>
        <pc:graphicFrameChg chg="mod">
          <ac:chgData name="Harrison, Susan" userId="1ddf3375-323b-4640-a3c6-9d3435a6c407" providerId="ADAL" clId="{7DB0EE32-474F-4F43-B4F1-B391808820F8}" dt="2021-03-09T21:04:53.780" v="38" actId="207"/>
          <ac:graphicFrameMkLst>
            <pc:docMk/>
            <pc:sldMk cId="492097240" sldId="1581"/>
            <ac:graphicFrameMk id="8" creationId="{4EB5B3E5-6896-4A67-B9CF-BFB47597A8FC}"/>
          </ac:graphicFrameMkLst>
        </pc:graphicFrameChg>
      </pc:sldChg>
      <pc:sldChg chg="modSp mod">
        <pc:chgData name="Harrison, Susan" userId="1ddf3375-323b-4640-a3c6-9d3435a6c407" providerId="ADAL" clId="{7DB0EE32-474F-4F43-B4F1-B391808820F8}" dt="2021-03-23T15:05:51.252" v="226" actId="207"/>
        <pc:sldMkLst>
          <pc:docMk/>
          <pc:sldMk cId="2916260305" sldId="1582"/>
        </pc:sldMkLst>
        <pc:spChg chg="mod">
          <ac:chgData name="Harrison, Susan" userId="1ddf3375-323b-4640-a3c6-9d3435a6c407" providerId="ADAL" clId="{7DB0EE32-474F-4F43-B4F1-B391808820F8}" dt="2021-03-09T21:05:00.655" v="39" actId="207"/>
          <ac:spMkLst>
            <pc:docMk/>
            <pc:sldMk cId="2916260305" sldId="1582"/>
            <ac:spMk id="4" creationId="{36D9D03E-8AFA-0D44-B071-8DEEDF664610}"/>
          </ac:spMkLst>
        </pc:spChg>
        <pc:spChg chg="mod">
          <ac:chgData name="Harrison, Susan" userId="1ddf3375-323b-4640-a3c6-9d3435a6c407" providerId="ADAL" clId="{7DB0EE32-474F-4F43-B4F1-B391808820F8}" dt="2021-03-23T15:05:51.252" v="226" actId="207"/>
          <ac:spMkLst>
            <pc:docMk/>
            <pc:sldMk cId="2916260305" sldId="1582"/>
            <ac:spMk id="6" creationId="{D9791D87-9A0D-490B-96AC-97A9A0D6B997}"/>
          </ac:spMkLst>
        </pc:spChg>
        <pc:graphicFrameChg chg="mod">
          <ac:chgData name="Harrison, Susan" userId="1ddf3375-323b-4640-a3c6-9d3435a6c407" providerId="ADAL" clId="{7DB0EE32-474F-4F43-B4F1-B391808820F8}" dt="2021-03-09T21:07:00.948" v="43" actId="208"/>
          <ac:graphicFrameMkLst>
            <pc:docMk/>
            <pc:sldMk cId="2916260305" sldId="1582"/>
            <ac:graphicFrameMk id="9" creationId="{9EF2BC6F-7260-48F9-B84B-17AC7530D718}"/>
          </ac:graphicFrameMkLst>
        </pc:graphicFrameChg>
      </pc:sldChg>
      <pc:sldChg chg="modSp mod">
        <pc:chgData name="Harrison, Susan" userId="1ddf3375-323b-4640-a3c6-9d3435a6c407" providerId="ADAL" clId="{7DB0EE32-474F-4F43-B4F1-B391808820F8}" dt="2021-03-23T15:05:12.218" v="224" actId="207"/>
        <pc:sldMkLst>
          <pc:docMk/>
          <pc:sldMk cId="3425444664" sldId="1583"/>
        </pc:sldMkLst>
        <pc:spChg chg="mod">
          <ac:chgData name="Harrison, Susan" userId="1ddf3375-323b-4640-a3c6-9d3435a6c407" providerId="ADAL" clId="{7DB0EE32-474F-4F43-B4F1-B391808820F8}" dt="2021-03-09T21:04:23.433" v="34" actId="207"/>
          <ac:spMkLst>
            <pc:docMk/>
            <pc:sldMk cId="3425444664" sldId="1583"/>
            <ac:spMk id="4" creationId="{36D9D03E-8AFA-0D44-B071-8DEEDF664610}"/>
          </ac:spMkLst>
        </pc:spChg>
        <pc:spChg chg="mod">
          <ac:chgData name="Harrison, Susan" userId="1ddf3375-323b-4640-a3c6-9d3435a6c407" providerId="ADAL" clId="{7DB0EE32-474F-4F43-B4F1-B391808820F8}" dt="2021-03-23T15:05:12.218" v="224" actId="207"/>
          <ac:spMkLst>
            <pc:docMk/>
            <pc:sldMk cId="3425444664" sldId="1583"/>
            <ac:spMk id="6" creationId="{D9791D87-9A0D-490B-96AC-97A9A0D6B997}"/>
          </ac:spMkLst>
        </pc:spChg>
        <pc:graphicFrameChg chg="mod">
          <ac:chgData name="Harrison, Susan" userId="1ddf3375-323b-4640-a3c6-9d3435a6c407" providerId="ADAL" clId="{7DB0EE32-474F-4F43-B4F1-B391808820F8}" dt="2021-03-09T21:03:11.536" v="32" actId="207"/>
          <ac:graphicFrameMkLst>
            <pc:docMk/>
            <pc:sldMk cId="3425444664" sldId="1583"/>
            <ac:graphicFrameMk id="9" creationId="{BDD6D375-104B-45A7-B9C3-95A1684D0585}"/>
          </ac:graphicFrameMkLst>
        </pc:graphicFrameChg>
      </pc:sldChg>
      <pc:sldChg chg="modSp mod">
        <pc:chgData name="Harrison, Susan" userId="1ddf3375-323b-4640-a3c6-9d3435a6c407" providerId="ADAL" clId="{7DB0EE32-474F-4F43-B4F1-B391808820F8}" dt="2021-03-09T21:07:50.005" v="47" actId="207"/>
        <pc:sldMkLst>
          <pc:docMk/>
          <pc:sldMk cId="3821977656" sldId="1584"/>
        </pc:sldMkLst>
        <pc:spChg chg="mod">
          <ac:chgData name="Harrison, Susan" userId="1ddf3375-323b-4640-a3c6-9d3435a6c407" providerId="ADAL" clId="{7DB0EE32-474F-4F43-B4F1-B391808820F8}" dt="2021-03-09T21:07:34.084" v="44" actId="207"/>
          <ac:spMkLst>
            <pc:docMk/>
            <pc:sldMk cId="3821977656" sldId="1584"/>
            <ac:spMk id="4" creationId="{36D9D03E-8AFA-0D44-B071-8DEEDF664610}"/>
          </ac:spMkLst>
        </pc:spChg>
        <pc:spChg chg="mod">
          <ac:chgData name="Harrison, Susan" userId="1ddf3375-323b-4640-a3c6-9d3435a6c407" providerId="ADAL" clId="{7DB0EE32-474F-4F43-B4F1-B391808820F8}" dt="2021-03-09T21:07:50.005" v="47" actId="207"/>
          <ac:spMkLst>
            <pc:docMk/>
            <pc:sldMk cId="3821977656" sldId="1584"/>
            <ac:spMk id="6" creationId="{D9791D87-9A0D-490B-96AC-97A9A0D6B997}"/>
          </ac:spMkLst>
        </pc:spChg>
        <pc:graphicFrameChg chg="mod">
          <ac:chgData name="Harrison, Susan" userId="1ddf3375-323b-4640-a3c6-9d3435a6c407" providerId="ADAL" clId="{7DB0EE32-474F-4F43-B4F1-B391808820F8}" dt="2021-03-09T21:07:44.275" v="46" actId="208"/>
          <ac:graphicFrameMkLst>
            <pc:docMk/>
            <pc:sldMk cId="3821977656" sldId="1584"/>
            <ac:graphicFrameMk id="8" creationId="{8FD995AC-E667-4065-BB72-8B1000EC42A0}"/>
          </ac:graphicFrameMkLst>
        </pc:graphicFrameChg>
      </pc:sldChg>
      <pc:sldChg chg="modSp mod">
        <pc:chgData name="Harrison, Susan" userId="1ddf3375-323b-4640-a3c6-9d3435a6c407" providerId="ADAL" clId="{7DB0EE32-474F-4F43-B4F1-B391808820F8}" dt="2021-03-23T15:17:09.760" v="235" actId="114"/>
        <pc:sldMkLst>
          <pc:docMk/>
          <pc:sldMk cId="359680765" sldId="1585"/>
        </pc:sldMkLst>
        <pc:spChg chg="mod">
          <ac:chgData name="Harrison, Susan" userId="1ddf3375-323b-4640-a3c6-9d3435a6c407" providerId="ADAL" clId="{7DB0EE32-474F-4F43-B4F1-B391808820F8}" dt="2021-03-23T15:17:09.760" v="235" actId="114"/>
          <ac:spMkLst>
            <pc:docMk/>
            <pc:sldMk cId="359680765" sldId="1585"/>
            <ac:spMk id="3" creationId="{88B94856-B423-4367-A537-50E76B21ED0F}"/>
          </ac:spMkLst>
        </pc:spChg>
      </pc:sldChg>
      <pc:sldChg chg="add del">
        <pc:chgData name="Harrison, Susan" userId="1ddf3375-323b-4640-a3c6-9d3435a6c407" providerId="ADAL" clId="{7DB0EE32-474F-4F43-B4F1-B391808820F8}" dt="2021-03-22T19:21:05.252" v="133"/>
        <pc:sldMkLst>
          <pc:docMk/>
          <pc:sldMk cId="320238240" sldId="1586"/>
        </pc:sldMkLst>
      </pc:sldChg>
      <pc:sldChg chg="modSp add mod">
        <pc:chgData name="Harrison, Susan" userId="1ddf3375-323b-4640-a3c6-9d3435a6c407" providerId="ADAL" clId="{7DB0EE32-474F-4F43-B4F1-B391808820F8}" dt="2021-03-23T15:19:27.894" v="238" actId="114"/>
        <pc:sldMkLst>
          <pc:docMk/>
          <pc:sldMk cId="662884813" sldId="1586"/>
        </pc:sldMkLst>
        <pc:spChg chg="mod">
          <ac:chgData name="Harrison, Susan" userId="1ddf3375-323b-4640-a3c6-9d3435a6c407" providerId="ADAL" clId="{7DB0EE32-474F-4F43-B4F1-B391808820F8}" dt="2021-03-23T15:19:27.894" v="238" actId="114"/>
          <ac:spMkLst>
            <pc:docMk/>
            <pc:sldMk cId="662884813" sldId="1586"/>
            <ac:spMk id="3" creationId="{88B94856-B423-4367-A537-50E76B21ED0F}"/>
          </ac:spMkLst>
        </pc:spChg>
      </pc:sldChg>
      <pc:sldMasterChg chg="modSldLayout">
        <pc:chgData name="Harrison, Susan" userId="1ddf3375-323b-4640-a3c6-9d3435a6c407" providerId="ADAL" clId="{7DB0EE32-474F-4F43-B4F1-B391808820F8}" dt="2021-03-09T21:17:10.117" v="61" actId="16037"/>
        <pc:sldMasterMkLst>
          <pc:docMk/>
          <pc:sldMasterMk cId="3739805846" sldId="2147484667"/>
        </pc:sldMasterMkLst>
        <pc:sldLayoutChg chg="modSp">
          <pc:chgData name="Harrison, Susan" userId="1ddf3375-323b-4640-a3c6-9d3435a6c407" providerId="ADAL" clId="{7DB0EE32-474F-4F43-B4F1-B391808820F8}" dt="2021-03-09T21:17:10.117" v="61" actId="16037"/>
          <pc:sldLayoutMkLst>
            <pc:docMk/>
            <pc:sldMasterMk cId="3739805846" sldId="2147484598"/>
            <pc:sldLayoutMk cId="2039987700" sldId="2147484601"/>
          </pc:sldLayoutMkLst>
          <pc:spChg chg="mod">
            <ac:chgData name="Harrison, Susan" userId="1ddf3375-323b-4640-a3c6-9d3435a6c407" providerId="ADAL" clId="{7DB0EE32-474F-4F43-B4F1-B391808820F8}" dt="2021-03-09T21:17:10.117" v="61" actId="16037"/>
            <ac:spMkLst>
              <pc:docMk/>
              <pc:sldMasterMk cId="3739805846" sldId="2147484598"/>
              <pc:sldLayoutMk cId="2039987700" sldId="2147484601"/>
              <ac:spMk id="2" creationId="{00000000-0000-0000-0000-000000000000}"/>
            </ac:spMkLst>
          </pc:spChg>
        </pc:sldLayoutChg>
        <pc:sldLayoutChg chg="addSp delSp modSp mod">
          <pc:chgData name="Harrison, Susan" userId="1ddf3375-323b-4640-a3c6-9d3435a6c407" providerId="ADAL" clId="{7DB0EE32-474F-4F43-B4F1-B391808820F8}" dt="2021-03-09T21:09:15.593" v="56"/>
          <pc:sldLayoutMkLst>
            <pc:docMk/>
            <pc:sldMasterMk cId="3739805846" sldId="2147484598"/>
            <pc:sldLayoutMk cId="179618495" sldId="2147484651"/>
          </pc:sldLayoutMkLst>
          <pc:spChg chg="del">
            <ac:chgData name="Harrison, Susan" userId="1ddf3375-323b-4640-a3c6-9d3435a6c407" providerId="ADAL" clId="{7DB0EE32-474F-4F43-B4F1-B391808820F8}" dt="2021-03-09T21:09:13.152" v="55" actId="478"/>
            <ac:spMkLst>
              <pc:docMk/>
              <pc:sldMasterMk cId="3739805846" sldId="2147484598"/>
              <pc:sldLayoutMk cId="179618495" sldId="2147484651"/>
              <ac:spMk id="5" creationId="{5D389F46-2B3C-4752-8A83-BDBFDA4A3B71}"/>
            </ac:spMkLst>
          </pc:spChg>
          <pc:spChg chg="add mod">
            <ac:chgData name="Harrison, Susan" userId="1ddf3375-323b-4640-a3c6-9d3435a6c407" providerId="ADAL" clId="{7DB0EE32-474F-4F43-B4F1-B391808820F8}" dt="2021-03-09T21:09:15.593" v="56"/>
            <ac:spMkLst>
              <pc:docMk/>
              <pc:sldMasterMk cId="3739805846" sldId="2147484598"/>
              <pc:sldLayoutMk cId="179618495" sldId="2147484651"/>
              <ac:spMk id="7" creationId="{A8632879-278F-4CCF-B4B3-E42BD6BA9AD8}"/>
            </ac:spMkLst>
          </pc:spChg>
          <pc:picChg chg="del">
            <ac:chgData name="Harrison, Susan" userId="1ddf3375-323b-4640-a3c6-9d3435a6c407" providerId="ADAL" clId="{7DB0EE32-474F-4F43-B4F1-B391808820F8}" dt="2021-03-09T21:04:01.108" v="33" actId="478"/>
            <ac:picMkLst>
              <pc:docMk/>
              <pc:sldMasterMk cId="3739805846" sldId="2147484598"/>
              <pc:sldLayoutMk cId="179618495" sldId="2147484651"/>
              <ac:picMk id="9" creationId="{CB7E7C75-E749-384A-9A7C-AB58EC6AE531}"/>
            </ac:picMkLst>
          </pc:picChg>
        </pc:sldLayoutChg>
      </pc:sldMasterChg>
    </pc:docChg>
  </pc:docChgLst>
  <pc:docChgLst>
    <pc:chgData name="Shirodkar, Apurva" userId="0ca0bd3f-3844-4e89-b30d-7c21e105d9d2" providerId="ADAL" clId="{66B7B64F-56D1-4472-A04E-C6A6642F4583}"/>
    <pc:docChg chg="custSel addSld modSld">
      <pc:chgData name="Shirodkar, Apurva" userId="0ca0bd3f-3844-4e89-b30d-7c21e105d9d2" providerId="ADAL" clId="{66B7B64F-56D1-4472-A04E-C6A6642F4583}" dt="2021-03-12T21:06:45.847" v="22" actId="1076"/>
      <pc:docMkLst>
        <pc:docMk/>
      </pc:docMkLst>
      <pc:sldChg chg="addSp delSp modSp new mod modClrScheme chgLayout">
        <pc:chgData name="Shirodkar, Apurva" userId="0ca0bd3f-3844-4e89-b30d-7c21e105d9d2" providerId="ADAL" clId="{66B7B64F-56D1-4472-A04E-C6A6642F4583}" dt="2021-03-12T21:06:45.847" v="22" actId="1076"/>
        <pc:sldMkLst>
          <pc:docMk/>
          <pc:sldMk cId="359680765" sldId="1585"/>
        </pc:sldMkLst>
        <pc:spChg chg="del mod ord">
          <ac:chgData name="Shirodkar, Apurva" userId="0ca0bd3f-3844-4e89-b30d-7c21e105d9d2" providerId="ADAL" clId="{66B7B64F-56D1-4472-A04E-C6A6642F4583}" dt="2021-03-12T21:04:20.142" v="1" actId="700"/>
          <ac:spMkLst>
            <pc:docMk/>
            <pc:sldMk cId="359680765" sldId="1585"/>
            <ac:spMk id="2" creationId="{5FA4074D-A768-4B2A-9AC4-C4636FFB67B5}"/>
          </ac:spMkLst>
        </pc:spChg>
        <pc:spChg chg="add mod ord">
          <ac:chgData name="Shirodkar, Apurva" userId="0ca0bd3f-3844-4e89-b30d-7c21e105d9d2" providerId="ADAL" clId="{66B7B64F-56D1-4472-A04E-C6A6642F4583}" dt="2021-03-12T21:06:45.847" v="22" actId="1076"/>
          <ac:spMkLst>
            <pc:docMk/>
            <pc:sldMk cId="359680765" sldId="1585"/>
            <ac:spMk id="3" creationId="{88B94856-B423-4367-A537-50E76B21ED0F}"/>
          </ac:spMkLst>
        </pc:spChg>
      </pc:sldChg>
    </pc:docChg>
  </pc:docChgLst>
  <pc:docChgLst>
    <pc:chgData name="Chen, Shirley" userId="S::shirley.chen@ontariohealth.ca::fd9d9799-5c82-4be6-be4f-bbd93341e9b5" providerId="AD" clId="Web-{00000000-0000-0000-0000-000000000000}"/>
    <pc:docChg chg="delSld modSld">
      <pc:chgData name="Chen, Shirley" userId="S::shirley.chen@ontariohealth.ca::fd9d9799-5c82-4be6-be4f-bbd93341e9b5" providerId="AD" clId="Web-{00000000-0000-0000-0000-000000000000}" dt="2021-03-03T13:50:42.017" v="21"/>
      <pc:docMkLst>
        <pc:docMk/>
      </pc:docMkLst>
      <pc:sldChg chg="addCm modCm">
        <pc:chgData name="Chen, Shirley" userId="S::shirley.chen@ontariohealth.ca::fd9d9799-5c82-4be6-be4f-bbd93341e9b5" providerId="AD" clId="Web-{00000000-0000-0000-0000-000000000000}" dt="2021-03-03T13:50:42.017" v="21"/>
        <pc:sldMkLst>
          <pc:docMk/>
          <pc:sldMk cId="2577171833" sldId="624"/>
        </pc:sldMkLst>
      </pc:sldChg>
      <pc:sldChg chg="modSp">
        <pc:chgData name="Chen, Shirley" userId="S::shirley.chen@ontariohealth.ca::fd9d9799-5c82-4be6-be4f-bbd93341e9b5" providerId="AD" clId="Web-{00000000-0000-0000-0000-000000000000}" dt="2021-03-02T13:31:18.241" v="1" actId="14100"/>
        <pc:sldMkLst>
          <pc:docMk/>
          <pc:sldMk cId="1953139645" sldId="652"/>
        </pc:sldMkLst>
        <pc:picChg chg="mod">
          <ac:chgData name="Chen, Shirley" userId="S::shirley.chen@ontariohealth.ca::fd9d9799-5c82-4be6-be4f-bbd93341e9b5" providerId="AD" clId="Web-{00000000-0000-0000-0000-000000000000}" dt="2021-03-02T13:31:18.241" v="1" actId="14100"/>
          <ac:picMkLst>
            <pc:docMk/>
            <pc:sldMk cId="1953139645" sldId="652"/>
            <ac:picMk id="3" creationId="{B9125DC3-E338-4B79-B931-6000BAC88D2A}"/>
          </ac:picMkLst>
        </pc:picChg>
      </pc:sldChg>
      <pc:sldChg chg="del">
        <pc:chgData name="Chen, Shirley" userId="S::shirley.chen@ontariohealth.ca::fd9d9799-5c82-4be6-be4f-bbd93341e9b5" providerId="AD" clId="Web-{00000000-0000-0000-0000-000000000000}" dt="2021-03-02T13:36:49.990" v="2"/>
        <pc:sldMkLst>
          <pc:docMk/>
          <pc:sldMk cId="2234909252" sldId="1395"/>
        </pc:sldMkLst>
      </pc:sldChg>
      <pc:sldChg chg="modSp addCm">
        <pc:chgData name="Chen, Shirley" userId="S::shirley.chen@ontariohealth.ca::fd9d9799-5c82-4be6-be4f-bbd93341e9b5" providerId="AD" clId="Web-{00000000-0000-0000-0000-000000000000}" dt="2021-03-03T13:48:24.354" v="20"/>
        <pc:sldMkLst>
          <pc:docMk/>
          <pc:sldMk cId="492097240" sldId="1581"/>
        </pc:sldMkLst>
        <pc:graphicFrameChg chg="mod modGraphic">
          <ac:chgData name="Chen, Shirley" userId="S::shirley.chen@ontariohealth.ca::fd9d9799-5c82-4be6-be4f-bbd93341e9b5" providerId="AD" clId="Web-{00000000-0000-0000-0000-000000000000}" dt="2021-03-03T13:47:33.664" v="19"/>
          <ac:graphicFrameMkLst>
            <pc:docMk/>
            <pc:sldMk cId="492097240" sldId="1581"/>
            <ac:graphicFrameMk id="7" creationId="{00000000-0000-0000-0000-000000000000}"/>
          </ac:graphicFrameMkLst>
        </pc:graphicFrameChg>
      </pc:sldChg>
    </pc:docChg>
  </pc:docChgLst>
  <pc:docChgLst>
    <pc:chgData name="Chen, Shirley" userId="S::shirley.chen@ontariohealth.ca::fd9d9799-5c82-4be6-be4f-bbd93341e9b5" providerId="AD" clId="Web-{F1587E56-95AE-4401-B669-D3BC8E8B7D9F}"/>
    <pc:docChg chg="modSld">
      <pc:chgData name="Chen, Shirley" userId="S::shirley.chen@ontariohealth.ca::fd9d9799-5c82-4be6-be4f-bbd93341e9b5" providerId="AD" clId="Web-{F1587E56-95AE-4401-B669-D3BC8E8B7D9F}" dt="2021-03-09T19:54:31.108" v="107" actId="20577"/>
      <pc:docMkLst>
        <pc:docMk/>
      </pc:docMkLst>
      <pc:sldChg chg="modSp">
        <pc:chgData name="Chen, Shirley" userId="S::shirley.chen@ontariohealth.ca::fd9d9799-5c82-4be6-be4f-bbd93341e9b5" providerId="AD" clId="Web-{F1587E56-95AE-4401-B669-D3BC8E8B7D9F}" dt="2021-03-09T19:44:36.375" v="61" actId="20577"/>
        <pc:sldMkLst>
          <pc:docMk/>
          <pc:sldMk cId="492097240" sldId="1581"/>
        </pc:sldMkLst>
        <pc:spChg chg="mod">
          <ac:chgData name="Chen, Shirley" userId="S::shirley.chen@ontariohealth.ca::fd9d9799-5c82-4be6-be4f-bbd93341e9b5" providerId="AD" clId="Web-{F1587E56-95AE-4401-B669-D3BC8E8B7D9F}" dt="2021-03-09T19:44:36.375" v="61" actId="20577"/>
          <ac:spMkLst>
            <pc:docMk/>
            <pc:sldMk cId="492097240" sldId="1581"/>
            <ac:spMk id="6" creationId="{D9791D87-9A0D-490B-96AC-97A9A0D6B997}"/>
          </ac:spMkLst>
        </pc:spChg>
      </pc:sldChg>
      <pc:sldChg chg="modSp">
        <pc:chgData name="Chen, Shirley" userId="S::shirley.chen@ontariohealth.ca::fd9d9799-5c82-4be6-be4f-bbd93341e9b5" providerId="AD" clId="Web-{F1587E56-95AE-4401-B669-D3BC8E8B7D9F}" dt="2021-03-09T19:54:31.108" v="107" actId="20577"/>
        <pc:sldMkLst>
          <pc:docMk/>
          <pc:sldMk cId="2916260305" sldId="1582"/>
        </pc:sldMkLst>
        <pc:spChg chg="mod">
          <ac:chgData name="Chen, Shirley" userId="S::shirley.chen@ontariohealth.ca::fd9d9799-5c82-4be6-be4f-bbd93341e9b5" providerId="AD" clId="Web-{F1587E56-95AE-4401-B669-D3BC8E8B7D9F}" dt="2021-03-09T19:54:31.108" v="107" actId="20577"/>
          <ac:spMkLst>
            <pc:docMk/>
            <pc:sldMk cId="2916260305" sldId="1582"/>
            <ac:spMk id="6" creationId="{D9791D87-9A0D-490B-96AC-97A9A0D6B997}"/>
          </ac:spMkLst>
        </pc:spChg>
      </pc:sldChg>
      <pc:sldChg chg="modSp">
        <pc:chgData name="Chen, Shirley" userId="S::shirley.chen@ontariohealth.ca::fd9d9799-5c82-4be6-be4f-bbd93341e9b5" providerId="AD" clId="Web-{F1587E56-95AE-4401-B669-D3BC8E8B7D9F}" dt="2021-03-09T19:43:50.326" v="38" actId="20577"/>
        <pc:sldMkLst>
          <pc:docMk/>
          <pc:sldMk cId="3425444664" sldId="1583"/>
        </pc:sldMkLst>
        <pc:spChg chg="mod">
          <ac:chgData name="Chen, Shirley" userId="S::shirley.chen@ontariohealth.ca::fd9d9799-5c82-4be6-be4f-bbd93341e9b5" providerId="AD" clId="Web-{F1587E56-95AE-4401-B669-D3BC8E8B7D9F}" dt="2021-03-09T19:43:50.326" v="38" actId="20577"/>
          <ac:spMkLst>
            <pc:docMk/>
            <pc:sldMk cId="3425444664" sldId="1583"/>
            <ac:spMk id="6" creationId="{D9791D87-9A0D-490B-96AC-97A9A0D6B997}"/>
          </ac:spMkLst>
        </pc:spChg>
      </pc:sldChg>
      <pc:sldChg chg="modSp addCm">
        <pc:chgData name="Chen, Shirley" userId="S::shirley.chen@ontariohealth.ca::fd9d9799-5c82-4be6-be4f-bbd93341e9b5" providerId="AD" clId="Web-{F1587E56-95AE-4401-B669-D3BC8E8B7D9F}" dt="2021-03-09T19:48:02.246" v="89" actId="20577"/>
        <pc:sldMkLst>
          <pc:docMk/>
          <pc:sldMk cId="3821977656" sldId="1584"/>
        </pc:sldMkLst>
        <pc:spChg chg="mod">
          <ac:chgData name="Chen, Shirley" userId="S::shirley.chen@ontariohealth.ca::fd9d9799-5c82-4be6-be4f-bbd93341e9b5" providerId="AD" clId="Web-{F1587E56-95AE-4401-B669-D3BC8E8B7D9F}" dt="2021-03-09T19:48:02.246" v="89" actId="20577"/>
          <ac:spMkLst>
            <pc:docMk/>
            <pc:sldMk cId="3821977656" sldId="1584"/>
            <ac:spMk id="6" creationId="{D9791D87-9A0D-490B-96AC-97A9A0D6B997}"/>
          </ac:spMkLst>
        </pc:spChg>
      </pc:sldChg>
    </pc:docChg>
  </pc:docChgLst>
  <pc:docChgLst>
    <pc:chgData name="Harrison, Susan" userId="1ddf3375-323b-4640-a3c6-9d3435a6c407" providerId="ADAL" clId="{09102CF3-A2FB-45BC-8EA3-F9A87AE0C58F}"/>
    <pc:docChg chg="undo custSel addSld modSld sldOrd">
      <pc:chgData name="Harrison, Susan" userId="1ddf3375-323b-4640-a3c6-9d3435a6c407" providerId="ADAL" clId="{09102CF3-A2FB-45BC-8EA3-F9A87AE0C58F}" dt="2021-08-10T14:03:01.480" v="65" actId="1076"/>
      <pc:docMkLst>
        <pc:docMk/>
      </pc:docMkLst>
      <pc:sldChg chg="addSp modSp add mod ord">
        <pc:chgData name="Harrison, Susan" userId="1ddf3375-323b-4640-a3c6-9d3435a6c407" providerId="ADAL" clId="{09102CF3-A2FB-45BC-8EA3-F9A87AE0C58F}" dt="2021-08-10T13:56:32.301" v="11" actId="1076"/>
        <pc:sldMkLst>
          <pc:docMk/>
          <pc:sldMk cId="386164400" sldId="621"/>
        </pc:sldMkLst>
        <pc:picChg chg="add mod">
          <ac:chgData name="Harrison, Susan" userId="1ddf3375-323b-4640-a3c6-9d3435a6c407" providerId="ADAL" clId="{09102CF3-A2FB-45BC-8EA3-F9A87AE0C58F}" dt="2021-08-10T13:56:32.301" v="11" actId="1076"/>
          <ac:picMkLst>
            <pc:docMk/>
            <pc:sldMk cId="386164400" sldId="621"/>
            <ac:picMk id="4" creationId="{178DFFC6-5454-417D-AD26-FCAB73A31D04}"/>
          </ac:picMkLst>
        </pc:picChg>
      </pc:sldChg>
      <pc:sldChg chg="addSp modSp mod modNotesTx">
        <pc:chgData name="Harrison, Susan" userId="1ddf3375-323b-4640-a3c6-9d3435a6c407" providerId="ADAL" clId="{09102CF3-A2FB-45BC-8EA3-F9A87AE0C58F}" dt="2021-08-10T14:03:01.480" v="65" actId="1076"/>
        <pc:sldMkLst>
          <pc:docMk/>
          <pc:sldMk cId="1953139645" sldId="652"/>
        </pc:sldMkLst>
        <pc:spChg chg="mod">
          <ac:chgData name="Harrison, Susan" userId="1ddf3375-323b-4640-a3c6-9d3435a6c407" providerId="ADAL" clId="{09102CF3-A2FB-45BC-8EA3-F9A87AE0C58F}" dt="2021-08-10T14:02:21.636" v="60" actId="1076"/>
          <ac:spMkLst>
            <pc:docMk/>
            <pc:sldMk cId="1953139645" sldId="652"/>
            <ac:spMk id="12" creationId="{F0F35BBD-54CB-4390-9756-E2365E67CCA5}"/>
          </ac:spMkLst>
        </pc:spChg>
        <pc:spChg chg="add mod">
          <ac:chgData name="Harrison, Susan" userId="1ddf3375-323b-4640-a3c6-9d3435a6c407" providerId="ADAL" clId="{09102CF3-A2FB-45BC-8EA3-F9A87AE0C58F}" dt="2021-08-10T14:02:36.457" v="62" actId="1076"/>
          <ac:spMkLst>
            <pc:docMk/>
            <pc:sldMk cId="1953139645" sldId="652"/>
            <ac:spMk id="15" creationId="{557D14C5-FA04-4888-88FC-7488EF4497D9}"/>
          </ac:spMkLst>
        </pc:spChg>
        <pc:spChg chg="mod">
          <ac:chgData name="Harrison, Susan" userId="1ddf3375-323b-4640-a3c6-9d3435a6c407" providerId="ADAL" clId="{09102CF3-A2FB-45BC-8EA3-F9A87AE0C58F}" dt="2021-08-10T14:03:01.480" v="65" actId="1076"/>
          <ac:spMkLst>
            <pc:docMk/>
            <pc:sldMk cId="1953139645" sldId="652"/>
            <ac:spMk id="22" creationId="{00000000-0000-0000-0000-000000000000}"/>
          </ac:spMkLst>
        </pc:spChg>
        <pc:spChg chg="mod">
          <ac:chgData name="Harrison, Susan" userId="1ddf3375-323b-4640-a3c6-9d3435a6c407" providerId="ADAL" clId="{09102CF3-A2FB-45BC-8EA3-F9A87AE0C58F}" dt="2021-08-10T13:58:49.676" v="20" actId="1076"/>
          <ac:spMkLst>
            <pc:docMk/>
            <pc:sldMk cId="1953139645" sldId="652"/>
            <ac:spMk id="25" creationId="{03E716EF-89B3-412B-9FC8-3C5BA1689C25}"/>
          </ac:spMkLst>
        </pc:spChg>
        <pc:picChg chg="add mod">
          <ac:chgData name="Harrison, Susan" userId="1ddf3375-323b-4640-a3c6-9d3435a6c407" providerId="ADAL" clId="{09102CF3-A2FB-45BC-8EA3-F9A87AE0C58F}" dt="2021-08-10T14:02:45.100" v="63" actId="1076"/>
          <ac:picMkLst>
            <pc:docMk/>
            <pc:sldMk cId="1953139645" sldId="652"/>
            <ac:picMk id="5" creationId="{9E5044E7-3642-4457-9D39-BA49768E9864}"/>
          </ac:picMkLst>
        </pc:picChg>
        <pc:picChg chg="mod">
          <ac:chgData name="Harrison, Susan" userId="1ddf3375-323b-4640-a3c6-9d3435a6c407" providerId="ADAL" clId="{09102CF3-A2FB-45BC-8EA3-F9A87AE0C58F}" dt="2021-08-10T14:02:27.894" v="61" actId="1076"/>
          <ac:picMkLst>
            <pc:docMk/>
            <pc:sldMk cId="1953139645" sldId="652"/>
            <ac:picMk id="16" creationId="{E314C71D-B93B-4539-89EC-33B38D918EA0}"/>
          </ac:picMkLst>
        </pc:picChg>
        <pc:picChg chg="mod">
          <ac:chgData name="Harrison, Susan" userId="1ddf3375-323b-4640-a3c6-9d3435a6c407" providerId="ADAL" clId="{09102CF3-A2FB-45BC-8EA3-F9A87AE0C58F}" dt="2021-08-10T14:02:56.886" v="64" actId="1076"/>
          <ac:picMkLst>
            <pc:docMk/>
            <pc:sldMk cId="1953139645" sldId="652"/>
            <ac:picMk id="18" creationId="{BE42839A-FF49-D945-9D05-B3048EDD402C}"/>
          </ac:picMkLst>
        </pc:picChg>
        <pc:picChg chg="mod">
          <ac:chgData name="Harrison, Susan" userId="1ddf3375-323b-4640-a3c6-9d3435a6c407" providerId="ADAL" clId="{09102CF3-A2FB-45BC-8EA3-F9A87AE0C58F}" dt="2021-08-10T13:58:43.816" v="19" actId="1076"/>
          <ac:picMkLst>
            <pc:docMk/>
            <pc:sldMk cId="1953139645" sldId="652"/>
            <ac:picMk id="19" creationId="{2F63C16C-3B54-DC43-B843-CBBBECABBA1E}"/>
          </ac:picMkLst>
        </pc:picChg>
      </pc:sldChg>
    </pc:docChg>
  </pc:docChgLst>
  <pc:docChgLst>
    <pc:chgData name="Chen, Shirley" userId="S::shirley.chen@ontariohealth.ca::fd9d9799-5c82-4be6-be4f-bbd93341e9b5" providerId="AD" clId="Web-{D244DD4A-AF7A-15C7-30CE-6925152827A4}"/>
    <pc:docChg chg="modSld">
      <pc:chgData name="Chen, Shirley" userId="S::shirley.chen@ontariohealth.ca::fd9d9799-5c82-4be6-be4f-bbd93341e9b5" providerId="AD" clId="Web-{D244DD4A-AF7A-15C7-30CE-6925152827A4}" dt="2021-03-09T19:23:19.520" v="17" actId="20577"/>
      <pc:docMkLst>
        <pc:docMk/>
      </pc:docMkLst>
      <pc:sldChg chg="addCm">
        <pc:chgData name="Chen, Shirley" userId="S::shirley.chen@ontariohealth.ca::fd9d9799-5c82-4be6-be4f-bbd93341e9b5" providerId="AD" clId="Web-{D244DD4A-AF7A-15C7-30CE-6925152827A4}" dt="2021-03-09T19:09:12.155" v="0"/>
        <pc:sldMkLst>
          <pc:docMk/>
          <pc:sldMk cId="3425444664" sldId="1583"/>
        </pc:sldMkLst>
      </pc:sldChg>
      <pc:sldChg chg="modSp">
        <pc:chgData name="Chen, Shirley" userId="S::shirley.chen@ontariohealth.ca::fd9d9799-5c82-4be6-be4f-bbd93341e9b5" providerId="AD" clId="Web-{D244DD4A-AF7A-15C7-30CE-6925152827A4}" dt="2021-03-09T19:23:19.520" v="17" actId="20577"/>
        <pc:sldMkLst>
          <pc:docMk/>
          <pc:sldMk cId="3821977656" sldId="1584"/>
        </pc:sldMkLst>
        <pc:spChg chg="mod">
          <ac:chgData name="Chen, Shirley" userId="S::shirley.chen@ontariohealth.ca::fd9d9799-5c82-4be6-be4f-bbd93341e9b5" providerId="AD" clId="Web-{D244DD4A-AF7A-15C7-30CE-6925152827A4}" dt="2021-03-09T19:23:19.520" v="17" actId="20577"/>
          <ac:spMkLst>
            <pc:docMk/>
            <pc:sldMk cId="3821977656" sldId="1584"/>
            <ac:spMk id="6" creationId="{D9791D87-9A0D-490B-96AC-97A9A0D6B997}"/>
          </ac:spMkLst>
        </pc:spChg>
      </pc:sldChg>
    </pc:docChg>
  </pc:docChgLst>
  <pc:docChgLst>
    <pc:chgData name="Johnson, Stacey" userId="S::stacey.johnson@ontariohealth.ca::726ed288-f929-495e-b865-eb2518c5f93c" providerId="AD" clId="Web-{A8BFAE9F-90A9-B000-F0C8-0269CB49512A}"/>
    <pc:docChg chg="modSld">
      <pc:chgData name="Johnson, Stacey" userId="S::stacey.johnson@ontariohealth.ca::726ed288-f929-495e-b865-eb2518c5f93c" providerId="AD" clId="Web-{A8BFAE9F-90A9-B000-F0C8-0269CB49512A}" dt="2021-02-25T15:28:23.043" v="1" actId="20577"/>
      <pc:docMkLst>
        <pc:docMk/>
      </pc:docMkLst>
      <pc:sldChg chg="modSp">
        <pc:chgData name="Johnson, Stacey" userId="S::stacey.johnson@ontariohealth.ca::726ed288-f929-495e-b865-eb2518c5f93c" providerId="AD" clId="Web-{A8BFAE9F-90A9-B000-F0C8-0269CB49512A}" dt="2021-02-25T15:28:23.043" v="1" actId="20577"/>
        <pc:sldMkLst>
          <pc:docMk/>
          <pc:sldMk cId="0" sldId="278"/>
        </pc:sldMkLst>
        <pc:spChg chg="mod">
          <ac:chgData name="Johnson, Stacey" userId="S::stacey.johnson@ontariohealth.ca::726ed288-f929-495e-b865-eb2518c5f93c" providerId="AD" clId="Web-{A8BFAE9F-90A9-B000-F0C8-0269CB49512A}" dt="2021-02-25T15:28:23.043" v="1" actId="20577"/>
          <ac:spMkLst>
            <pc:docMk/>
            <pc:sldMk cId="0" sldId="278"/>
            <ac:spMk id="628" creationId="{00000000-0000-0000-0000-000000000000}"/>
          </ac:spMkLst>
        </pc:spChg>
        <pc:spChg chg="mod">
          <ac:chgData name="Johnson, Stacey" userId="S::stacey.johnson@ontariohealth.ca::726ed288-f929-495e-b865-eb2518c5f93c" providerId="AD" clId="Web-{A8BFAE9F-90A9-B000-F0C8-0269CB49512A}" dt="2021-02-25T15:28:17.527" v="0" actId="20577"/>
          <ac:spMkLst>
            <pc:docMk/>
            <pc:sldMk cId="0" sldId="278"/>
            <ac:spMk id="629" creationId="{00000000-0000-0000-0000-000000000000}"/>
          </ac:spMkLst>
        </pc:spChg>
      </pc:sldChg>
    </pc:docChg>
  </pc:docChgLst>
  <pc:docChgLst>
    <pc:chgData name="Johnson, Stacey" userId="S::stacey.johnson@ontariohealth.ca::726ed288-f929-495e-b865-eb2518c5f93c" providerId="AD" clId="Web-{CEABB29F-0063-B000-F0C8-06CB72E85374}"/>
    <pc:docChg chg="">
      <pc:chgData name="Johnson, Stacey" userId="S::stacey.johnson@ontariohealth.ca::726ed288-f929-495e-b865-eb2518c5f93c" providerId="AD" clId="Web-{CEABB29F-0063-B000-F0C8-06CB72E85374}" dt="2021-03-09T20:22:24.814" v="0"/>
      <pc:docMkLst>
        <pc:docMk/>
      </pc:docMkLst>
      <pc:sldChg chg="delCm">
        <pc:chgData name="Johnson, Stacey" userId="S::stacey.johnson@ontariohealth.ca::726ed288-f929-495e-b865-eb2518c5f93c" providerId="AD" clId="Web-{CEABB29F-0063-B000-F0C8-06CB72E85374}" dt="2021-03-09T20:22:24.814" v="0"/>
        <pc:sldMkLst>
          <pc:docMk/>
          <pc:sldMk cId="4087828476" sldId="699"/>
        </pc:sldMkLst>
      </pc:sldChg>
    </pc:docChg>
  </pc:docChgLst>
  <pc:docChgLst>
    <pc:chgData name="Johnson, Stacey" userId="S::stacey.johnson@ontariohealth.ca::726ed288-f929-495e-b865-eb2518c5f93c" providerId="AD" clId="Web-{45D78F0B-A605-50D4-AFB1-4141B6363D1E}"/>
    <pc:docChg chg="modSld">
      <pc:chgData name="Johnson, Stacey" userId="S::stacey.johnson@ontariohealth.ca::726ed288-f929-495e-b865-eb2518c5f93c" providerId="AD" clId="Web-{45D78F0B-A605-50D4-AFB1-4141B6363D1E}" dt="2021-03-03T13:24:47.284" v="6"/>
      <pc:docMkLst>
        <pc:docMk/>
      </pc:docMkLst>
      <pc:sldChg chg="addCm">
        <pc:chgData name="Johnson, Stacey" userId="S::stacey.johnson@ontariohealth.ca::726ed288-f929-495e-b865-eb2518c5f93c" providerId="AD" clId="Web-{45D78F0B-A605-50D4-AFB1-4141B6363D1E}" dt="2021-03-03T13:24:47.284" v="6"/>
        <pc:sldMkLst>
          <pc:docMk/>
          <pc:sldMk cId="2577171833" sldId="624"/>
        </pc:sldMkLst>
      </pc:sldChg>
      <pc:sldChg chg="addCm">
        <pc:chgData name="Johnson, Stacey" userId="S::stacey.johnson@ontariohealth.ca::726ed288-f929-495e-b865-eb2518c5f93c" providerId="AD" clId="Web-{45D78F0B-A605-50D4-AFB1-4141B6363D1E}" dt="2021-03-03T13:19:51.283" v="2"/>
        <pc:sldMkLst>
          <pc:docMk/>
          <pc:sldMk cId="492097240" sldId="1581"/>
        </pc:sldMkLst>
      </pc:sldChg>
      <pc:sldChg chg="modSp">
        <pc:chgData name="Johnson, Stacey" userId="S::stacey.johnson@ontariohealth.ca::726ed288-f929-495e-b865-eb2518c5f93c" providerId="AD" clId="Web-{45D78F0B-A605-50D4-AFB1-4141B6363D1E}" dt="2021-03-03T13:17:33.251" v="1"/>
        <pc:sldMkLst>
          <pc:docMk/>
          <pc:sldMk cId="3425444664" sldId="1583"/>
        </pc:sldMkLst>
        <pc:graphicFrameChg chg="mod modGraphic">
          <ac:chgData name="Johnson, Stacey" userId="S::stacey.johnson@ontariohealth.ca::726ed288-f929-495e-b865-eb2518c5f93c" providerId="AD" clId="Web-{45D78F0B-A605-50D4-AFB1-4141B6363D1E}" dt="2021-03-03T13:17:33.251" v="1"/>
          <ac:graphicFrameMkLst>
            <pc:docMk/>
            <pc:sldMk cId="3425444664" sldId="1583"/>
            <ac:graphicFrameMk id="7" creationId="{00000000-0000-0000-0000-000000000000}"/>
          </ac:graphicFrameMkLst>
        </pc:graphicFrameChg>
      </pc:sldChg>
      <pc:sldChg chg="modSp">
        <pc:chgData name="Johnson, Stacey" userId="S::stacey.johnson@ontariohealth.ca::726ed288-f929-495e-b865-eb2518c5f93c" providerId="AD" clId="Web-{45D78F0B-A605-50D4-AFB1-4141B6363D1E}" dt="2021-03-03T13:21:12.111" v="5" actId="20577"/>
        <pc:sldMkLst>
          <pc:docMk/>
          <pc:sldMk cId="3821977656" sldId="1584"/>
        </pc:sldMkLst>
        <pc:spChg chg="mod">
          <ac:chgData name="Johnson, Stacey" userId="S::stacey.johnson@ontariohealth.ca::726ed288-f929-495e-b865-eb2518c5f93c" providerId="AD" clId="Web-{45D78F0B-A605-50D4-AFB1-4141B6363D1E}" dt="2021-03-03T13:21:12.111" v="5" actId="20577"/>
          <ac:spMkLst>
            <pc:docMk/>
            <pc:sldMk cId="3821977656" sldId="1584"/>
            <ac:spMk id="4" creationId="{36D9D03E-8AFA-0D44-B071-8DEEDF664610}"/>
          </ac:spMkLst>
        </pc:spChg>
      </pc:sldChg>
    </pc:docChg>
  </pc:docChgLst>
  <pc:docChgLst>
    <pc:chgData name="Harrison, Susan" userId="S::susan.harrison@ontariohealth.ca::1ddf3375-323b-4640-a3c6-9d3435a6c407" providerId="AD" clId="Web-{B5B0468A-76A4-CA20-4AF2-BAAD4877EFD9}"/>
    <pc:docChg chg="">
      <pc:chgData name="Harrison, Susan" userId="S::susan.harrison@ontariohealth.ca::1ddf3375-323b-4640-a3c6-9d3435a6c407" providerId="AD" clId="Web-{B5B0468A-76A4-CA20-4AF2-BAAD4877EFD9}" dt="2021-08-11T14:39:46.321" v="0"/>
      <pc:docMkLst>
        <pc:docMk/>
      </pc:docMkLst>
      <pc:sldChg chg="delCm">
        <pc:chgData name="Harrison, Susan" userId="S::susan.harrison@ontariohealth.ca::1ddf3375-323b-4640-a3c6-9d3435a6c407" providerId="AD" clId="Web-{B5B0468A-76A4-CA20-4AF2-BAAD4877EFD9}" dt="2021-08-11T14:39:46.321" v="0"/>
        <pc:sldMkLst>
          <pc:docMk/>
          <pc:sldMk cId="386164400" sldId="621"/>
        </pc:sldMkLst>
      </pc:sldChg>
    </pc:docChg>
  </pc:docChgLst>
  <pc:docChgLst>
    <pc:chgData name="Phillips, Lacey" userId="97da2b8f-d8f9-4cf6-afc9-ae8f940ca630" providerId="ADAL" clId="{E4CB566C-BD1D-428D-BC87-1149260950B4}"/>
    <pc:docChg chg="custSel modSld">
      <pc:chgData name="Phillips, Lacey" userId="97da2b8f-d8f9-4cf6-afc9-ae8f940ca630" providerId="ADAL" clId="{E4CB566C-BD1D-428D-BC87-1149260950B4}" dt="2021-03-09T21:23:49.127" v="12" actId="1592"/>
      <pc:docMkLst>
        <pc:docMk/>
      </pc:docMkLst>
      <pc:sldChg chg="modSp">
        <pc:chgData name="Phillips, Lacey" userId="97da2b8f-d8f9-4cf6-afc9-ae8f940ca630" providerId="ADAL" clId="{E4CB566C-BD1D-428D-BC87-1149260950B4}" dt="2021-03-09T21:20:05.500" v="10" actId="1035"/>
        <pc:sldMkLst>
          <pc:docMk/>
          <pc:sldMk cId="2260738719" sldId="372"/>
        </pc:sldMkLst>
        <pc:picChg chg="mod">
          <ac:chgData name="Phillips, Lacey" userId="97da2b8f-d8f9-4cf6-afc9-ae8f940ca630" providerId="ADAL" clId="{E4CB566C-BD1D-428D-BC87-1149260950B4}" dt="2021-03-09T21:20:05.500" v="10" actId="1035"/>
          <ac:picMkLst>
            <pc:docMk/>
            <pc:sldMk cId="2260738719" sldId="372"/>
            <ac:picMk id="1026" creationId="{4C7B13E4-02E5-4C24-B473-6271DD81EA23}"/>
          </ac:picMkLst>
        </pc:picChg>
      </pc:sldChg>
      <pc:sldChg chg="addCm delCm">
        <pc:chgData name="Phillips, Lacey" userId="97da2b8f-d8f9-4cf6-afc9-ae8f940ca630" providerId="ADAL" clId="{E4CB566C-BD1D-428D-BC87-1149260950B4}" dt="2021-03-09T21:23:49.127" v="12" actId="1592"/>
        <pc:sldMkLst>
          <pc:docMk/>
          <pc:sldMk cId="2577171833" sldId="624"/>
        </pc:sldMkLst>
      </pc:sldChg>
    </pc:docChg>
  </pc:docChgLst>
  <pc:docChgLst>
    <pc:chgData name="Yeritsyan, Naira" userId="ec044d70-4116-4fc4-9825-08d4190244f1" providerId="ADAL" clId="{2DC23E53-CAE9-435A-8039-CB49D96E8A81}"/>
    <pc:docChg chg="custSel modSld">
      <pc:chgData name="Yeritsyan, Naira" userId="ec044d70-4116-4fc4-9825-08d4190244f1" providerId="ADAL" clId="{2DC23E53-CAE9-435A-8039-CB49D96E8A81}" dt="2021-03-11T16:24:29.334" v="14"/>
      <pc:docMkLst>
        <pc:docMk/>
      </pc:docMkLst>
      <pc:sldChg chg="addCm modCm">
        <pc:chgData name="Yeritsyan, Naira" userId="ec044d70-4116-4fc4-9825-08d4190244f1" providerId="ADAL" clId="{2DC23E53-CAE9-435A-8039-CB49D96E8A81}" dt="2021-03-09T18:30:36.773" v="5"/>
        <pc:sldMkLst>
          <pc:docMk/>
          <pc:sldMk cId="4087828476" sldId="699"/>
        </pc:sldMkLst>
      </pc:sldChg>
      <pc:sldChg chg="modSp">
        <pc:chgData name="Yeritsyan, Naira" userId="ec044d70-4116-4fc4-9825-08d4190244f1" providerId="ADAL" clId="{2DC23E53-CAE9-435A-8039-CB49D96E8A81}" dt="2021-03-11T16:24:29.334" v="14"/>
        <pc:sldMkLst>
          <pc:docMk/>
          <pc:sldMk cId="314142159" sldId="1369"/>
        </pc:sldMkLst>
        <pc:spChg chg="mod">
          <ac:chgData name="Yeritsyan, Naira" userId="ec044d70-4116-4fc4-9825-08d4190244f1" providerId="ADAL" clId="{2DC23E53-CAE9-435A-8039-CB49D96E8A81}" dt="2021-03-11T16:24:29.334" v="14"/>
          <ac:spMkLst>
            <pc:docMk/>
            <pc:sldMk cId="314142159" sldId="1369"/>
            <ac:spMk id="5" creationId="{4EF0EEC0-5334-49B7-B18E-C32A3037E22F}"/>
          </ac:spMkLst>
        </pc:spChg>
      </pc:sldChg>
      <pc:sldChg chg="addCm modCm">
        <pc:chgData name="Yeritsyan, Naira" userId="ec044d70-4116-4fc4-9825-08d4190244f1" providerId="ADAL" clId="{2DC23E53-CAE9-435A-8039-CB49D96E8A81}" dt="2021-03-09T18:41:23.840" v="12"/>
        <pc:sldMkLst>
          <pc:docMk/>
          <pc:sldMk cId="492097240" sldId="1581"/>
        </pc:sldMkLst>
      </pc:sldChg>
      <pc:sldChg chg="addCm modCm">
        <pc:chgData name="Yeritsyan, Naira" userId="ec044d70-4116-4fc4-9825-08d4190244f1" providerId="ADAL" clId="{2DC23E53-CAE9-435A-8039-CB49D96E8A81}" dt="2021-03-09T19:21:43.654" v="13" actId="1589"/>
        <pc:sldMkLst>
          <pc:docMk/>
          <pc:sldMk cId="3425444664" sldId="1583"/>
        </pc:sldMkLst>
      </pc:sldChg>
      <pc:sldChg chg="addCm modCm">
        <pc:chgData name="Yeritsyan, Naira" userId="ec044d70-4116-4fc4-9825-08d4190244f1" providerId="ADAL" clId="{2DC23E53-CAE9-435A-8039-CB49D96E8A81}" dt="2021-03-09T18:37:40.803" v="10"/>
        <pc:sldMkLst>
          <pc:docMk/>
          <pc:sldMk cId="3821977656" sldId="1584"/>
        </pc:sldMkLst>
      </pc:sldChg>
    </pc:docChg>
  </pc:docChgLst>
  <pc:docChgLst>
    <pc:chgData name="Johnson, Stacey" userId="S::stacey.johnson@ontariohealth.ca::726ed288-f929-495e-b865-eb2518c5f93c" providerId="AD" clId="Web-{A76F0E74-D2A1-A7AD-1262-8D7936AD1D18}"/>
    <pc:docChg chg="">
      <pc:chgData name="Johnson, Stacey" userId="S::stacey.johnson@ontariohealth.ca::726ed288-f929-495e-b865-eb2518c5f93c" providerId="AD" clId="Web-{A76F0E74-D2A1-A7AD-1262-8D7936AD1D18}" dt="2021-03-03T17:47:32.318" v="2"/>
      <pc:docMkLst>
        <pc:docMk/>
      </pc:docMkLst>
      <pc:sldChg chg="modCm">
        <pc:chgData name="Johnson, Stacey" userId="S::stacey.johnson@ontariohealth.ca::726ed288-f929-495e-b865-eb2518c5f93c" providerId="AD" clId="Web-{A76F0E74-D2A1-A7AD-1262-8D7936AD1D18}" dt="2021-03-03T17:47:32.318" v="2"/>
        <pc:sldMkLst>
          <pc:docMk/>
          <pc:sldMk cId="1953139645" sldId="652"/>
        </pc:sldMkLst>
      </pc:sldChg>
      <pc:sldChg chg="addCm delCm">
        <pc:chgData name="Johnson, Stacey" userId="S::stacey.johnson@ontariohealth.ca::726ed288-f929-495e-b865-eb2518c5f93c" providerId="AD" clId="Web-{A76F0E74-D2A1-A7AD-1262-8D7936AD1D18}" dt="2021-03-03T13:52:40.785" v="1"/>
        <pc:sldMkLst>
          <pc:docMk/>
          <pc:sldMk cId="492097240" sldId="1581"/>
        </pc:sldMkLst>
      </pc:sldChg>
    </pc:docChg>
  </pc:docChgLst>
  <pc:docChgLst>
    <pc:chgData name="Shirodkar, Apurva" userId="0ca0bd3f-3844-4e89-b30d-7c21e105d9d2" providerId="ADAL" clId="{45C2CBA6-6204-47AD-AB24-EC5E8123EE4F}"/>
    <pc:docChg chg="custSel addSld modSld">
      <pc:chgData name="Shirodkar, Apurva" userId="0ca0bd3f-3844-4e89-b30d-7c21e105d9d2" providerId="ADAL" clId="{45C2CBA6-6204-47AD-AB24-EC5E8123EE4F}" dt="2021-02-25T15:57:24.232" v="8" actId="1076"/>
      <pc:docMkLst>
        <pc:docMk/>
      </pc:docMkLst>
      <pc:sldChg chg="addSp delSp modSp mod modNotesTx">
        <pc:chgData name="Shirodkar, Apurva" userId="0ca0bd3f-3844-4e89-b30d-7c21e105d9d2" providerId="ADAL" clId="{45C2CBA6-6204-47AD-AB24-EC5E8123EE4F}" dt="2021-02-25T15:57:24.232" v="8" actId="1076"/>
        <pc:sldMkLst>
          <pc:docMk/>
          <pc:sldMk cId="4279490866" sldId="1167"/>
        </pc:sldMkLst>
        <pc:grpChg chg="add mod ord">
          <ac:chgData name="Shirodkar, Apurva" userId="0ca0bd3f-3844-4e89-b30d-7c21e105d9d2" providerId="ADAL" clId="{45C2CBA6-6204-47AD-AB24-EC5E8123EE4F}" dt="2021-02-25T15:57:24.232" v="8" actId="1076"/>
          <ac:grpSpMkLst>
            <pc:docMk/>
            <pc:sldMk cId="4279490866" sldId="1167"/>
            <ac:grpSpMk id="6" creationId="{734F9F5A-B580-42D9-8580-C4F65F8DE2B0}"/>
          </ac:grpSpMkLst>
        </pc:grpChg>
        <pc:picChg chg="del">
          <ac:chgData name="Shirodkar, Apurva" userId="0ca0bd3f-3844-4e89-b30d-7c21e105d9d2" providerId="ADAL" clId="{45C2CBA6-6204-47AD-AB24-EC5E8123EE4F}" dt="2021-02-25T15:56:56.017" v="2" actId="478"/>
          <ac:picMkLst>
            <pc:docMk/>
            <pc:sldMk cId="4279490866" sldId="1167"/>
            <ac:picMk id="3" creationId="{6B4E2EC7-B7C3-4611-971F-B502B2BD1B4A}"/>
          </ac:picMkLst>
        </pc:picChg>
        <pc:picChg chg="mod">
          <ac:chgData name="Shirodkar, Apurva" userId="0ca0bd3f-3844-4e89-b30d-7c21e105d9d2" providerId="ADAL" clId="{45C2CBA6-6204-47AD-AB24-EC5E8123EE4F}" dt="2021-02-25T15:56:56.458" v="3"/>
          <ac:picMkLst>
            <pc:docMk/>
            <pc:sldMk cId="4279490866" sldId="1167"/>
            <ac:picMk id="7" creationId="{DE771C3E-3326-48B6-BF7D-68801C61DD86}"/>
          </ac:picMkLst>
        </pc:picChg>
        <pc:picChg chg="mod">
          <ac:chgData name="Shirodkar, Apurva" userId="0ca0bd3f-3844-4e89-b30d-7c21e105d9d2" providerId="ADAL" clId="{45C2CBA6-6204-47AD-AB24-EC5E8123EE4F}" dt="2021-02-25T15:56:56.458" v="3"/>
          <ac:picMkLst>
            <pc:docMk/>
            <pc:sldMk cId="4279490866" sldId="1167"/>
            <ac:picMk id="9" creationId="{A2273550-5FC7-4C77-B685-1FD992461832}"/>
          </ac:picMkLst>
        </pc:picChg>
      </pc:sldChg>
      <pc:sldChg chg="add">
        <pc:chgData name="Shirodkar, Apurva" userId="0ca0bd3f-3844-4e89-b30d-7c21e105d9d2" providerId="ADAL" clId="{45C2CBA6-6204-47AD-AB24-EC5E8123EE4F}" dt="2021-02-25T15:55:50.573" v="0"/>
        <pc:sldMkLst>
          <pc:docMk/>
          <pc:sldMk cId="3302141421" sldId="1579"/>
        </pc:sldMkLst>
      </pc:sldChg>
    </pc:docChg>
  </pc:docChgLst>
  <pc:docChgLst>
    <pc:chgData name="Stacey Johnson" userId="726ed288-f929-495e-b865-eb2518c5f93c" providerId="ADAL" clId="{2FE06507-A81B-438E-9E38-F72BF5FB50DE}"/>
    <pc:docChg chg="undo custSel addSld delSld modSld sldOrd">
      <pc:chgData name="Stacey Johnson" userId="726ed288-f929-495e-b865-eb2518c5f93c" providerId="ADAL" clId="{2FE06507-A81B-438E-9E38-F72BF5FB50DE}" dt="2021-03-09T21:00:35.063" v="430" actId="20577"/>
      <pc:docMkLst>
        <pc:docMk/>
      </pc:docMkLst>
      <pc:sldChg chg="modSp mod modCm">
        <pc:chgData name="Stacey Johnson" userId="726ed288-f929-495e-b865-eb2518c5f93c" providerId="ADAL" clId="{2FE06507-A81B-438E-9E38-F72BF5FB50DE}" dt="2021-03-09T20:29:18.113" v="378" actId="14100"/>
        <pc:sldMkLst>
          <pc:docMk/>
          <pc:sldMk cId="2260738719" sldId="372"/>
        </pc:sldMkLst>
        <pc:spChg chg="mod">
          <ac:chgData name="Stacey Johnson" userId="726ed288-f929-495e-b865-eb2518c5f93c" providerId="ADAL" clId="{2FE06507-A81B-438E-9E38-F72BF5FB50DE}" dt="2021-03-09T20:29:18.113" v="378" actId="14100"/>
          <ac:spMkLst>
            <pc:docMk/>
            <pc:sldMk cId="2260738719" sldId="372"/>
            <ac:spMk id="9" creationId="{9F1007DD-C592-9A42-BB2E-04EDED0F40D9}"/>
          </ac:spMkLst>
        </pc:spChg>
      </pc:sldChg>
      <pc:sldChg chg="addSp delSp modSp mod delCm">
        <pc:chgData name="Stacey Johnson" userId="726ed288-f929-495e-b865-eb2518c5f93c" providerId="ADAL" clId="{2FE06507-A81B-438E-9E38-F72BF5FB50DE}" dt="2021-03-01T16:27:05.332" v="142" actId="1037"/>
        <pc:sldMkLst>
          <pc:docMk/>
          <pc:sldMk cId="2480312458" sldId="474"/>
        </pc:sldMkLst>
        <pc:spChg chg="mod">
          <ac:chgData name="Stacey Johnson" userId="726ed288-f929-495e-b865-eb2518c5f93c" providerId="ADAL" clId="{2FE06507-A81B-438E-9E38-F72BF5FB50DE}" dt="2021-03-01T16:24:45.956" v="31" actId="1076"/>
          <ac:spMkLst>
            <pc:docMk/>
            <pc:sldMk cId="2480312458" sldId="474"/>
            <ac:spMk id="17" creationId="{E1BA80DA-2E42-A247-901F-49003CF0B24E}"/>
          </ac:spMkLst>
        </pc:spChg>
        <pc:spChg chg="mod">
          <ac:chgData name="Stacey Johnson" userId="726ed288-f929-495e-b865-eb2518c5f93c" providerId="ADAL" clId="{2FE06507-A81B-438E-9E38-F72BF5FB50DE}" dt="2021-03-01T16:25:59.574" v="115" actId="1076"/>
          <ac:spMkLst>
            <pc:docMk/>
            <pc:sldMk cId="2480312458" sldId="474"/>
            <ac:spMk id="20" creationId="{DE05E8AF-D01F-A847-BF76-EA1A662E57A1}"/>
          </ac:spMkLst>
        </pc:spChg>
        <pc:spChg chg="mod">
          <ac:chgData name="Stacey Johnson" userId="726ed288-f929-495e-b865-eb2518c5f93c" providerId="ADAL" clId="{2FE06507-A81B-438E-9E38-F72BF5FB50DE}" dt="2021-03-01T16:26:28.826" v="122" actId="1076"/>
          <ac:spMkLst>
            <pc:docMk/>
            <pc:sldMk cId="2480312458" sldId="474"/>
            <ac:spMk id="40" creationId="{0C9573FD-1264-4945-8483-1988B16B9760}"/>
          </ac:spMkLst>
        </pc:spChg>
        <pc:picChg chg="mod">
          <ac:chgData name="Stacey Johnson" userId="726ed288-f929-495e-b865-eb2518c5f93c" providerId="ADAL" clId="{2FE06507-A81B-438E-9E38-F72BF5FB50DE}" dt="2021-03-01T16:26:54.166" v="137" actId="1037"/>
          <ac:picMkLst>
            <pc:docMk/>
            <pc:sldMk cId="2480312458" sldId="474"/>
            <ac:picMk id="26" creationId="{8F23523F-9042-7149-9621-EC9466F704AB}"/>
          </ac:picMkLst>
        </pc:picChg>
        <pc:picChg chg="add del mod">
          <ac:chgData name="Stacey Johnson" userId="726ed288-f929-495e-b865-eb2518c5f93c" providerId="ADAL" clId="{2FE06507-A81B-438E-9E38-F72BF5FB50DE}" dt="2021-03-01T16:27:05.332" v="142" actId="1037"/>
          <ac:picMkLst>
            <pc:docMk/>
            <pc:sldMk cId="2480312458" sldId="474"/>
            <ac:picMk id="27" creationId="{C3490ACA-41EE-DA4B-8343-7A8F8009CAAE}"/>
          </ac:picMkLst>
        </pc:picChg>
        <pc:picChg chg="mod">
          <ac:chgData name="Stacey Johnson" userId="726ed288-f929-495e-b865-eb2518c5f93c" providerId="ADAL" clId="{2FE06507-A81B-438E-9E38-F72BF5FB50DE}" dt="2021-03-01T16:26:57.245" v="138" actId="1038"/>
          <ac:picMkLst>
            <pc:docMk/>
            <pc:sldMk cId="2480312458" sldId="474"/>
            <ac:picMk id="42" creationId="{654EC812-25D8-F24A-A27F-FDB2CC04E8E1}"/>
          </ac:picMkLst>
        </pc:picChg>
        <pc:cxnChg chg="mod">
          <ac:chgData name="Stacey Johnson" userId="726ed288-f929-495e-b865-eb2518c5f93c" providerId="ADAL" clId="{2FE06507-A81B-438E-9E38-F72BF5FB50DE}" dt="2021-03-01T16:26:45.610" v="132" actId="1037"/>
          <ac:cxnSpMkLst>
            <pc:docMk/>
            <pc:sldMk cId="2480312458" sldId="474"/>
            <ac:cxnSpMk id="22" creationId="{70435A9E-EF36-D344-B731-732BBB69199D}"/>
          </ac:cxnSpMkLst>
        </pc:cxnChg>
        <pc:cxnChg chg="mod">
          <ac:chgData name="Stacey Johnson" userId="726ed288-f929-495e-b865-eb2518c5f93c" providerId="ADAL" clId="{2FE06507-A81B-438E-9E38-F72BF5FB50DE}" dt="2021-03-01T16:26:04.938" v="116" actId="1076"/>
          <ac:cxnSpMkLst>
            <pc:docMk/>
            <pc:sldMk cId="2480312458" sldId="474"/>
            <ac:cxnSpMk id="24" creationId="{2B1AFB89-A1B5-D241-87A6-958BE267059A}"/>
          </ac:cxnSpMkLst>
        </pc:cxnChg>
      </pc:sldChg>
      <pc:sldChg chg="modSp mod delCm modCm">
        <pc:chgData name="Stacey Johnson" userId="726ed288-f929-495e-b865-eb2518c5f93c" providerId="ADAL" clId="{2FE06507-A81B-438E-9E38-F72BF5FB50DE}" dt="2021-03-09T21:00:35.063" v="430" actId="20577"/>
        <pc:sldMkLst>
          <pc:docMk/>
          <pc:sldMk cId="386164400" sldId="621"/>
        </pc:sldMkLst>
        <pc:spChg chg="mod">
          <ac:chgData name="Stacey Johnson" userId="726ed288-f929-495e-b865-eb2518c5f93c" providerId="ADAL" clId="{2FE06507-A81B-438E-9E38-F72BF5FB50DE}" dt="2021-03-09T21:00:35.063" v="430" actId="20577"/>
          <ac:spMkLst>
            <pc:docMk/>
            <pc:sldMk cId="386164400" sldId="621"/>
            <ac:spMk id="2" creationId="{00000000-0000-0000-0000-000000000000}"/>
          </ac:spMkLst>
        </pc:spChg>
        <pc:picChg chg="mod">
          <ac:chgData name="Stacey Johnson" userId="726ed288-f929-495e-b865-eb2518c5f93c" providerId="ADAL" clId="{2FE06507-A81B-438E-9E38-F72BF5FB50DE}" dt="2021-03-09T20:40:43.471" v="424" actId="14826"/>
          <ac:picMkLst>
            <pc:docMk/>
            <pc:sldMk cId="386164400" sldId="621"/>
            <ac:picMk id="3" creationId="{C3763EAF-DDC7-4998-974A-DE88E0783E10}"/>
          </ac:picMkLst>
        </pc:picChg>
      </pc:sldChg>
      <pc:sldChg chg="modNotesTx">
        <pc:chgData name="Stacey Johnson" userId="726ed288-f929-495e-b865-eb2518c5f93c" providerId="ADAL" clId="{2FE06507-A81B-438E-9E38-F72BF5FB50DE}" dt="2021-03-01T16:27:45.825" v="143" actId="5793"/>
        <pc:sldMkLst>
          <pc:docMk/>
          <pc:sldMk cId="2501582916" sldId="623"/>
        </pc:sldMkLst>
      </pc:sldChg>
      <pc:sldChg chg="modNotesTx">
        <pc:chgData name="Stacey Johnson" userId="726ed288-f929-495e-b865-eb2518c5f93c" providerId="ADAL" clId="{2FE06507-A81B-438E-9E38-F72BF5FB50DE}" dt="2021-03-01T16:33:48.517" v="341" actId="20577"/>
        <pc:sldMkLst>
          <pc:docMk/>
          <pc:sldMk cId="1291779212" sldId="651"/>
        </pc:sldMkLst>
      </pc:sldChg>
      <pc:sldChg chg="modSp mod addCm delCm modCm modNotesTx">
        <pc:chgData name="Stacey Johnson" userId="726ed288-f929-495e-b865-eb2518c5f93c" providerId="ADAL" clId="{2FE06507-A81B-438E-9E38-F72BF5FB50DE}" dt="2021-03-09T20:41:04.157" v="427" actId="14826"/>
        <pc:sldMkLst>
          <pc:docMk/>
          <pc:sldMk cId="1953139645" sldId="652"/>
        </pc:sldMkLst>
        <pc:spChg chg="mod">
          <ac:chgData name="Stacey Johnson" userId="726ed288-f929-495e-b865-eb2518c5f93c" providerId="ADAL" clId="{2FE06507-A81B-438E-9E38-F72BF5FB50DE}" dt="2021-03-09T20:30:57.777" v="417" actId="20577"/>
          <ac:spMkLst>
            <pc:docMk/>
            <pc:sldMk cId="1953139645" sldId="652"/>
            <ac:spMk id="2" creationId="{00000000-0000-0000-0000-000000000000}"/>
          </ac:spMkLst>
        </pc:spChg>
        <pc:picChg chg="mod">
          <ac:chgData name="Stacey Johnson" userId="726ed288-f929-495e-b865-eb2518c5f93c" providerId="ADAL" clId="{2FE06507-A81B-438E-9E38-F72BF5FB50DE}" dt="2021-03-01T16:20:21.751" v="1" actId="14826"/>
          <ac:picMkLst>
            <pc:docMk/>
            <pc:sldMk cId="1953139645" sldId="652"/>
            <ac:picMk id="19" creationId="{2F63C16C-3B54-DC43-B843-CBBBECABBA1E}"/>
          </ac:picMkLst>
        </pc:picChg>
        <pc:picChg chg="mod">
          <ac:chgData name="Stacey Johnson" userId="726ed288-f929-495e-b865-eb2518c5f93c" providerId="ADAL" clId="{2FE06507-A81B-438E-9E38-F72BF5FB50DE}" dt="2021-03-09T20:41:04.157" v="427" actId="14826"/>
          <ac:picMkLst>
            <pc:docMk/>
            <pc:sldMk cId="1953139645" sldId="652"/>
            <ac:picMk id="26" creationId="{C53C72EB-6CDA-425D-A35E-6572A5C7770A}"/>
          </ac:picMkLst>
        </pc:picChg>
      </pc:sldChg>
      <pc:sldChg chg="modNotesTx">
        <pc:chgData name="Stacey Johnson" userId="726ed288-f929-495e-b865-eb2518c5f93c" providerId="ADAL" clId="{2FE06507-A81B-438E-9E38-F72BF5FB50DE}" dt="2021-03-01T16:17:52.862" v="0" actId="33524"/>
        <pc:sldMkLst>
          <pc:docMk/>
          <pc:sldMk cId="619141110" sldId="654"/>
        </pc:sldMkLst>
      </pc:sldChg>
      <pc:sldChg chg="modSp mod">
        <pc:chgData name="Stacey Johnson" userId="726ed288-f929-495e-b865-eb2518c5f93c" providerId="ADAL" clId="{2FE06507-A81B-438E-9E38-F72BF5FB50DE}" dt="2021-03-01T16:32:27.616" v="289" actId="14100"/>
        <pc:sldMkLst>
          <pc:docMk/>
          <pc:sldMk cId="710165204" sldId="669"/>
        </pc:sldMkLst>
        <pc:spChg chg="mod">
          <ac:chgData name="Stacey Johnson" userId="726ed288-f929-495e-b865-eb2518c5f93c" providerId="ADAL" clId="{2FE06507-A81B-438E-9E38-F72BF5FB50DE}" dt="2021-03-01T16:32:27.616" v="289" actId="14100"/>
          <ac:spMkLst>
            <pc:docMk/>
            <pc:sldMk cId="710165204" sldId="669"/>
            <ac:spMk id="3" creationId="{00000000-0000-0000-0000-000000000000}"/>
          </ac:spMkLst>
        </pc:spChg>
      </pc:sldChg>
      <pc:sldChg chg="addSp delSp modSp mod modCm">
        <pc:chgData name="Stacey Johnson" userId="726ed288-f929-495e-b865-eb2518c5f93c" providerId="ADAL" clId="{2FE06507-A81B-438E-9E38-F72BF5FB50DE}" dt="2021-03-01T16:34:12.094" v="342"/>
        <pc:sldMkLst>
          <pc:docMk/>
          <pc:sldMk cId="4087828476" sldId="699"/>
        </pc:sldMkLst>
        <pc:picChg chg="add del mod">
          <ac:chgData name="Stacey Johnson" userId="726ed288-f929-495e-b865-eb2518c5f93c" providerId="ADAL" clId="{2FE06507-A81B-438E-9E38-F72BF5FB50DE}" dt="2021-03-01T16:30:53.782" v="201" actId="478"/>
          <ac:picMkLst>
            <pc:docMk/>
            <pc:sldMk cId="4087828476" sldId="699"/>
            <ac:picMk id="4" creationId="{6F2404FE-90B3-49EF-AADB-26F76914D18F}"/>
          </ac:picMkLst>
        </pc:picChg>
      </pc:sldChg>
      <pc:sldChg chg="addSp delSp modSp mod modClrScheme chgLayout">
        <pc:chgData name="Stacey Johnson" userId="726ed288-f929-495e-b865-eb2518c5f93c" providerId="ADAL" clId="{2FE06507-A81B-438E-9E38-F72BF5FB50DE}" dt="2021-03-09T20:24:57.801" v="363" actId="2711"/>
        <pc:sldMkLst>
          <pc:docMk/>
          <pc:sldMk cId="3302141421" sldId="1579"/>
        </pc:sldMkLst>
        <pc:spChg chg="add del mod">
          <ac:chgData name="Stacey Johnson" userId="726ed288-f929-495e-b865-eb2518c5f93c" providerId="ADAL" clId="{2FE06507-A81B-438E-9E38-F72BF5FB50DE}" dt="2021-03-09T20:24:04.675" v="355" actId="6264"/>
          <ac:spMkLst>
            <pc:docMk/>
            <pc:sldMk cId="3302141421" sldId="1579"/>
            <ac:spMk id="2" creationId="{757AAC99-C2C5-47FF-862A-12B2A2D33B6A}"/>
          </ac:spMkLst>
        </pc:spChg>
        <pc:spChg chg="mod ord">
          <ac:chgData name="Stacey Johnson" userId="726ed288-f929-495e-b865-eb2518c5f93c" providerId="ADAL" clId="{2FE06507-A81B-438E-9E38-F72BF5FB50DE}" dt="2021-03-09T20:24:57.801" v="363" actId="2711"/>
          <ac:spMkLst>
            <pc:docMk/>
            <pc:sldMk cId="3302141421" sldId="1579"/>
            <ac:spMk id="3" creationId="{00000000-0000-0000-0000-000000000000}"/>
          </ac:spMkLst>
        </pc:spChg>
        <pc:spChg chg="mod ord">
          <ac:chgData name="Stacey Johnson" userId="726ed288-f929-495e-b865-eb2518c5f93c" providerId="ADAL" clId="{2FE06507-A81B-438E-9E38-F72BF5FB50DE}" dt="2021-03-09T20:24:38.852" v="362" actId="1076"/>
          <ac:spMkLst>
            <pc:docMk/>
            <pc:sldMk cId="3302141421" sldId="1579"/>
            <ac:spMk id="5" creationId="{00000000-0000-0000-0000-000000000000}"/>
          </ac:spMkLst>
        </pc:spChg>
      </pc:sldChg>
      <pc:sldChg chg="modSp mod delCm">
        <pc:chgData name="Stacey Johnson" userId="726ed288-f929-495e-b865-eb2518c5f93c" providerId="ADAL" clId="{2FE06507-A81B-438E-9E38-F72BF5FB50DE}" dt="2021-03-09T20:25:49.876" v="367" actId="1592"/>
        <pc:sldMkLst>
          <pc:docMk/>
          <pc:sldMk cId="3425444664" sldId="1583"/>
        </pc:sldMkLst>
        <pc:spChg chg="mod">
          <ac:chgData name="Stacey Johnson" userId="726ed288-f929-495e-b865-eb2518c5f93c" providerId="ADAL" clId="{2FE06507-A81B-438E-9E38-F72BF5FB50DE}" dt="2021-03-09T20:25:43.782" v="366" actId="20577"/>
          <ac:spMkLst>
            <pc:docMk/>
            <pc:sldMk cId="3425444664" sldId="1583"/>
            <ac:spMk id="6" creationId="{D9791D87-9A0D-490B-96AC-97A9A0D6B997}"/>
          </ac:spMkLst>
        </pc:spChg>
      </pc:sldChg>
      <pc:sldChg chg="modSp mod delCm">
        <pc:chgData name="Stacey Johnson" userId="726ed288-f929-495e-b865-eb2518c5f93c" providerId="ADAL" clId="{2FE06507-A81B-438E-9E38-F72BF5FB50DE}" dt="2021-03-09T20:26:08.401" v="369" actId="1076"/>
        <pc:sldMkLst>
          <pc:docMk/>
          <pc:sldMk cId="3821977656" sldId="1584"/>
        </pc:sldMkLst>
        <pc:spChg chg="mod">
          <ac:chgData name="Stacey Johnson" userId="726ed288-f929-495e-b865-eb2518c5f93c" providerId="ADAL" clId="{2FE06507-A81B-438E-9E38-F72BF5FB50DE}" dt="2021-03-09T20:26:08.401" v="369" actId="1076"/>
          <ac:spMkLst>
            <pc:docMk/>
            <pc:sldMk cId="3821977656" sldId="1584"/>
            <ac:spMk id="6" creationId="{D9791D87-9A0D-490B-96AC-97A9A0D6B997}"/>
          </ac:spMkLst>
        </pc:spChg>
      </pc:sldChg>
      <pc:sldChg chg="new del ord">
        <pc:chgData name="Stacey Johnson" userId="726ed288-f929-495e-b865-eb2518c5f93c" providerId="ADAL" clId="{2FE06507-A81B-438E-9E38-F72BF5FB50DE}" dt="2021-03-09T20:29:01.777" v="375" actId="47"/>
        <pc:sldMkLst>
          <pc:docMk/>
          <pc:sldMk cId="1187473340" sldId="1585"/>
        </pc:sldMkLst>
      </pc:sldChg>
    </pc:docChg>
  </pc:docChgLst>
  <pc:docChgLst>
    <pc:chgData name="McPherson, Mark" userId="d4b119fd-82c8-4162-9a51-00079d524b18" providerId="ADAL" clId="{090301CB-E5AD-423D-B0EE-F0C31C857282}"/>
    <pc:docChg chg="custSel delSld modSld sldOrd">
      <pc:chgData name="McPherson, Mark" userId="d4b119fd-82c8-4162-9a51-00079d524b18" providerId="ADAL" clId="{090301CB-E5AD-423D-B0EE-F0C31C857282}" dt="2021-03-09T19:19:02.251" v="160" actId="1589"/>
      <pc:docMkLst>
        <pc:docMk/>
      </pc:docMkLst>
      <pc:sldChg chg="modCm">
        <pc:chgData name="McPherson, Mark" userId="d4b119fd-82c8-4162-9a51-00079d524b18" providerId="ADAL" clId="{090301CB-E5AD-423D-B0EE-F0C31C857282}" dt="2021-03-09T18:06:44.769" v="135"/>
        <pc:sldMkLst>
          <pc:docMk/>
          <pc:sldMk cId="2577171833" sldId="624"/>
        </pc:sldMkLst>
      </pc:sldChg>
      <pc:sldChg chg="ord">
        <pc:chgData name="McPherson, Mark" userId="d4b119fd-82c8-4162-9a51-00079d524b18" providerId="ADAL" clId="{090301CB-E5AD-423D-B0EE-F0C31C857282}" dt="2021-03-02T16:02:16.350" v="133"/>
        <pc:sldMkLst>
          <pc:docMk/>
          <pc:sldMk cId="3157782450" sldId="646"/>
        </pc:sldMkLst>
      </pc:sldChg>
      <pc:sldChg chg="addSp delSp modSp mod">
        <pc:chgData name="McPherson, Mark" userId="d4b119fd-82c8-4162-9a51-00079d524b18" providerId="ADAL" clId="{090301CB-E5AD-423D-B0EE-F0C31C857282}" dt="2021-03-02T15:56:45.672" v="35" actId="1076"/>
        <pc:sldMkLst>
          <pc:docMk/>
          <pc:sldMk cId="1953139645" sldId="652"/>
        </pc:sldMkLst>
        <pc:picChg chg="del">
          <ac:chgData name="McPherson, Mark" userId="d4b119fd-82c8-4162-9a51-00079d524b18" providerId="ADAL" clId="{090301CB-E5AD-423D-B0EE-F0C31C857282}" dt="2021-03-02T15:56:35.450" v="30" actId="478"/>
          <ac:picMkLst>
            <pc:docMk/>
            <pc:sldMk cId="1953139645" sldId="652"/>
            <ac:picMk id="3" creationId="{B9125DC3-E338-4B79-B931-6000BAC88D2A}"/>
          </ac:picMkLst>
        </pc:picChg>
        <pc:picChg chg="add mod">
          <ac:chgData name="McPherson, Mark" userId="d4b119fd-82c8-4162-9a51-00079d524b18" providerId="ADAL" clId="{090301CB-E5AD-423D-B0EE-F0C31C857282}" dt="2021-03-02T15:56:45.672" v="35" actId="1076"/>
          <ac:picMkLst>
            <pc:docMk/>
            <pc:sldMk cId="1953139645" sldId="652"/>
            <ac:picMk id="15" creationId="{E8741B5B-32F2-4908-BEFC-BE9D3BB6D3A3}"/>
          </ac:picMkLst>
        </pc:picChg>
      </pc:sldChg>
      <pc:sldChg chg="addSp delSp modSp mod addCm delCm">
        <pc:chgData name="McPherson, Mark" userId="d4b119fd-82c8-4162-9a51-00079d524b18" providerId="ADAL" clId="{090301CB-E5AD-423D-B0EE-F0C31C857282}" dt="2021-03-02T15:56:28.778" v="29" actId="1076"/>
        <pc:sldMkLst>
          <pc:docMk/>
          <pc:sldMk cId="4087828476" sldId="699"/>
        </pc:sldMkLst>
        <pc:picChg chg="add del mod">
          <ac:chgData name="McPherson, Mark" userId="d4b119fd-82c8-4162-9a51-00079d524b18" providerId="ADAL" clId="{090301CB-E5AD-423D-B0EE-F0C31C857282}" dt="2021-03-02T15:55:35.459" v="11" actId="478"/>
          <ac:picMkLst>
            <pc:docMk/>
            <pc:sldMk cId="4087828476" sldId="699"/>
            <ac:picMk id="4" creationId="{E979EE38-0617-4241-8AA5-C008D7C8B4D5}"/>
          </ac:picMkLst>
        </pc:picChg>
        <pc:picChg chg="del">
          <ac:chgData name="McPherson, Mark" userId="d4b119fd-82c8-4162-9a51-00079d524b18" providerId="ADAL" clId="{090301CB-E5AD-423D-B0EE-F0C31C857282}" dt="2021-03-02T15:54:43.982" v="0" actId="478"/>
          <ac:picMkLst>
            <pc:docMk/>
            <pc:sldMk cId="4087828476" sldId="699"/>
            <ac:picMk id="7" creationId="{6005FC82-14CB-754B-B1D1-CE91626E6EFD}"/>
          </ac:picMkLst>
        </pc:picChg>
        <pc:picChg chg="add del mod">
          <ac:chgData name="McPherson, Mark" userId="d4b119fd-82c8-4162-9a51-00079d524b18" providerId="ADAL" clId="{090301CB-E5AD-423D-B0EE-F0C31C857282}" dt="2021-03-02T15:56:12.411" v="20" actId="478"/>
          <ac:picMkLst>
            <pc:docMk/>
            <pc:sldMk cId="4087828476" sldId="699"/>
            <ac:picMk id="8" creationId="{671D163F-26FE-46B1-94F7-D763C1D90D2A}"/>
          </ac:picMkLst>
        </pc:picChg>
        <pc:picChg chg="add mod">
          <ac:chgData name="McPherson, Mark" userId="d4b119fd-82c8-4162-9a51-00079d524b18" providerId="ADAL" clId="{090301CB-E5AD-423D-B0EE-F0C31C857282}" dt="2021-03-02T15:56:28.778" v="29" actId="1076"/>
          <ac:picMkLst>
            <pc:docMk/>
            <pc:sldMk cId="4087828476" sldId="699"/>
            <ac:picMk id="10" creationId="{A6EE6446-4462-4B4B-9FD3-7DCA3D32106F}"/>
          </ac:picMkLst>
        </pc:picChg>
      </pc:sldChg>
      <pc:sldChg chg="ord">
        <pc:chgData name="McPherson, Mark" userId="d4b119fd-82c8-4162-9a51-00079d524b18" providerId="ADAL" clId="{090301CB-E5AD-423D-B0EE-F0C31C857282}" dt="2021-03-02T16:02:16.350" v="133"/>
        <pc:sldMkLst>
          <pc:docMk/>
          <pc:sldMk cId="1479002756" sldId="1174"/>
        </pc:sldMkLst>
      </pc:sldChg>
      <pc:sldChg chg="ord">
        <pc:chgData name="McPherson, Mark" userId="d4b119fd-82c8-4162-9a51-00079d524b18" providerId="ADAL" clId="{090301CB-E5AD-423D-B0EE-F0C31C857282}" dt="2021-03-02T16:02:16.350" v="133"/>
        <pc:sldMkLst>
          <pc:docMk/>
          <pc:sldMk cId="314142159" sldId="1369"/>
        </pc:sldMkLst>
      </pc:sldChg>
      <pc:sldChg chg="del">
        <pc:chgData name="McPherson, Mark" userId="d4b119fd-82c8-4162-9a51-00079d524b18" providerId="ADAL" clId="{090301CB-E5AD-423D-B0EE-F0C31C857282}" dt="2021-03-02T16:02:02.572" v="131" actId="47"/>
        <pc:sldMkLst>
          <pc:docMk/>
          <pc:sldMk cId="3538692646" sldId="1384"/>
        </pc:sldMkLst>
      </pc:sldChg>
      <pc:sldChg chg="addSp delSp modSp mod delCm">
        <pc:chgData name="McPherson, Mark" userId="d4b119fd-82c8-4162-9a51-00079d524b18" providerId="ADAL" clId="{090301CB-E5AD-423D-B0EE-F0C31C857282}" dt="2021-03-09T19:16:18.115" v="157" actId="1592"/>
        <pc:sldMkLst>
          <pc:docMk/>
          <pc:sldMk cId="492097240" sldId="1581"/>
        </pc:sldMkLst>
        <pc:spChg chg="mod">
          <ac:chgData name="McPherson, Mark" userId="d4b119fd-82c8-4162-9a51-00079d524b18" providerId="ADAL" clId="{090301CB-E5AD-423D-B0EE-F0C31C857282}" dt="2021-03-02T15:58:31.055" v="40" actId="1076"/>
          <ac:spMkLst>
            <pc:docMk/>
            <pc:sldMk cId="492097240" sldId="1581"/>
            <ac:spMk id="4" creationId="{36D9D03E-8AFA-0D44-B071-8DEEDF664610}"/>
          </ac:spMkLst>
        </pc:spChg>
        <pc:spChg chg="mod">
          <ac:chgData name="McPherson, Mark" userId="d4b119fd-82c8-4162-9a51-00079d524b18" providerId="ADAL" clId="{090301CB-E5AD-423D-B0EE-F0C31C857282}" dt="2021-03-02T16:00:31.441" v="123" actId="1076"/>
          <ac:spMkLst>
            <pc:docMk/>
            <pc:sldMk cId="492097240" sldId="1581"/>
            <ac:spMk id="6" creationId="{D9791D87-9A0D-490B-96AC-97A9A0D6B997}"/>
          </ac:spMkLst>
        </pc:spChg>
        <pc:graphicFrameChg chg="mod modGraphic">
          <ac:chgData name="McPherson, Mark" userId="d4b119fd-82c8-4162-9a51-00079d524b18" providerId="ADAL" clId="{090301CB-E5AD-423D-B0EE-F0C31C857282}" dt="2021-03-02T15:58:44.500" v="42" actId="1076"/>
          <ac:graphicFrameMkLst>
            <pc:docMk/>
            <pc:sldMk cId="492097240" sldId="1581"/>
            <ac:graphicFrameMk id="7" creationId="{00000000-0000-0000-0000-000000000000}"/>
          </ac:graphicFrameMkLst>
        </pc:graphicFrameChg>
        <pc:graphicFrameChg chg="add mod">
          <ac:chgData name="McPherson, Mark" userId="d4b119fd-82c8-4162-9a51-00079d524b18" providerId="ADAL" clId="{090301CB-E5AD-423D-B0EE-F0C31C857282}" dt="2021-03-09T19:16:04.245" v="156" actId="403"/>
          <ac:graphicFrameMkLst>
            <pc:docMk/>
            <pc:sldMk cId="492097240" sldId="1581"/>
            <ac:graphicFrameMk id="8" creationId="{4EB5B3E5-6896-4A67-B9CF-BFB47597A8FC}"/>
          </ac:graphicFrameMkLst>
        </pc:graphicFrameChg>
        <pc:graphicFrameChg chg="del mod">
          <ac:chgData name="McPherson, Mark" userId="d4b119fd-82c8-4162-9a51-00079d524b18" providerId="ADAL" clId="{090301CB-E5AD-423D-B0EE-F0C31C857282}" dt="2021-03-09T19:14:17.824" v="143" actId="478"/>
          <ac:graphicFrameMkLst>
            <pc:docMk/>
            <pc:sldMk cId="492097240" sldId="1581"/>
            <ac:graphicFrameMk id="9" creationId="{6C394A79-CA6D-452C-B25E-FC06760FFB66}"/>
          </ac:graphicFrameMkLst>
        </pc:graphicFrameChg>
      </pc:sldChg>
      <pc:sldChg chg="modSp mod">
        <pc:chgData name="McPherson, Mark" userId="d4b119fd-82c8-4162-9a51-00079d524b18" providerId="ADAL" clId="{090301CB-E5AD-423D-B0EE-F0C31C857282}" dt="2021-03-02T16:01:30.321" v="130" actId="403"/>
        <pc:sldMkLst>
          <pc:docMk/>
          <pc:sldMk cId="2916260305" sldId="1582"/>
        </pc:sldMkLst>
        <pc:spChg chg="mod">
          <ac:chgData name="McPherson, Mark" userId="d4b119fd-82c8-4162-9a51-00079d524b18" providerId="ADAL" clId="{090301CB-E5AD-423D-B0EE-F0C31C857282}" dt="2021-03-02T16:00:57.123" v="124" actId="14100"/>
          <ac:spMkLst>
            <pc:docMk/>
            <pc:sldMk cId="2916260305" sldId="1582"/>
            <ac:spMk id="4" creationId="{36D9D03E-8AFA-0D44-B071-8DEEDF664610}"/>
          </ac:spMkLst>
        </pc:spChg>
        <pc:graphicFrameChg chg="mod">
          <ac:chgData name="McPherson, Mark" userId="d4b119fd-82c8-4162-9a51-00079d524b18" providerId="ADAL" clId="{090301CB-E5AD-423D-B0EE-F0C31C857282}" dt="2021-03-02T16:01:01.363" v="125" actId="1076"/>
          <ac:graphicFrameMkLst>
            <pc:docMk/>
            <pc:sldMk cId="2916260305" sldId="1582"/>
            <ac:graphicFrameMk id="7" creationId="{00000000-0000-0000-0000-000000000000}"/>
          </ac:graphicFrameMkLst>
        </pc:graphicFrameChg>
        <pc:graphicFrameChg chg="mod">
          <ac:chgData name="McPherson, Mark" userId="d4b119fd-82c8-4162-9a51-00079d524b18" providerId="ADAL" clId="{090301CB-E5AD-423D-B0EE-F0C31C857282}" dt="2021-03-02T16:01:30.321" v="130" actId="403"/>
          <ac:graphicFrameMkLst>
            <pc:docMk/>
            <pc:sldMk cId="2916260305" sldId="1582"/>
            <ac:graphicFrameMk id="9" creationId="{9EF2BC6F-7260-48F9-B84B-17AC7530D718}"/>
          </ac:graphicFrameMkLst>
        </pc:graphicFrameChg>
      </pc:sldChg>
      <pc:sldChg chg="modSp addCm">
        <pc:chgData name="McPherson, Mark" userId="d4b119fd-82c8-4162-9a51-00079d524b18" providerId="ADAL" clId="{090301CB-E5AD-423D-B0EE-F0C31C857282}" dt="2021-03-09T19:19:02.251" v="160" actId="1589"/>
        <pc:sldMkLst>
          <pc:docMk/>
          <pc:sldMk cId="3425444664" sldId="1583"/>
        </pc:sldMkLst>
        <pc:graphicFrameChg chg="mod">
          <ac:chgData name="McPherson, Mark" userId="d4b119fd-82c8-4162-9a51-00079d524b18" providerId="ADAL" clId="{090301CB-E5AD-423D-B0EE-F0C31C857282}" dt="2021-03-02T15:57:37.293" v="39" actId="20577"/>
          <ac:graphicFrameMkLst>
            <pc:docMk/>
            <pc:sldMk cId="3425444664" sldId="1583"/>
            <ac:graphicFrameMk id="9" creationId="{BDD6D375-104B-45A7-B9C3-95A1684D0585}"/>
          </ac:graphicFrameMkLst>
        </pc:graphicFrameChg>
      </pc:sldChg>
      <pc:sldChg chg="modSp mod">
        <pc:chgData name="McPherson, Mark" userId="d4b119fd-82c8-4162-9a51-00079d524b18" providerId="ADAL" clId="{090301CB-E5AD-423D-B0EE-F0C31C857282}" dt="2021-03-09T19:16:31.080" v="159" actId="14100"/>
        <pc:sldMkLst>
          <pc:docMk/>
          <pc:sldMk cId="3821977656" sldId="1584"/>
        </pc:sldMkLst>
        <pc:graphicFrameChg chg="mod">
          <ac:chgData name="McPherson, Mark" userId="d4b119fd-82c8-4162-9a51-00079d524b18" providerId="ADAL" clId="{090301CB-E5AD-423D-B0EE-F0C31C857282}" dt="2021-03-09T19:16:28.703" v="158" actId="1076"/>
          <ac:graphicFrameMkLst>
            <pc:docMk/>
            <pc:sldMk cId="3821977656" sldId="1584"/>
            <ac:graphicFrameMk id="7" creationId="{00000000-0000-0000-0000-000000000000}"/>
          </ac:graphicFrameMkLst>
        </pc:graphicFrameChg>
        <pc:graphicFrameChg chg="mod">
          <ac:chgData name="McPherson, Mark" userId="d4b119fd-82c8-4162-9a51-00079d524b18" providerId="ADAL" clId="{090301CB-E5AD-423D-B0EE-F0C31C857282}" dt="2021-03-09T19:16:31.080" v="159" actId="14100"/>
          <ac:graphicFrameMkLst>
            <pc:docMk/>
            <pc:sldMk cId="3821977656" sldId="1584"/>
            <ac:graphicFrameMk id="8" creationId="{8FD995AC-E667-4065-BB72-8B1000EC42A0}"/>
          </ac:graphicFrameMkLst>
        </pc:graphicFrameChg>
      </pc:sldChg>
    </pc:docChg>
  </pc:docChgLst>
  <pc:docChgLst>
    <pc:chgData name="Shirley" userId="fd9d9799-5c82-4be6-be4f-bbd93341e9b5" providerId="ADAL" clId="{8B41D474-EC2C-4040-832B-FB6F7E422C51}"/>
    <pc:docChg chg="custSel addSld delSld modSld sldOrd">
      <pc:chgData name="Shirley" userId="fd9d9799-5c82-4be6-be4f-bbd93341e9b5" providerId="ADAL" clId="{8B41D474-EC2C-4040-832B-FB6F7E422C51}" dt="2021-03-09T19:55:56.949" v="131"/>
      <pc:docMkLst>
        <pc:docMk/>
      </pc:docMkLst>
      <pc:sldChg chg="del">
        <pc:chgData name="Shirley" userId="fd9d9799-5c82-4be6-be4f-bbd93341e9b5" providerId="ADAL" clId="{8B41D474-EC2C-4040-832B-FB6F7E422C51}" dt="2021-03-01T21:49:17.018" v="5" actId="47"/>
        <pc:sldMkLst>
          <pc:docMk/>
          <pc:sldMk cId="2260738719" sldId="372"/>
        </pc:sldMkLst>
      </pc:sldChg>
      <pc:sldChg chg="ord">
        <pc:chgData name="Shirley" userId="fd9d9799-5c82-4be6-be4f-bbd93341e9b5" providerId="ADAL" clId="{8B41D474-EC2C-4040-832B-FB6F7E422C51}" dt="2021-03-02T00:36:29.681" v="14"/>
        <pc:sldMkLst>
          <pc:docMk/>
          <pc:sldMk cId="3157782450" sldId="646"/>
        </pc:sldMkLst>
      </pc:sldChg>
      <pc:sldChg chg="ord">
        <pc:chgData name="Shirley" userId="fd9d9799-5c82-4be6-be4f-bbd93341e9b5" providerId="ADAL" clId="{8B41D474-EC2C-4040-832B-FB6F7E422C51}" dt="2021-03-02T00:35:47.384" v="12"/>
        <pc:sldMkLst>
          <pc:docMk/>
          <pc:sldMk cId="1479002756" sldId="1174"/>
        </pc:sldMkLst>
      </pc:sldChg>
      <pc:sldChg chg="ord">
        <pc:chgData name="Shirley" userId="fd9d9799-5c82-4be6-be4f-bbd93341e9b5" providerId="ADAL" clId="{8B41D474-EC2C-4040-832B-FB6F7E422C51}" dt="2021-03-02T00:36:50.168" v="16"/>
        <pc:sldMkLst>
          <pc:docMk/>
          <pc:sldMk cId="314142159" sldId="1369"/>
        </pc:sldMkLst>
      </pc:sldChg>
      <pc:sldChg chg="del">
        <pc:chgData name="Shirley" userId="fd9d9799-5c82-4be6-be4f-bbd93341e9b5" providerId="ADAL" clId="{8B41D474-EC2C-4040-832B-FB6F7E422C51}" dt="2021-03-01T21:48:00.968" v="1" actId="47"/>
        <pc:sldMkLst>
          <pc:docMk/>
          <pc:sldMk cId="413555086" sldId="1392"/>
        </pc:sldMkLst>
      </pc:sldChg>
      <pc:sldChg chg="del">
        <pc:chgData name="Shirley" userId="fd9d9799-5c82-4be6-be4f-bbd93341e9b5" providerId="ADAL" clId="{8B41D474-EC2C-4040-832B-FB6F7E422C51}" dt="2021-03-01T21:49:27.571" v="6" actId="47"/>
        <pc:sldMkLst>
          <pc:docMk/>
          <pc:sldMk cId="4255953569" sldId="1393"/>
        </pc:sldMkLst>
      </pc:sldChg>
      <pc:sldChg chg="del">
        <pc:chgData name="Shirley" userId="fd9d9799-5c82-4be6-be4f-bbd93341e9b5" providerId="ADAL" clId="{8B41D474-EC2C-4040-832B-FB6F7E422C51}" dt="2021-03-01T21:50:18.767" v="8" actId="47"/>
        <pc:sldMkLst>
          <pc:docMk/>
          <pc:sldMk cId="396582399" sldId="1394"/>
        </pc:sldMkLst>
      </pc:sldChg>
      <pc:sldChg chg="modSp add del mod">
        <pc:chgData name="Shirley" userId="fd9d9799-5c82-4be6-be4f-bbd93341e9b5" providerId="ADAL" clId="{8B41D474-EC2C-4040-832B-FB6F7E422C51}" dt="2021-03-02T00:35:27.399" v="10" actId="47"/>
        <pc:sldMkLst>
          <pc:docMk/>
          <pc:sldMk cId="15594351" sldId="1580"/>
        </pc:sldMkLst>
        <pc:graphicFrameChg chg="modGraphic">
          <ac:chgData name="Shirley" userId="fd9d9799-5c82-4be6-be4f-bbd93341e9b5" providerId="ADAL" clId="{8B41D474-EC2C-4040-832B-FB6F7E422C51}" dt="2021-03-01T21:48:07.638" v="3" actId="20577"/>
          <ac:graphicFrameMkLst>
            <pc:docMk/>
            <pc:sldMk cId="15594351" sldId="1580"/>
            <ac:graphicFrameMk id="7" creationId="{00000000-0000-0000-0000-000000000000}"/>
          </ac:graphicFrameMkLst>
        </pc:graphicFrameChg>
      </pc:sldChg>
      <pc:sldChg chg="modSp add">
        <pc:chgData name="Shirley" userId="fd9d9799-5c82-4be6-be4f-bbd93341e9b5" providerId="ADAL" clId="{8B41D474-EC2C-4040-832B-FB6F7E422C51}" dt="2021-03-09T19:31:28.599" v="119" actId="6549"/>
        <pc:sldMkLst>
          <pc:docMk/>
          <pc:sldMk cId="492097240" sldId="1581"/>
        </pc:sldMkLst>
        <pc:graphicFrameChg chg="mod">
          <ac:chgData name="Shirley" userId="fd9d9799-5c82-4be6-be4f-bbd93341e9b5" providerId="ADAL" clId="{8B41D474-EC2C-4040-832B-FB6F7E422C51}" dt="2021-03-09T19:31:28.599" v="119" actId="6549"/>
          <ac:graphicFrameMkLst>
            <pc:docMk/>
            <pc:sldMk cId="492097240" sldId="1581"/>
            <ac:graphicFrameMk id="8" creationId="{4EB5B3E5-6896-4A67-B9CF-BFB47597A8FC}"/>
          </ac:graphicFrameMkLst>
        </pc:graphicFrameChg>
      </pc:sldChg>
      <pc:sldChg chg="modSp add mod">
        <pc:chgData name="Shirley" userId="fd9d9799-5c82-4be6-be4f-bbd93341e9b5" providerId="ADAL" clId="{8B41D474-EC2C-4040-832B-FB6F7E422C51}" dt="2021-03-09T19:55:25.905" v="130" actId="1076"/>
        <pc:sldMkLst>
          <pc:docMk/>
          <pc:sldMk cId="2916260305" sldId="1582"/>
        </pc:sldMkLst>
        <pc:spChg chg="mod">
          <ac:chgData name="Shirley" userId="fd9d9799-5c82-4be6-be4f-bbd93341e9b5" providerId="ADAL" clId="{8B41D474-EC2C-4040-832B-FB6F7E422C51}" dt="2021-03-09T19:55:25.905" v="130" actId="1076"/>
          <ac:spMkLst>
            <pc:docMk/>
            <pc:sldMk cId="2916260305" sldId="1582"/>
            <ac:spMk id="6" creationId="{D9791D87-9A0D-490B-96AC-97A9A0D6B997}"/>
          </ac:spMkLst>
        </pc:spChg>
        <pc:graphicFrameChg chg="mod">
          <ac:chgData name="Shirley" userId="fd9d9799-5c82-4be6-be4f-bbd93341e9b5" providerId="ADAL" clId="{8B41D474-EC2C-4040-832B-FB6F7E422C51}" dt="2021-03-09T19:55:18.720" v="129" actId="14100"/>
          <ac:graphicFrameMkLst>
            <pc:docMk/>
            <pc:sldMk cId="2916260305" sldId="1582"/>
            <ac:graphicFrameMk id="9" creationId="{9EF2BC6F-7260-48F9-B84B-17AC7530D718}"/>
          </ac:graphicFrameMkLst>
        </pc:graphicFrameChg>
      </pc:sldChg>
      <pc:sldChg chg="modSp add mod modCm">
        <pc:chgData name="Shirley" userId="fd9d9799-5c82-4be6-be4f-bbd93341e9b5" providerId="ADAL" clId="{8B41D474-EC2C-4040-832B-FB6F7E422C51}" dt="2021-03-09T19:55:56.949" v="131"/>
        <pc:sldMkLst>
          <pc:docMk/>
          <pc:sldMk cId="3425444664" sldId="1583"/>
        </pc:sldMkLst>
        <pc:spChg chg="mod">
          <ac:chgData name="Shirley" userId="fd9d9799-5c82-4be6-be4f-bbd93341e9b5" providerId="ADAL" clId="{8B41D474-EC2C-4040-832B-FB6F7E422C51}" dt="2021-03-09T19:34:43.141" v="124" actId="6549"/>
          <ac:spMkLst>
            <pc:docMk/>
            <pc:sldMk cId="3425444664" sldId="1583"/>
            <ac:spMk id="6" creationId="{D9791D87-9A0D-490B-96AC-97A9A0D6B997}"/>
          </ac:spMkLst>
        </pc:spChg>
        <pc:graphicFrameChg chg="mod">
          <ac:chgData name="Shirley" userId="fd9d9799-5c82-4be6-be4f-bbd93341e9b5" providerId="ADAL" clId="{8B41D474-EC2C-4040-832B-FB6F7E422C51}" dt="2021-03-09T19:34:19.379" v="120" actId="14100"/>
          <ac:graphicFrameMkLst>
            <pc:docMk/>
            <pc:sldMk cId="3425444664" sldId="1583"/>
            <ac:graphicFrameMk id="9" creationId="{BDD6D375-104B-45A7-B9C3-95A1684D0585}"/>
          </ac:graphicFrameMkLst>
        </pc:graphicFrameChg>
      </pc:sldChg>
      <pc:sldChg chg="modSp add mod">
        <pc:chgData name="Shirley" userId="fd9d9799-5c82-4be6-be4f-bbd93341e9b5" providerId="ADAL" clId="{8B41D474-EC2C-4040-832B-FB6F7E422C51}" dt="2021-03-09T19:24:44.674" v="40" actId="20577"/>
        <pc:sldMkLst>
          <pc:docMk/>
          <pc:sldMk cId="3821977656" sldId="1584"/>
        </pc:sldMkLst>
        <pc:spChg chg="mod">
          <ac:chgData name="Shirley" userId="fd9d9799-5c82-4be6-be4f-bbd93341e9b5" providerId="ADAL" clId="{8B41D474-EC2C-4040-832B-FB6F7E422C51}" dt="2021-03-09T19:24:44.674" v="40" actId="20577"/>
          <ac:spMkLst>
            <pc:docMk/>
            <pc:sldMk cId="3821977656" sldId="1584"/>
            <ac:spMk id="6" creationId="{D9791D87-9A0D-490B-96AC-97A9A0D6B997}"/>
          </ac:spMkLst>
        </pc:spChg>
        <pc:graphicFrameChg chg="mod">
          <ac:chgData name="Shirley" userId="fd9d9799-5c82-4be6-be4f-bbd93341e9b5" providerId="ADAL" clId="{8B41D474-EC2C-4040-832B-FB6F7E422C51}" dt="2021-03-02T20:49:15.216" v="20" actId="20577"/>
          <ac:graphicFrameMkLst>
            <pc:docMk/>
            <pc:sldMk cId="3821977656" sldId="1584"/>
            <ac:graphicFrameMk id="8" creationId="{8FD995AC-E667-4065-BB72-8B1000EC42A0}"/>
          </ac:graphicFrameMkLst>
        </pc:graphicFrameChg>
      </pc:sldChg>
      <pc:sldMasterChg chg="addSldLayout delSldLayout modSldLayout">
        <pc:chgData name="Shirley" userId="fd9d9799-5c82-4be6-be4f-bbd93341e9b5" providerId="ADAL" clId="{8B41D474-EC2C-4040-832B-FB6F7E422C51}" dt="2021-03-01T21:49:17.018" v="5" actId="47"/>
        <pc:sldMasterMkLst>
          <pc:docMk/>
          <pc:sldMasterMk cId="3739805846" sldId="2147484652"/>
        </pc:sldMasterMkLst>
        <pc:sldLayoutChg chg="del">
          <pc:chgData name="Shirley" userId="fd9d9799-5c82-4be6-be4f-bbd93341e9b5" providerId="ADAL" clId="{8B41D474-EC2C-4040-832B-FB6F7E422C51}" dt="2021-03-01T21:49:17.018" v="5" actId="47"/>
          <pc:sldLayoutMkLst>
            <pc:docMk/>
            <pc:sldMasterMk cId="3739805846" sldId="2147484652"/>
            <pc:sldLayoutMk cId="1352204766" sldId="2147484638"/>
          </pc:sldLayoutMkLst>
        </pc:sldLayoutChg>
        <pc:sldLayoutChg chg="add mod">
          <pc:chgData name="Shirley" userId="fd9d9799-5c82-4be6-be4f-bbd93341e9b5" providerId="ADAL" clId="{8B41D474-EC2C-4040-832B-FB6F7E422C51}" dt="2021-03-01T21:47:47.290" v="0" actId="22"/>
          <pc:sldLayoutMkLst>
            <pc:docMk/>
            <pc:sldMasterMk cId="3739805846" sldId="2147484598"/>
            <pc:sldLayoutMk cId="179618495" sldId="2147484651"/>
          </pc:sldLayoutMkLst>
        </pc:sldLayoutChg>
      </pc:sldMasterChg>
    </pc:docChg>
  </pc:docChgLst>
  <pc:docChgLst>
    <pc:chgData name="Cowan, Kara" userId="422dcf60-3108-48b9-a5a5-708e064ad6eb" providerId="ADAL" clId="{A9257D4C-BA0A-4C90-9690-098893652CF1}"/>
    <pc:docChg chg="undo custSel modSld">
      <pc:chgData name="Cowan, Kara" userId="422dcf60-3108-48b9-a5a5-708e064ad6eb" providerId="ADAL" clId="{A9257D4C-BA0A-4C90-9690-098893652CF1}" dt="2021-03-11T15:59:30.390" v="124" actId="20577"/>
      <pc:docMkLst>
        <pc:docMk/>
      </pc:docMkLst>
      <pc:sldChg chg="modSp mod modNotesTx">
        <pc:chgData name="Cowan, Kara" userId="422dcf60-3108-48b9-a5a5-708e064ad6eb" providerId="ADAL" clId="{A9257D4C-BA0A-4C90-9690-098893652CF1}" dt="2021-03-11T15:59:30.390" v="124" actId="20577"/>
        <pc:sldMkLst>
          <pc:docMk/>
          <pc:sldMk cId="0" sldId="278"/>
        </pc:sldMkLst>
        <pc:spChg chg="mod">
          <ac:chgData name="Cowan, Kara" userId="422dcf60-3108-48b9-a5a5-708e064ad6eb" providerId="ADAL" clId="{A9257D4C-BA0A-4C90-9690-098893652CF1}" dt="2021-03-11T15:51:34.491" v="112" actId="20577"/>
          <ac:spMkLst>
            <pc:docMk/>
            <pc:sldMk cId="0" sldId="278"/>
            <ac:spMk id="628" creationId="{00000000-0000-0000-0000-000000000000}"/>
          </ac:spMkLst>
        </pc:spChg>
      </pc:sldChg>
      <pc:sldChg chg="modSp mod modNotesTx">
        <pc:chgData name="Cowan, Kara" userId="422dcf60-3108-48b9-a5a5-708e064ad6eb" providerId="ADAL" clId="{A9257D4C-BA0A-4C90-9690-098893652CF1}" dt="2021-03-11T15:29:07.230" v="9" actId="20577"/>
        <pc:sldMkLst>
          <pc:docMk/>
          <pc:sldMk cId="1953139645" sldId="652"/>
        </pc:sldMkLst>
        <pc:spChg chg="mod">
          <ac:chgData name="Cowan, Kara" userId="422dcf60-3108-48b9-a5a5-708e064ad6eb" providerId="ADAL" clId="{A9257D4C-BA0A-4C90-9690-098893652CF1}" dt="2021-03-11T15:27:34.898" v="0" actId="1076"/>
          <ac:spMkLst>
            <pc:docMk/>
            <pc:sldMk cId="1953139645" sldId="652"/>
            <ac:spMk id="2" creationId="{00000000-0000-0000-0000-000000000000}"/>
          </ac:spMkLst>
        </pc:spChg>
        <pc:spChg chg="mod">
          <ac:chgData name="Cowan, Kara" userId="422dcf60-3108-48b9-a5a5-708e064ad6eb" providerId="ADAL" clId="{A9257D4C-BA0A-4C90-9690-098893652CF1}" dt="2021-03-11T15:27:48.551" v="6" actId="1035"/>
          <ac:spMkLst>
            <pc:docMk/>
            <pc:sldMk cId="1953139645" sldId="652"/>
            <ac:spMk id="24" creationId="{4853A873-C959-4D38-8278-FD7FE247F985}"/>
          </ac:spMkLst>
        </pc:spChg>
      </pc:sldChg>
      <pc:sldChg chg="modSp mod">
        <pc:chgData name="Cowan, Kara" userId="422dcf60-3108-48b9-a5a5-708e064ad6eb" providerId="ADAL" clId="{A9257D4C-BA0A-4C90-9690-098893652CF1}" dt="2021-03-11T15:52:23.264" v="114" actId="20577"/>
        <pc:sldMkLst>
          <pc:docMk/>
          <pc:sldMk cId="977568538" sldId="667"/>
        </pc:sldMkLst>
        <pc:spChg chg="mod">
          <ac:chgData name="Cowan, Kara" userId="422dcf60-3108-48b9-a5a5-708e064ad6eb" providerId="ADAL" clId="{A9257D4C-BA0A-4C90-9690-098893652CF1}" dt="2021-03-11T15:52:23.264" v="114" actId="20577"/>
          <ac:spMkLst>
            <pc:docMk/>
            <pc:sldMk cId="977568538" sldId="667"/>
            <ac:spMk id="3" creationId="{00000000-0000-0000-0000-000000000000}"/>
          </ac:spMkLst>
        </pc:spChg>
      </pc:sldChg>
      <pc:sldChg chg="modSp mod">
        <pc:chgData name="Cowan, Kara" userId="422dcf60-3108-48b9-a5a5-708e064ad6eb" providerId="ADAL" clId="{A9257D4C-BA0A-4C90-9690-098893652CF1}" dt="2021-03-11T15:52:45.555" v="118" actId="14100"/>
        <pc:sldMkLst>
          <pc:docMk/>
          <pc:sldMk cId="4237890756" sldId="668"/>
        </pc:sldMkLst>
        <pc:spChg chg="mod">
          <ac:chgData name="Cowan, Kara" userId="422dcf60-3108-48b9-a5a5-708e064ad6eb" providerId="ADAL" clId="{A9257D4C-BA0A-4C90-9690-098893652CF1}" dt="2021-03-11T15:52:31.715" v="116" actId="20577"/>
          <ac:spMkLst>
            <pc:docMk/>
            <pc:sldMk cId="4237890756" sldId="668"/>
            <ac:spMk id="2" creationId="{00000000-0000-0000-0000-000000000000}"/>
          </ac:spMkLst>
        </pc:spChg>
        <pc:spChg chg="mod">
          <ac:chgData name="Cowan, Kara" userId="422dcf60-3108-48b9-a5a5-708e064ad6eb" providerId="ADAL" clId="{A9257D4C-BA0A-4C90-9690-098893652CF1}" dt="2021-03-11T15:52:45.555" v="118" actId="14100"/>
          <ac:spMkLst>
            <pc:docMk/>
            <pc:sldMk cId="4237890756" sldId="668"/>
            <ac:spMk id="3" creationId="{00000000-0000-0000-0000-000000000000}"/>
          </ac:spMkLst>
        </pc:spChg>
      </pc:sldChg>
      <pc:sldChg chg="modSp mod">
        <pc:chgData name="Cowan, Kara" userId="422dcf60-3108-48b9-a5a5-708e064ad6eb" providerId="ADAL" clId="{A9257D4C-BA0A-4C90-9690-098893652CF1}" dt="2021-03-11T15:49:31.743" v="110" actId="20577"/>
        <pc:sldMkLst>
          <pc:docMk/>
          <pc:sldMk cId="769053251" sldId="1324"/>
        </pc:sldMkLst>
        <pc:spChg chg="mod">
          <ac:chgData name="Cowan, Kara" userId="422dcf60-3108-48b9-a5a5-708e064ad6eb" providerId="ADAL" clId="{A9257D4C-BA0A-4C90-9690-098893652CF1}" dt="2021-03-11T15:49:31.743" v="110" actId="20577"/>
          <ac:spMkLst>
            <pc:docMk/>
            <pc:sldMk cId="769053251" sldId="1324"/>
            <ac:spMk id="4" creationId="{00000000-0000-0000-0000-000000000000}"/>
          </ac:spMkLst>
        </pc:spChg>
      </pc:sldChg>
      <pc:sldChg chg="modSp mod">
        <pc:chgData name="Cowan, Kara" userId="422dcf60-3108-48b9-a5a5-708e064ad6eb" providerId="ADAL" clId="{A9257D4C-BA0A-4C90-9690-098893652CF1}" dt="2021-03-11T15:55:47.310" v="122" actId="14100"/>
        <pc:sldMkLst>
          <pc:docMk/>
          <pc:sldMk cId="314142159" sldId="1369"/>
        </pc:sldMkLst>
        <pc:spChg chg="mod">
          <ac:chgData name="Cowan, Kara" userId="422dcf60-3108-48b9-a5a5-708e064ad6eb" providerId="ADAL" clId="{A9257D4C-BA0A-4C90-9690-098893652CF1}" dt="2021-03-11T15:55:31.965" v="119" actId="6549"/>
          <ac:spMkLst>
            <pc:docMk/>
            <pc:sldMk cId="314142159" sldId="1369"/>
            <ac:spMk id="2" creationId="{D3D11D4A-5A4B-42C8-B41D-A880D1F100FA}"/>
          </ac:spMkLst>
        </pc:spChg>
        <pc:spChg chg="mod">
          <ac:chgData name="Cowan, Kara" userId="422dcf60-3108-48b9-a5a5-708e064ad6eb" providerId="ADAL" clId="{A9257D4C-BA0A-4C90-9690-098893652CF1}" dt="2021-03-11T15:55:47.310" v="122" actId="14100"/>
          <ac:spMkLst>
            <pc:docMk/>
            <pc:sldMk cId="314142159" sldId="1369"/>
            <ac:spMk id="5" creationId="{4EF0EEC0-5334-49B7-B18E-C32A3037E22F}"/>
          </ac:spMkLst>
        </pc:spChg>
      </pc:sldChg>
      <pc:sldChg chg="modSp mod">
        <pc:chgData name="Cowan, Kara" userId="422dcf60-3108-48b9-a5a5-708e064ad6eb" providerId="ADAL" clId="{A9257D4C-BA0A-4C90-9690-098893652CF1}" dt="2021-03-11T15:49:00.923" v="105" actId="20577"/>
        <pc:sldMkLst>
          <pc:docMk/>
          <pc:sldMk cId="492097240" sldId="1581"/>
        </pc:sldMkLst>
        <pc:spChg chg="mod">
          <ac:chgData name="Cowan, Kara" userId="422dcf60-3108-48b9-a5a5-708e064ad6eb" providerId="ADAL" clId="{A9257D4C-BA0A-4C90-9690-098893652CF1}" dt="2021-03-11T15:49:00.923" v="105" actId="20577"/>
          <ac:spMkLst>
            <pc:docMk/>
            <pc:sldMk cId="492097240" sldId="1581"/>
            <ac:spMk id="6" creationId="{D9791D87-9A0D-490B-96AC-97A9A0D6B997}"/>
          </ac:spMkLst>
        </pc:spChg>
      </pc:sldChg>
      <pc:sldChg chg="modSp mod">
        <pc:chgData name="Cowan, Kara" userId="422dcf60-3108-48b9-a5a5-708e064ad6eb" providerId="ADAL" clId="{A9257D4C-BA0A-4C90-9690-098893652CF1}" dt="2021-03-11T15:48:54.736" v="99" actId="20577"/>
        <pc:sldMkLst>
          <pc:docMk/>
          <pc:sldMk cId="2916260305" sldId="1582"/>
        </pc:sldMkLst>
        <pc:spChg chg="mod">
          <ac:chgData name="Cowan, Kara" userId="422dcf60-3108-48b9-a5a5-708e064ad6eb" providerId="ADAL" clId="{A9257D4C-BA0A-4C90-9690-098893652CF1}" dt="2021-03-11T15:48:54.736" v="99" actId="20577"/>
          <ac:spMkLst>
            <pc:docMk/>
            <pc:sldMk cId="2916260305" sldId="1582"/>
            <ac:spMk id="6" creationId="{D9791D87-9A0D-490B-96AC-97A9A0D6B997}"/>
          </ac:spMkLst>
        </pc:spChg>
      </pc:sldChg>
      <pc:sldChg chg="modSp mod">
        <pc:chgData name="Cowan, Kara" userId="422dcf60-3108-48b9-a5a5-708e064ad6eb" providerId="ADAL" clId="{A9257D4C-BA0A-4C90-9690-098893652CF1}" dt="2021-03-11T15:46:00.911" v="13" actId="1076"/>
        <pc:sldMkLst>
          <pc:docMk/>
          <pc:sldMk cId="3425444664" sldId="1583"/>
        </pc:sldMkLst>
        <pc:spChg chg="mod">
          <ac:chgData name="Cowan, Kara" userId="422dcf60-3108-48b9-a5a5-708e064ad6eb" providerId="ADAL" clId="{A9257D4C-BA0A-4C90-9690-098893652CF1}" dt="2021-03-11T15:46:00.911" v="13" actId="1076"/>
          <ac:spMkLst>
            <pc:docMk/>
            <pc:sldMk cId="3425444664" sldId="1583"/>
            <ac:spMk id="6" creationId="{D9791D87-9A0D-490B-96AC-97A9A0D6B997}"/>
          </ac:spMkLst>
        </pc:spChg>
      </pc:sldChg>
      <pc:sldChg chg="modSp mod">
        <pc:chgData name="Cowan, Kara" userId="422dcf60-3108-48b9-a5a5-708e064ad6eb" providerId="ADAL" clId="{A9257D4C-BA0A-4C90-9690-098893652CF1}" dt="2021-03-11T15:48:44.474" v="97" actId="1076"/>
        <pc:sldMkLst>
          <pc:docMk/>
          <pc:sldMk cId="3821977656" sldId="1584"/>
        </pc:sldMkLst>
        <pc:spChg chg="mod">
          <ac:chgData name="Cowan, Kara" userId="422dcf60-3108-48b9-a5a5-708e064ad6eb" providerId="ADAL" clId="{A9257D4C-BA0A-4C90-9690-098893652CF1}" dt="2021-03-11T15:48:28.058" v="94" actId="20577"/>
          <ac:spMkLst>
            <pc:docMk/>
            <pc:sldMk cId="3821977656" sldId="1584"/>
            <ac:spMk id="4" creationId="{36D9D03E-8AFA-0D44-B071-8DEEDF664610}"/>
          </ac:spMkLst>
        </pc:spChg>
        <pc:spChg chg="mod">
          <ac:chgData name="Cowan, Kara" userId="422dcf60-3108-48b9-a5a5-708e064ad6eb" providerId="ADAL" clId="{A9257D4C-BA0A-4C90-9690-098893652CF1}" dt="2021-03-11T15:48:44.474" v="97" actId="1076"/>
          <ac:spMkLst>
            <pc:docMk/>
            <pc:sldMk cId="3821977656" sldId="1584"/>
            <ac:spMk id="6" creationId="{D9791D87-9A0D-490B-96AC-97A9A0D6B997}"/>
          </ac:spMkLst>
        </pc:spChg>
      </pc:sldChg>
    </pc:docChg>
  </pc:docChgLst>
  <pc:docChgLst>
    <pc:chgData name="Yeritsyan, Naira" userId="S::naira.yeritsyan@ontariohealth.ca::ec044d70-4116-4fc4-9825-08d4190244f1" providerId="AD" clId="Web-{F14AC40A-AE86-375C-E0F0-2F7C54B98CC5}"/>
    <pc:docChg chg="modSld">
      <pc:chgData name="Yeritsyan, Naira" userId="S::naira.yeritsyan@ontariohealth.ca::ec044d70-4116-4fc4-9825-08d4190244f1" providerId="AD" clId="Web-{F14AC40A-AE86-375C-E0F0-2F7C54B98CC5}" dt="2021-03-11T16:20:49.888" v="0" actId="20577"/>
      <pc:docMkLst>
        <pc:docMk/>
      </pc:docMkLst>
      <pc:sldChg chg="modSp">
        <pc:chgData name="Yeritsyan, Naira" userId="S::naira.yeritsyan@ontariohealth.ca::ec044d70-4116-4fc4-9825-08d4190244f1" providerId="AD" clId="Web-{F14AC40A-AE86-375C-E0F0-2F7C54B98CC5}" dt="2021-03-11T16:20:49.888" v="0" actId="20577"/>
        <pc:sldMkLst>
          <pc:docMk/>
          <pc:sldMk cId="314142159" sldId="1369"/>
        </pc:sldMkLst>
        <pc:spChg chg="mod">
          <ac:chgData name="Yeritsyan, Naira" userId="S::naira.yeritsyan@ontariohealth.ca::ec044d70-4116-4fc4-9825-08d4190244f1" providerId="AD" clId="Web-{F14AC40A-AE86-375C-E0F0-2F7C54B98CC5}" dt="2021-03-11T16:20:49.888" v="0" actId="20577"/>
          <ac:spMkLst>
            <pc:docMk/>
            <pc:sldMk cId="314142159" sldId="1369"/>
            <ac:spMk id="5" creationId="{4EF0EEC0-5334-49B7-B18E-C32A3037E22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02445723313143E-2"/>
          <c:y val="8.3215394907222559E-2"/>
          <c:w val="0.89822169640429983"/>
          <c:h val="0.66963904823129083"/>
        </c:manualLayout>
      </c:layout>
      <c:barChart>
        <c:barDir val="col"/>
        <c:grouping val="clustered"/>
        <c:varyColors val="0"/>
        <c:ser>
          <c:idx val="1"/>
          <c:order val="0"/>
          <c:spPr>
            <a:solidFill>
              <a:schemeClr val="accent1"/>
            </a:solidFill>
            <a:ln>
              <a:solidFill>
                <a:schemeClr val="accent1"/>
              </a:solidFill>
            </a:ln>
            <a:effectLst/>
          </c:spPr>
          <c:invertIfNegative val="0"/>
          <c:dPt>
            <c:idx val="0"/>
            <c:invertIfNegative val="0"/>
            <c:bubble3D val="0"/>
            <c:spPr>
              <a:solidFill>
                <a:srgbClr val="92278F"/>
              </a:solidFill>
              <a:ln>
                <a:solidFill>
                  <a:schemeClr val="accent1"/>
                </a:solidFill>
              </a:ln>
              <a:effectLst/>
            </c:spPr>
            <c:extLst>
              <c:ext xmlns:c16="http://schemas.microsoft.com/office/drawing/2014/chart" uri="{C3380CC4-5D6E-409C-BE32-E72D297353CC}">
                <c16:uniqueId val="{00000001-853F-4D44-985B-FE34B77A9231}"/>
              </c:ext>
            </c:extLst>
          </c:dPt>
          <c:dPt>
            <c:idx val="1"/>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2-A1AC-4EFB-B748-B6C1CCACC8F5}"/>
              </c:ext>
            </c:extLst>
          </c:dPt>
          <c:dPt>
            <c:idx val="2"/>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3-A1AC-4EFB-B748-B6C1CCACC8F5}"/>
              </c:ext>
            </c:extLst>
          </c:dPt>
          <c:dPt>
            <c:idx val="3"/>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4-A1AC-4EFB-B748-B6C1CCACC8F5}"/>
              </c:ext>
            </c:extLst>
          </c:dPt>
          <c:dPt>
            <c:idx val="4"/>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5-A1AC-4EFB-B748-B6C1CCACC8F5}"/>
              </c:ext>
            </c:extLst>
          </c:dPt>
          <c:dPt>
            <c:idx val="5"/>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6-A1AC-4EFB-B748-B6C1CCACC8F5}"/>
              </c:ext>
            </c:extLst>
          </c:dPt>
          <c:dPt>
            <c:idx val="6"/>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7-A1AC-4EFB-B748-B6C1CCACC8F5}"/>
              </c:ext>
            </c:extLst>
          </c:dPt>
          <c:dPt>
            <c:idx val="7"/>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8-A1AC-4EFB-B748-B6C1CCACC8F5}"/>
              </c:ext>
            </c:extLst>
          </c:dPt>
          <c:dPt>
            <c:idx val="8"/>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9-A1AC-4EFB-B748-B6C1CCACC8F5}"/>
              </c:ext>
            </c:extLst>
          </c:dPt>
          <c:dPt>
            <c:idx val="9"/>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A-A1AC-4EFB-B748-B6C1CCACC8F5}"/>
              </c:ext>
            </c:extLst>
          </c:dPt>
          <c:dPt>
            <c:idx val="10"/>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B-A1AC-4EFB-B748-B6C1CCACC8F5}"/>
              </c:ext>
            </c:extLst>
          </c:dPt>
          <c:dPt>
            <c:idx val="11"/>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C-A1AC-4EFB-B748-B6C1CCACC8F5}"/>
              </c:ext>
            </c:extLst>
          </c:dPt>
          <c:dPt>
            <c:idx val="12"/>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D-A1AC-4EFB-B748-B6C1CCACC8F5}"/>
              </c:ext>
            </c:extLst>
          </c:dPt>
          <c:dPt>
            <c:idx val="13"/>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E-A1AC-4EFB-B748-B6C1CCACC8F5}"/>
              </c:ext>
            </c:extLst>
          </c:dPt>
          <c:dPt>
            <c:idx val="14"/>
            <c:invertIfNegative val="0"/>
            <c:bubble3D val="0"/>
            <c:spPr>
              <a:solidFill>
                <a:srgbClr val="00B2E3"/>
              </a:solidFill>
              <a:ln>
                <a:solidFill>
                  <a:schemeClr val="accent1"/>
                </a:solidFill>
              </a:ln>
              <a:effectLst/>
            </c:spPr>
            <c:extLst>
              <c:ext xmlns:c16="http://schemas.microsoft.com/office/drawing/2014/chart" uri="{C3380CC4-5D6E-409C-BE32-E72D297353CC}">
                <c16:uniqueId val="{0000000F-A1AC-4EFB-B748-B6C1CCACC8F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'Medication review (HCES)'!$A$6:$A$20</c:f>
              <c:strCache>
                <c:ptCount val="15"/>
                <c:pt idx="0">
                  <c:v>Ontario</c:v>
                </c:pt>
                <c:pt idx="1">
                  <c:v>Erie St. Clair </c:v>
                </c:pt>
                <c:pt idx="2">
                  <c:v>South West </c:v>
                </c:pt>
                <c:pt idx="3">
                  <c:v>Waterloo Wellington </c:v>
                </c:pt>
                <c:pt idx="4">
                  <c:v>Hamilton Niagara Haldimand Brant </c:v>
                </c:pt>
                <c:pt idx="5">
                  <c:v>Central West </c:v>
                </c:pt>
                <c:pt idx="6">
                  <c:v>Mississauga Halton </c:v>
                </c:pt>
                <c:pt idx="7">
                  <c:v>Toronto Central </c:v>
                </c:pt>
                <c:pt idx="8">
                  <c:v>Central </c:v>
                </c:pt>
                <c:pt idx="9">
                  <c:v>Central East </c:v>
                </c:pt>
                <c:pt idx="10">
                  <c:v>South East </c:v>
                </c:pt>
                <c:pt idx="11">
                  <c:v>Champlain </c:v>
                </c:pt>
                <c:pt idx="12">
                  <c:v>North Simcoe Muskoka </c:v>
                </c:pt>
                <c:pt idx="13">
                  <c:v>North East </c:v>
                </c:pt>
                <c:pt idx="14">
                  <c:v>North West </c:v>
                </c:pt>
              </c:strCache>
            </c:strRef>
          </c:cat>
          <c:val>
            <c:numRef>
              <c:f>'Medication review (HCES)'!$B$6:$B$20</c:f>
              <c:numCache>
                <c:formatCode>0.0</c:formatCode>
                <c:ptCount val="15"/>
                <c:pt idx="0">
                  <c:v>69.3</c:v>
                </c:pt>
                <c:pt idx="1">
                  <c:v>68.5</c:v>
                </c:pt>
                <c:pt idx="2">
                  <c:v>67.400000000000006</c:v>
                </c:pt>
                <c:pt idx="3">
                  <c:v>68.099999999999994</c:v>
                </c:pt>
                <c:pt idx="4">
                  <c:v>65</c:v>
                </c:pt>
                <c:pt idx="5">
                  <c:v>71.2</c:v>
                </c:pt>
                <c:pt idx="6">
                  <c:v>71.3</c:v>
                </c:pt>
                <c:pt idx="7">
                  <c:v>75.2</c:v>
                </c:pt>
                <c:pt idx="8">
                  <c:v>62.8</c:v>
                </c:pt>
                <c:pt idx="9">
                  <c:v>69.900000000000006</c:v>
                </c:pt>
                <c:pt idx="10">
                  <c:v>71.900000000000006</c:v>
                </c:pt>
                <c:pt idx="11">
                  <c:v>74.400000000000006</c:v>
                </c:pt>
                <c:pt idx="12">
                  <c:v>71.900000000000006</c:v>
                </c:pt>
                <c:pt idx="13">
                  <c:v>66.900000000000006</c:v>
                </c:pt>
                <c:pt idx="14">
                  <c:v>73.8</c:v>
                </c:pt>
              </c:numCache>
            </c:numRef>
          </c:val>
          <c:extLst>
            <c:ext xmlns:c16="http://schemas.microsoft.com/office/drawing/2014/chart" uri="{C3380CC4-5D6E-409C-BE32-E72D297353CC}">
              <c16:uniqueId val="{00000002-853F-4D44-985B-FE34B77A9231}"/>
            </c:ext>
          </c:extLst>
        </c:ser>
        <c:dLbls>
          <c:showLegendKey val="0"/>
          <c:showVal val="1"/>
          <c:showCatName val="0"/>
          <c:showSerName val="0"/>
          <c:showPercent val="0"/>
          <c:showBubbleSize val="0"/>
        </c:dLbls>
        <c:gapWidth val="150"/>
        <c:axId val="669376336"/>
        <c:axId val="669375352"/>
      </c:barChart>
      <c:catAx>
        <c:axId val="669376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Region</a:t>
                </a:r>
              </a:p>
            </c:rich>
          </c:tx>
          <c:layout>
            <c:manualLayout>
              <c:xMode val="edge"/>
              <c:yMode val="edge"/>
              <c:x val="0.44407946614105764"/>
              <c:y val="0.940977566483434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5352"/>
        <c:crosses val="autoZero"/>
        <c:auto val="1"/>
        <c:lblAlgn val="ctr"/>
        <c:lblOffset val="100"/>
        <c:noMultiLvlLbl val="0"/>
      </c:catAx>
      <c:valAx>
        <c:axId val="669375352"/>
        <c:scaling>
          <c:orientation val="minMax"/>
          <c:max val="100"/>
          <c:min val="0"/>
        </c:scaling>
        <c:delete val="0"/>
        <c:axPos val="l"/>
        <c:majorGridlines>
          <c:spPr>
            <a:ln w="6350"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Percentage</a:t>
                </a:r>
              </a:p>
            </c:rich>
          </c:tx>
          <c:layout>
            <c:manualLayout>
              <c:xMode val="edge"/>
              <c:yMode val="edge"/>
              <c:x val="2.8337387513460203E-3"/>
              <c:y val="1.7853466920490146E-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6336"/>
        <c:crosses val="autoZero"/>
        <c:crossBetween val="between"/>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92471382870545E-2"/>
          <c:y val="0.1309054965932292"/>
          <c:w val="0.94053221791244013"/>
          <c:h val="0.72275593774149771"/>
        </c:manualLayout>
      </c:layout>
      <c:barChart>
        <c:barDir val="col"/>
        <c:grouping val="clustered"/>
        <c:varyColors val="0"/>
        <c:ser>
          <c:idx val="0"/>
          <c:order val="0"/>
          <c:spPr>
            <a:solidFill>
              <a:srgbClr val="92278F"/>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1 to 4</c:v>
                </c:pt>
                <c:pt idx="1">
                  <c:v>5 to 9</c:v>
                </c:pt>
                <c:pt idx="2">
                  <c:v>10 to 14</c:v>
                </c:pt>
                <c:pt idx="3">
                  <c:v>15 or more</c:v>
                </c:pt>
              </c:strCache>
            </c:strRef>
          </c:cat>
          <c:val>
            <c:numRef>
              <c:f>Sheet1!$B$1:$B$4</c:f>
              <c:numCache>
                <c:formatCode>General</c:formatCode>
                <c:ptCount val="4"/>
                <c:pt idx="0">
                  <c:v>31.8</c:v>
                </c:pt>
                <c:pt idx="1">
                  <c:v>39.700000000000003</c:v>
                </c:pt>
                <c:pt idx="2">
                  <c:v>19.3</c:v>
                </c:pt>
                <c:pt idx="3">
                  <c:v>9.1999999999999993</c:v>
                </c:pt>
              </c:numCache>
            </c:numRef>
          </c:val>
          <c:extLst>
            <c:ext xmlns:c16="http://schemas.microsoft.com/office/drawing/2014/chart" uri="{C3380CC4-5D6E-409C-BE32-E72D297353CC}">
              <c16:uniqueId val="{00000000-FC85-499F-97FF-AD9D4321C09D}"/>
            </c:ext>
          </c:extLst>
        </c:ser>
        <c:dLbls>
          <c:dLblPos val="outEnd"/>
          <c:showLegendKey val="0"/>
          <c:showVal val="1"/>
          <c:showCatName val="0"/>
          <c:showSerName val="0"/>
          <c:showPercent val="0"/>
          <c:showBubbleSize val="0"/>
        </c:dLbls>
        <c:gapWidth val="219"/>
        <c:overlap val="-27"/>
        <c:axId val="431211344"/>
        <c:axId val="431212656"/>
      </c:barChart>
      <c:catAx>
        <c:axId val="431211344"/>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CA"/>
                  <a:t>Number of Drug Classes</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31212656"/>
        <c:crosses val="autoZero"/>
        <c:auto val="1"/>
        <c:lblAlgn val="ctr"/>
        <c:lblOffset val="100"/>
        <c:noMultiLvlLbl val="0"/>
      </c:catAx>
      <c:valAx>
        <c:axId val="4312126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050" b="0" i="0" u="none" strike="noStrike" kern="1200" baseline="0">
                    <a:solidFill>
                      <a:schemeClr val="tx1">
                        <a:lumMod val="65000"/>
                        <a:lumOff val="35000"/>
                      </a:schemeClr>
                    </a:solidFill>
                    <a:latin typeface="+mn-lt"/>
                    <a:ea typeface="+mn-ea"/>
                    <a:cs typeface="+mn-cs"/>
                  </a:defRPr>
                </a:pPr>
                <a:r>
                  <a:rPr lang="en-CA"/>
                  <a:t>Percentage</a:t>
                </a:r>
              </a:p>
            </c:rich>
          </c:tx>
          <c:layout>
            <c:manualLayout>
              <c:xMode val="edge"/>
              <c:yMode val="edge"/>
              <c:x val="4.6296301921879791E-3"/>
              <c:y val="1.1722362081999558E-2"/>
            </c:manualLayout>
          </c:layout>
          <c:overlay val="0"/>
          <c:spPr>
            <a:noFill/>
            <a:ln>
              <a:noFill/>
            </a:ln>
            <a:effectLst/>
          </c:spPr>
          <c:txPr>
            <a:bodyPr rot="0" spcFirstLastPara="1" vertOverflow="ellipsis" wrap="square" anchor="ctr" anchorCtr="1"/>
            <a:lstStyle/>
            <a:p>
              <a:pPr algn="l">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31211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61398793572567E-2"/>
          <c:y val="0.13621507311586054"/>
          <c:w val="0.86471881343580215"/>
          <c:h val="0.74350320793234181"/>
        </c:manualLayout>
      </c:layout>
      <c:lineChart>
        <c:grouping val="standard"/>
        <c:varyColors val="0"/>
        <c:ser>
          <c:idx val="1"/>
          <c:order val="0"/>
          <c:spPr>
            <a:ln w="28575" cap="rnd">
              <a:solidFill>
                <a:srgbClr val="92278F"/>
              </a:solidFill>
              <a:round/>
            </a:ln>
            <a:effectLst/>
          </c:spPr>
          <c:marker>
            <c:symbol val="circle"/>
            <c:size val="5"/>
            <c:spPr>
              <a:solidFill>
                <a:srgbClr val="92278F"/>
              </a:solidFill>
              <a:ln w="9525">
                <a:solidFill>
                  <a:srgbClr val="92278F"/>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Sheet2!$A$6:$A$14</c:f>
              <c:strCache>
                <c:ptCount val="9"/>
                <c:pt idx="0">
                  <c:v>2010/11</c:v>
                </c:pt>
                <c:pt idx="1">
                  <c:v>2011/12</c:v>
                </c:pt>
                <c:pt idx="2">
                  <c:v>2012/13</c:v>
                </c:pt>
                <c:pt idx="3">
                  <c:v>2013/14</c:v>
                </c:pt>
                <c:pt idx="4">
                  <c:v>2014/15</c:v>
                </c:pt>
                <c:pt idx="5">
                  <c:v>2015/16</c:v>
                </c:pt>
                <c:pt idx="6">
                  <c:v>2016/17</c:v>
                </c:pt>
                <c:pt idx="7">
                  <c:v>2017/18</c:v>
                </c:pt>
                <c:pt idx="8">
                  <c:v>2018/19</c:v>
                </c:pt>
              </c:strCache>
            </c:strRef>
          </c:cat>
          <c:val>
            <c:numRef>
              <c:f>Sheet2!$B$6:$B$14</c:f>
              <c:numCache>
                <c:formatCode>0.0</c:formatCode>
                <c:ptCount val="9"/>
                <c:pt idx="0">
                  <c:v>50.7</c:v>
                </c:pt>
                <c:pt idx="1">
                  <c:v>50.1</c:v>
                </c:pt>
                <c:pt idx="2">
                  <c:v>49.1</c:v>
                </c:pt>
                <c:pt idx="3">
                  <c:v>48.3</c:v>
                </c:pt>
                <c:pt idx="4">
                  <c:v>47.7</c:v>
                </c:pt>
                <c:pt idx="5">
                  <c:v>47.3</c:v>
                </c:pt>
                <c:pt idx="6">
                  <c:v>46.2</c:v>
                </c:pt>
                <c:pt idx="7">
                  <c:v>44.8</c:v>
                </c:pt>
                <c:pt idx="8">
                  <c:v>43.7</c:v>
                </c:pt>
              </c:numCache>
            </c:numRef>
          </c:val>
          <c:smooth val="0"/>
          <c:extLst>
            <c:ext xmlns:c16="http://schemas.microsoft.com/office/drawing/2014/chart" uri="{C3380CC4-5D6E-409C-BE32-E72D297353CC}">
              <c16:uniqueId val="{00000000-9289-4973-8F0F-F108073FAE8A}"/>
            </c:ext>
          </c:extLst>
        </c:ser>
        <c:dLbls>
          <c:dLblPos val="t"/>
          <c:showLegendKey val="0"/>
          <c:showVal val="1"/>
          <c:showCatName val="0"/>
          <c:showSerName val="0"/>
          <c:showPercent val="0"/>
          <c:showBubbleSize val="0"/>
        </c:dLbls>
        <c:marker val="1"/>
        <c:smooth val="0"/>
        <c:axId val="669376336"/>
        <c:axId val="669375352"/>
      </c:lineChart>
      <c:catAx>
        <c:axId val="669376336"/>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CA"/>
                  <a:t>Fiscal Year</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69375352"/>
        <c:crosses val="autoZero"/>
        <c:auto val="1"/>
        <c:lblAlgn val="ctr"/>
        <c:lblOffset val="100"/>
        <c:noMultiLvlLbl val="0"/>
      </c:catAx>
      <c:valAx>
        <c:axId val="669375352"/>
        <c:scaling>
          <c:orientation val="minMax"/>
          <c:max val="100"/>
          <c:min val="0"/>
        </c:scaling>
        <c:delete val="0"/>
        <c:axPos val="l"/>
        <c:majorGridlines>
          <c:spPr>
            <a:ln w="6350"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r>
                  <a:rPr lang="en-CA"/>
                  <a:t>Percentage</a:t>
                </a:r>
              </a:p>
            </c:rich>
          </c:tx>
          <c:layout>
            <c:manualLayout>
              <c:xMode val="edge"/>
              <c:yMode val="edge"/>
              <c:x val="1.2383895006214494E-3"/>
              <c:y val="3.8059492563429574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69376336"/>
        <c:crosses val="autoZero"/>
        <c:crossBetween val="between"/>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82978049739911E-2"/>
          <c:y val="0.12859602549681293"/>
          <c:w val="0.86471881343580215"/>
          <c:h val="0.74350320793234181"/>
        </c:manualLayout>
      </c:layout>
      <c:lineChart>
        <c:grouping val="standard"/>
        <c:varyColors val="0"/>
        <c:ser>
          <c:idx val="1"/>
          <c:order val="0"/>
          <c:tx>
            <c:strRef>
              <c:f>Sheet3!$A$5</c:f>
              <c:strCache>
                <c:ptCount val="1"/>
                <c:pt idx="0">
                  <c:v>Calendar Year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Sheet3!$A$6:$A$10</c:f>
              <c:numCache>
                <c:formatCode>General</c:formatCode>
                <c:ptCount val="5"/>
                <c:pt idx="0">
                  <c:v>2015</c:v>
                </c:pt>
                <c:pt idx="1">
                  <c:v>2016</c:v>
                </c:pt>
                <c:pt idx="2">
                  <c:v>2017</c:v>
                </c:pt>
                <c:pt idx="3">
                  <c:v>2018</c:v>
                </c:pt>
                <c:pt idx="4">
                  <c:v>2019</c:v>
                </c:pt>
              </c:numCache>
            </c:numRef>
          </c:cat>
          <c:val>
            <c:numRef>
              <c:f>Sheet3!$A$6:$A$10</c:f>
              <c:numCache>
                <c:formatCode>General</c:formatCode>
                <c:ptCount val="5"/>
                <c:pt idx="0">
                  <c:v>2015</c:v>
                </c:pt>
                <c:pt idx="1">
                  <c:v>2016</c:v>
                </c:pt>
                <c:pt idx="2">
                  <c:v>2017</c:v>
                </c:pt>
                <c:pt idx="3">
                  <c:v>2018</c:v>
                </c:pt>
                <c:pt idx="4">
                  <c:v>2019</c:v>
                </c:pt>
              </c:numCache>
            </c:numRef>
          </c:val>
          <c:smooth val="0"/>
          <c:extLst>
            <c:ext xmlns:c16="http://schemas.microsoft.com/office/drawing/2014/chart" uri="{C3380CC4-5D6E-409C-BE32-E72D297353CC}">
              <c16:uniqueId val="{00000000-1157-47E2-81B2-2F957CE152DB}"/>
            </c:ext>
          </c:extLst>
        </c:ser>
        <c:ser>
          <c:idx val="0"/>
          <c:order val="1"/>
          <c:tx>
            <c:strRef>
              <c:f>Sheet3!$B$5</c:f>
              <c:strCache>
                <c:ptCount val="1"/>
                <c:pt idx="0">
                  <c:v>Percent</c:v>
                </c:pt>
              </c:strCache>
            </c:strRef>
          </c:tx>
          <c:spPr>
            <a:ln w="28575" cap="rnd">
              <a:solidFill>
                <a:srgbClr val="92278F"/>
              </a:solidFill>
              <a:round/>
            </a:ln>
            <a:effectLst/>
          </c:spPr>
          <c:marker>
            <c:symbol val="circle"/>
            <c:size val="5"/>
            <c:spPr>
              <a:solidFill>
                <a:srgbClr val="92278F"/>
              </a:solidFill>
              <a:ln w="9525">
                <a:solidFill>
                  <a:srgbClr val="92278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Sheet3!$A$6:$A$10</c:f>
              <c:numCache>
                <c:formatCode>General</c:formatCode>
                <c:ptCount val="5"/>
                <c:pt idx="0">
                  <c:v>2015</c:v>
                </c:pt>
                <c:pt idx="1">
                  <c:v>2016</c:v>
                </c:pt>
                <c:pt idx="2">
                  <c:v>2017</c:v>
                </c:pt>
                <c:pt idx="3">
                  <c:v>2018</c:v>
                </c:pt>
                <c:pt idx="4">
                  <c:v>2019</c:v>
                </c:pt>
              </c:numCache>
            </c:numRef>
          </c:cat>
          <c:val>
            <c:numRef>
              <c:f>Sheet3!$B$6:$B$10</c:f>
              <c:numCache>
                <c:formatCode>0.0</c:formatCode>
                <c:ptCount val="5"/>
                <c:pt idx="0">
                  <c:v>16.3</c:v>
                </c:pt>
                <c:pt idx="1">
                  <c:v>14.1</c:v>
                </c:pt>
                <c:pt idx="2">
                  <c:v>8.8000000000000007</c:v>
                </c:pt>
                <c:pt idx="3">
                  <c:v>8.8000000000000007</c:v>
                </c:pt>
                <c:pt idx="4">
                  <c:v>9.1999999999999993</c:v>
                </c:pt>
              </c:numCache>
            </c:numRef>
          </c:val>
          <c:smooth val="0"/>
          <c:extLst>
            <c:ext xmlns:c16="http://schemas.microsoft.com/office/drawing/2014/chart" uri="{C3380CC4-5D6E-409C-BE32-E72D297353CC}">
              <c16:uniqueId val="{00000001-1157-47E2-81B2-2F957CE152DB}"/>
            </c:ext>
          </c:extLst>
        </c:ser>
        <c:dLbls>
          <c:dLblPos val="t"/>
          <c:showLegendKey val="0"/>
          <c:showVal val="1"/>
          <c:showCatName val="0"/>
          <c:showSerName val="0"/>
          <c:showPercent val="0"/>
          <c:showBubbleSize val="0"/>
        </c:dLbls>
        <c:marker val="1"/>
        <c:smooth val="0"/>
        <c:axId val="669376336"/>
        <c:axId val="669375352"/>
      </c:lineChart>
      <c:catAx>
        <c:axId val="669376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Calendar </a:t>
                </a:r>
                <a:r>
                  <a:rPr lang="en-CA" baseline="0"/>
                  <a:t>Year</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5352"/>
        <c:crosses val="autoZero"/>
        <c:auto val="1"/>
        <c:lblAlgn val="ctr"/>
        <c:lblOffset val="100"/>
        <c:noMultiLvlLbl val="0"/>
      </c:catAx>
      <c:valAx>
        <c:axId val="669375352"/>
        <c:scaling>
          <c:orientation val="minMax"/>
          <c:max val="100"/>
          <c:min val="0"/>
        </c:scaling>
        <c:delete val="0"/>
        <c:axPos val="l"/>
        <c:majorGridlines>
          <c:spPr>
            <a:ln w="6350"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A"/>
              </a:p>
              <a:p>
                <a:pPr>
                  <a:defRPr/>
                </a:pPr>
                <a:r>
                  <a:rPr lang="en-CA"/>
                  <a:t>Percentage</a:t>
                </a:r>
              </a:p>
            </c:rich>
          </c:tx>
          <c:layout>
            <c:manualLayout>
              <c:xMode val="edge"/>
              <c:yMode val="edge"/>
              <c:x val="6.9937865905645366E-3"/>
              <c:y val="3.7738282714660644E-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376336"/>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1800" b="0" i="0">
              <a:solidFill>
                <a:schemeClr val="tx1"/>
              </a:solidFill>
              <a:latin typeface="Calibri" panose="020F0502020204030204" pitchFamily="34" charset="0"/>
              <a:cs typeface="Calibri" panose="020F0502020204030204" pitchFamily="34" charset="0"/>
            </a:rPr>
            <a:t> </a:t>
          </a:r>
          <a:endParaRPr lang="en-US" sz="18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ensure consistent, </a:t>
          </a:r>
          <a:br>
            <a:rPr lang="en-US" sz="1800" b="1" i="0">
              <a:solidFill>
                <a:schemeClr val="tx1"/>
              </a:solidFill>
              <a:latin typeface="Calibri" panose="020F0502020204030204" pitchFamily="34" charset="0"/>
              <a:cs typeface="Calibri" panose="020F0502020204030204" pitchFamily="34" charset="0"/>
            </a:rPr>
          </a:br>
          <a:r>
            <a:rPr lang="en-US" sz="1800" b="1" i="0">
              <a:solidFill>
                <a:schemeClr val="tx1"/>
              </a:solidFill>
              <a:latin typeface="Calibri" panose="020F0502020204030204" pitchFamily="34" charset="0"/>
              <a:cs typeface="Calibri" panose="020F0502020204030204" pitchFamily="34" charset="0"/>
            </a:rPr>
            <a:t>high-quality care across the province</a:t>
          </a:r>
          <a:endParaRPr lang="en-US" sz="18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kern="1200">
            <a:solidFill>
              <a:schemeClr val="tx1"/>
            </a:solidFill>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1800" b="0" i="0" kern="1200">
              <a:solidFill>
                <a:schemeClr val="tx1"/>
              </a:solidFill>
              <a:latin typeface="Calibri" panose="020F0502020204030204" pitchFamily="34" charset="0"/>
              <a:cs typeface="Calibri" panose="020F0502020204030204" pitchFamily="34" charset="0"/>
            </a:rPr>
            <a:t> </a:t>
          </a:r>
          <a:endParaRPr lang="en-US" sz="1800" b="1" kern="1200">
            <a:solidFill>
              <a:schemeClr val="tx1"/>
            </a:solidFill>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kern="1200">
            <a:solidFill>
              <a:schemeClr val="tx1"/>
            </a:solidFill>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ensure consistent, </a:t>
          </a:r>
          <a:br>
            <a:rPr lang="en-US" sz="1800" b="1" i="0" kern="1200">
              <a:solidFill>
                <a:schemeClr val="tx1"/>
              </a:solidFill>
              <a:latin typeface="Calibri" panose="020F0502020204030204" pitchFamily="34" charset="0"/>
              <a:cs typeface="Calibri" panose="020F0502020204030204" pitchFamily="34" charset="0"/>
            </a:rPr>
          </a:br>
          <a:r>
            <a:rPr lang="en-US" sz="1800" b="1" i="0" kern="1200">
              <a:solidFill>
                <a:schemeClr val="tx1"/>
              </a:solidFill>
              <a:latin typeface="Calibri" panose="020F0502020204030204" pitchFamily="34" charset="0"/>
              <a:cs typeface="Calibri" panose="020F0502020204030204" pitchFamily="34" charset="0"/>
            </a:rPr>
            <a:t>high-quality care across the province</a:t>
          </a:r>
          <a:endParaRPr lang="en-US" sz="1800" b="1" kern="1200">
            <a:solidFill>
              <a:schemeClr val="tx1"/>
            </a:solidFill>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2021-08-11</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qontario.ca/Portals/0/documents/evidence/quality-standards/qs-transitions-between-hospital-and-home-quality-standard-en.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hqontario.ca/Evidence-to-Improve-Care/Quality-Standards" TargetMode="External"/><Relationship Id="rId5" Type="http://schemas.openxmlformats.org/officeDocument/2006/relationships/hyperlink" Target="https://hqontario.ca/portals/0/documents/evidence/quality-standards/qs-opioid-chronic-pain-clinician-guide-en.pdf" TargetMode="External"/><Relationship Id="rId4" Type="http://schemas.openxmlformats.org/officeDocument/2006/relationships/hyperlink" Target="https://hqontario.ca/portals/0/documents/evidence/quality-standards/qs-opioid-acute-pain-clinician-guide-en.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dirty="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sz="1200" b="0" i="0" u="sng" strike="noStrike"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23150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dirty="0"/>
          </a:p>
          <a:p>
            <a:r>
              <a:rPr lang="en-US" dirty="0"/>
              <a:t>As well, we are working on compiling resources and tools, for both clinicians and patients and families.</a:t>
            </a:r>
          </a:p>
          <a:p>
            <a:endParaRPr lang="en-US" dirty="0"/>
          </a:p>
          <a:p>
            <a:r>
              <a:rPr lang="en-US" dirty="0"/>
              <a:t>The focus is on implementation/adoption stories and how organizations are using quality standards in practice to inform care.</a:t>
            </a:r>
          </a:p>
          <a:p>
            <a:r>
              <a:rPr lang="en-US" dirty="0"/>
              <a:t> </a:t>
            </a:r>
          </a:p>
          <a:p>
            <a:r>
              <a:rPr lang="en-US" dirty="0"/>
              <a:t>We’d love to hear from you if you are interested in contributing to a post or article.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11</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34447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56552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197236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97236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pPr algn="l" rtl="0" fontAlgn="base"/>
            <a:r>
              <a:rPr lang="en-CA" sz="1800" b="0" i="0" dirty="0">
                <a:solidFill>
                  <a:srgbClr val="000000"/>
                </a:solidFill>
                <a:effectLst/>
                <a:latin typeface="Calibri" panose="020F0502020204030204" pitchFamily="34" charset="0"/>
              </a:rPr>
              <a:t>This quality standard addresses </a:t>
            </a:r>
            <a:r>
              <a:rPr lang="en-CA" sz="1800" b="1" i="0" dirty="0">
                <a:solidFill>
                  <a:srgbClr val="000000"/>
                </a:solidFill>
                <a:effectLst/>
                <a:latin typeface="Calibri" panose="020F0502020204030204" pitchFamily="34" charset="0"/>
              </a:rPr>
              <a:t>care for people of all ages who are taking one or more medications</a:t>
            </a:r>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It focuses on care in all settings relevant to medication safety, including primary health care, specialist health care, long-term care, and home and community care.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Although the quality standard addresses care for people of all ages who are taking medications, there may be additional medication safety considerations for certain groups (e.g., weight-based dosing for infants and children, medication overtreatment for frail older people) that are not addressed in the standard.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This quality standard is intended to complement other quality standards with medication-related content, such as </a:t>
            </a:r>
            <a:r>
              <a:rPr lang="en-CA" sz="1800" b="0" i="1" u="sng" strike="noStrike" dirty="0">
                <a:solidFill>
                  <a:srgbClr val="00B2E3"/>
                </a:solidFill>
                <a:effectLst/>
                <a:latin typeface="Calibri" panose="020F0502020204030204" pitchFamily="34" charset="0"/>
                <a:hlinkClick r:id="rId3"/>
              </a:rPr>
              <a:t>Transitions Between Hospital and Home</a:t>
            </a:r>
            <a:r>
              <a:rPr lang="en-CA" sz="1800" b="0" i="0" dirty="0">
                <a:solidFill>
                  <a:srgbClr val="000000"/>
                </a:solidFill>
                <a:effectLst/>
                <a:latin typeface="Calibri" panose="020F0502020204030204" pitchFamily="34" charset="0"/>
              </a:rPr>
              <a:t>, </a:t>
            </a:r>
            <a:r>
              <a:rPr lang="en-CA" sz="1800" b="0" i="1" u="sng" strike="noStrike" dirty="0">
                <a:solidFill>
                  <a:srgbClr val="00B2E3"/>
                </a:solidFill>
                <a:effectLst/>
                <a:latin typeface="Calibri" panose="020F0502020204030204" pitchFamily="34" charset="0"/>
                <a:hlinkClick r:id="rId4"/>
              </a:rPr>
              <a:t>Opioid Prescribing for Acute Pain</a:t>
            </a:r>
            <a:r>
              <a:rPr lang="en-CA" sz="1800" b="0" i="0" dirty="0">
                <a:solidFill>
                  <a:srgbClr val="000000"/>
                </a:solidFill>
                <a:effectLst/>
                <a:latin typeface="Calibri" panose="020F0502020204030204" pitchFamily="34" charset="0"/>
              </a:rPr>
              <a:t>, </a:t>
            </a:r>
            <a:r>
              <a:rPr lang="en-CA" sz="1800" b="0" i="1" u="sng" strike="noStrike" dirty="0">
                <a:solidFill>
                  <a:srgbClr val="00B2E3"/>
                </a:solidFill>
                <a:effectLst/>
                <a:latin typeface="Calibri" panose="020F0502020204030204" pitchFamily="34" charset="0"/>
                <a:hlinkClick r:id="rId5"/>
              </a:rPr>
              <a:t>Opioid Prescribing for Chronic Pain</a:t>
            </a:r>
            <a:r>
              <a:rPr lang="en-CA" sz="1800" b="0" i="0" dirty="0">
                <a:solidFill>
                  <a:srgbClr val="000000"/>
                </a:solidFill>
                <a:effectLst/>
                <a:latin typeface="Calibri" panose="020F0502020204030204" pitchFamily="34" charset="0"/>
              </a:rPr>
              <a:t>, and </a:t>
            </a:r>
            <a:r>
              <a:rPr lang="en-CA" sz="1800" b="0" i="0" u="sng" strike="noStrike" dirty="0">
                <a:solidFill>
                  <a:srgbClr val="00B2E3"/>
                </a:solidFill>
                <a:effectLst/>
                <a:latin typeface="Calibri" panose="020F0502020204030204" pitchFamily="34" charset="0"/>
                <a:hlinkClick r:id="rId6"/>
              </a:rPr>
              <a:t>condition-specific quality standards</a:t>
            </a:r>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pPr algn="l" rtl="0" fontAlgn="base"/>
            <a:r>
              <a:rPr lang="en-CA" sz="1800" b="1" i="0">
                <a:solidFill>
                  <a:srgbClr val="000000"/>
                </a:solidFill>
                <a:effectLst/>
                <a:latin typeface="Calibri" panose="020F0502020204030204" pitchFamily="34" charset="0"/>
              </a:rPr>
              <a:t>Quality Statement 1: Involvement in Decisions About Medication </a:t>
            </a:r>
            <a:r>
              <a:rPr lang="en-CA" sz="18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800" b="0" i="0">
                <a:solidFill>
                  <a:srgbClr val="000000"/>
                </a:solidFill>
                <a:effectLst/>
                <a:latin typeface="Calibri" panose="020F0502020204030204" pitchFamily="34" charset="0"/>
              </a:rPr>
              <a:t>People (or their substitute decision-makers) are involved in making informed decisions about their medications. </a:t>
            </a:r>
            <a:endParaRPr lang="en-CA" b="0" i="0">
              <a:solidFill>
                <a:srgbClr val="000000"/>
              </a:solidFill>
              <a:effectLst/>
              <a:latin typeface="Segoe UI" panose="020B0502040204020203" pitchFamily="34" charset="0"/>
            </a:endParaRP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800" b="1" i="0">
                <a:solidFill>
                  <a:srgbClr val="000000"/>
                </a:solidFill>
                <a:effectLst/>
                <a:latin typeface="Calibri" panose="020F0502020204030204" pitchFamily="34" charset="0"/>
              </a:rPr>
              <a:t>Quality Statement 2: Prescribing Practices </a:t>
            </a:r>
            <a:r>
              <a:rPr lang="en-CA" sz="18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800" b="0" i="0">
                <a:solidFill>
                  <a:srgbClr val="000000"/>
                </a:solidFill>
                <a:effectLst/>
                <a:latin typeface="Calibri" panose="020F0502020204030204" pitchFamily="34" charset="0"/>
              </a:rPr>
              <a:t>Prescriptions are sent to the dispensing pharmacy via e-prescribing software embedded in the patient’s electronic medical record, which allows for two-way communication between the prescriber and the pharmacist. Effective clinical decision support systems are used to aid prescribing. </a:t>
            </a:r>
            <a:endParaRPr lang="en-CA" b="0" i="0">
              <a:solidFill>
                <a:srgbClr val="000000"/>
              </a:solidFill>
              <a:effectLst/>
              <a:latin typeface="Segoe UI" panose="020B0502040204020203" pitchFamily="34" charset="0"/>
            </a:endParaRP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800" b="1" i="0">
                <a:solidFill>
                  <a:srgbClr val="000000"/>
                </a:solidFill>
                <a:effectLst/>
                <a:latin typeface="Calibri" panose="020F0502020204030204" pitchFamily="34" charset="0"/>
              </a:rPr>
              <a:t>Quality Statement 3: Accurate and Up-to-Date Medication List</a:t>
            </a:r>
            <a:r>
              <a:rPr lang="en-CA" sz="18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800" b="0" i="0">
                <a:solidFill>
                  <a:srgbClr val="000000"/>
                </a:solidFill>
                <a:effectLst/>
                <a:latin typeface="Calibri" panose="020F0502020204030204" pitchFamily="34" charset="0"/>
              </a:rPr>
              <a:t>An accurate and up-to-date list of medications is available to people taking medication (and their families and caregivers, as appropriate) and to relevant health care professionals. </a:t>
            </a:r>
            <a:endParaRPr lang="en-CA" b="0" i="0">
              <a:solidFill>
                <a:srgbClr val="000000"/>
              </a:solidFill>
              <a:effectLst/>
              <a:latin typeface="Segoe UI" panose="020B0502040204020203" pitchFamily="34" charset="0"/>
            </a:endParaRP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800" b="1" i="0">
                <a:solidFill>
                  <a:srgbClr val="000000"/>
                </a:solidFill>
                <a:effectLst/>
                <a:latin typeface="Calibri" panose="020F0502020204030204" pitchFamily="34" charset="0"/>
              </a:rPr>
              <a:t>Quality Statement 4: Structured Medication Review</a:t>
            </a:r>
            <a:r>
              <a:rPr lang="en-CA" sz="18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800" b="0" i="0">
                <a:solidFill>
                  <a:srgbClr val="000000"/>
                </a:solidFill>
                <a:effectLst/>
                <a:latin typeface="Calibri" panose="020F0502020204030204" pitchFamily="34" charset="0"/>
              </a:rPr>
              <a:t>People taking medication have structured medication reviews, especially during health care visits when medications are a major component of their care, or as clinically indicated.  </a:t>
            </a:r>
            <a:endParaRPr lang="en-CA" b="0" i="0">
              <a:solidFill>
                <a:srgbClr val="000000"/>
              </a:solidFill>
              <a:effectLst/>
              <a:latin typeface="Segoe UI" panose="020B0502040204020203" pitchFamily="34" charset="0"/>
            </a:endParaRP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800" b="1" i="0">
                <a:solidFill>
                  <a:srgbClr val="000000"/>
                </a:solidFill>
                <a:effectLst/>
                <a:latin typeface="Calibri" panose="020F0502020204030204" pitchFamily="34" charset="0"/>
              </a:rPr>
              <a:t>Quality Statement 5: Medication-Related Patient Safety Incidents</a:t>
            </a:r>
            <a:r>
              <a:rPr lang="en-CA" sz="18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800" b="0" i="0">
                <a:solidFill>
                  <a:srgbClr val="000000"/>
                </a:solidFill>
                <a:effectLst/>
                <a:latin typeface="Calibri" panose="020F0502020204030204" pitchFamily="34" charset="0"/>
              </a:rPr>
              <a:t>Patients, caregivers, health care providers, and organizations recognize, report, and learn from medication-related patient safety incidents. Health care providers and organizations support a patient safety culture that is person-centred, just, and trusting. </a:t>
            </a:r>
            <a:endParaRPr lang="en-CA" b="0" i="0">
              <a:solidFill>
                <a:srgbClr val="000000"/>
              </a:solidFill>
              <a:effectLst/>
              <a:latin typeface="Segoe UI" panose="020B0502040204020203" pitchFamily="34" charset="0"/>
            </a:endParaRPr>
          </a:p>
          <a:p>
            <a:endParaRPr/>
          </a:p>
        </p:txBody>
      </p:sp>
    </p:spTree>
    <p:extLst>
      <p:ext uri="{BB962C8B-B14F-4D97-AF65-F5344CB8AC3E}">
        <p14:creationId xmlns:p14="http://schemas.microsoft.com/office/powerpoint/2010/main" val="173995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2510335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200" b="1" i="0">
                <a:solidFill>
                  <a:srgbClr val="000000"/>
                </a:solidFill>
                <a:effectLst/>
                <a:latin typeface="Calibri" panose="020F0502020204030204" pitchFamily="34" charset="0"/>
              </a:rPr>
              <a:t>Quality Statement 1: Involvement in Decisions About Medication </a:t>
            </a:r>
            <a:r>
              <a:rPr lang="en-CA" sz="12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200" b="0" i="0">
                <a:solidFill>
                  <a:srgbClr val="000000"/>
                </a:solidFill>
                <a:effectLst/>
                <a:latin typeface="Calibri" panose="020F0502020204030204" pitchFamily="34" charset="0"/>
              </a:rPr>
              <a:t>People (or their substitute decision-makers) are involved in making informed decisions about their medications. </a:t>
            </a:r>
            <a:endParaRPr lang="en-CA"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200" b="1" i="0">
                <a:solidFill>
                  <a:srgbClr val="000000"/>
                </a:solidFill>
                <a:effectLst/>
                <a:latin typeface="Calibri" panose="020F0502020204030204" pitchFamily="34" charset="0"/>
              </a:rPr>
              <a:t>Quality Statement 2: Prescribing Practices </a:t>
            </a:r>
            <a:r>
              <a:rPr lang="en-CA" sz="12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200" b="0" i="0">
                <a:solidFill>
                  <a:srgbClr val="000000"/>
                </a:solidFill>
                <a:effectLst/>
                <a:latin typeface="Calibri" panose="020F0502020204030204" pitchFamily="34" charset="0"/>
              </a:rPr>
              <a:t>Prescriptions are sent to the dispensing pharmacy via e-prescribing software embedded in the patient’s electronic medical record, which allows for two-way communication between the prescriber and the pharmacist. Effective clinical decision support systems are used to aid prescribing. </a:t>
            </a:r>
            <a:endParaRPr lang="en-CA"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200" b="1" i="0">
                <a:solidFill>
                  <a:srgbClr val="000000"/>
                </a:solidFill>
                <a:effectLst/>
                <a:latin typeface="Calibri" panose="020F0502020204030204" pitchFamily="34" charset="0"/>
              </a:rPr>
              <a:t>Quality Statement 3: Accurate and Up-To-Date Medication List</a:t>
            </a:r>
            <a:r>
              <a:rPr lang="en-CA" sz="12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200" b="0" i="0">
                <a:solidFill>
                  <a:srgbClr val="000000"/>
                </a:solidFill>
                <a:effectLst/>
                <a:latin typeface="Calibri" panose="020F0502020204030204" pitchFamily="34" charset="0"/>
              </a:rPr>
              <a:t>An accurate and up-to-date list of medications is available to people taking medication (and their families and caregivers, as appropriate) and to relevant health care professionals. </a:t>
            </a:r>
            <a:endParaRPr lang="en-CA"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200" b="1" i="0">
                <a:solidFill>
                  <a:srgbClr val="000000"/>
                </a:solidFill>
                <a:effectLst/>
                <a:latin typeface="Calibri" panose="020F0502020204030204" pitchFamily="34" charset="0"/>
              </a:rPr>
              <a:t>Quality Statement 4: Structured Medication Review</a:t>
            </a:r>
            <a:r>
              <a:rPr lang="en-CA" sz="12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200" b="0" i="0">
                <a:solidFill>
                  <a:srgbClr val="000000"/>
                </a:solidFill>
                <a:effectLst/>
                <a:latin typeface="Calibri" panose="020F0502020204030204" pitchFamily="34" charset="0"/>
              </a:rPr>
              <a:t>People taking medication have structured medication reviews, especially during health care visits when medications are a major component of their care, or as clinically indicated.  </a:t>
            </a:r>
            <a:endParaRPr lang="en-CA" b="0" i="0">
              <a:solidFill>
                <a:srgbClr val="000000"/>
              </a:solidFill>
              <a:effectLst/>
              <a:latin typeface="Segoe UI" panose="020B0502040204020203" pitchFamily="34" charset="0"/>
            </a:endParaRPr>
          </a:p>
          <a:p>
            <a:pPr algn="l" rtl="0" fontAlgn="base"/>
            <a:r>
              <a:rPr lang="en-CA" sz="12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200" b="1" i="0">
                <a:solidFill>
                  <a:srgbClr val="000000"/>
                </a:solidFill>
                <a:effectLst/>
                <a:latin typeface="Calibri" panose="020F0502020204030204" pitchFamily="34" charset="0"/>
              </a:rPr>
              <a:t>Quality Statement 5: Medication-Related Patient Safety Incidents</a:t>
            </a:r>
            <a:r>
              <a:rPr lang="en-CA" sz="1200" b="0" i="0">
                <a:solidFill>
                  <a:srgbClr val="000000"/>
                </a:solidFill>
                <a:effectLst/>
                <a:latin typeface="Calibri" panose="020F0502020204030204" pitchFamily="34" charset="0"/>
              </a:rPr>
              <a:t> </a:t>
            </a:r>
            <a:endParaRPr lang="en-CA" b="0" i="0">
              <a:solidFill>
                <a:srgbClr val="000000"/>
              </a:solidFill>
              <a:effectLst/>
              <a:latin typeface="Segoe UI" panose="020B0502040204020203" pitchFamily="34" charset="0"/>
            </a:endParaRPr>
          </a:p>
          <a:p>
            <a:pPr algn="l" rtl="0" fontAlgn="base"/>
            <a:r>
              <a:rPr lang="en-CA" sz="1200" b="0" i="0">
                <a:solidFill>
                  <a:srgbClr val="000000"/>
                </a:solidFill>
                <a:effectLst/>
                <a:latin typeface="Calibri" panose="020F0502020204030204" pitchFamily="34" charset="0"/>
              </a:rPr>
              <a:t>Patients, caregivers, health care providers, and organizations recognize, report, and learn from medication-related patient safety incidents. Health care providers and organizations support a patient safety culture that is person-centred, just, and trusting. </a:t>
            </a:r>
            <a:endParaRPr lang="en-CA"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Medication Safety Quality Standard Advisory Committee identified some overarching goals for this quality standard. These goals were mapped to indicators that can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26</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27</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28</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dirty="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dirty="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dirty="0"/>
              <a:t>Quality standards outline the </a:t>
            </a:r>
            <a:r>
              <a:rPr lang="en-US" sz="2400" b="1" baseline="0" dirty="0"/>
              <a:t>what</a:t>
            </a:r>
            <a:r>
              <a:rPr lang="en-US" sz="2400" baseline="0" dirty="0"/>
              <a:t> of care that should be delivered but are agnostic on </a:t>
            </a:r>
            <a:r>
              <a:rPr lang="en-US" sz="2400" b="1" baseline="0" dirty="0"/>
              <a:t>who</a:t>
            </a:r>
            <a:r>
              <a:rPr lang="en-US" sz="2400" baseline="0" dirty="0"/>
              <a:t> should be delivering it (unlike other CPGs, BPGs).</a:t>
            </a:r>
            <a:endPar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dirty="0"/>
          </a:p>
          <a:p>
            <a:r>
              <a:rPr lang="en-CA" b="1" dirty="0"/>
              <a:t>Quality standards are: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dirty="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dirty="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Measurable: standard include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Implementable</a:t>
            </a:r>
            <a:r>
              <a:rPr lang="en-US" sz="2800" b="0" dirty="0"/>
              <a:t>: </a:t>
            </a:r>
            <a:r>
              <a:rPr lang="en-US" sz="1200" kern="1200" dirty="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implementation</a:t>
            </a:r>
            <a:endParaRPr lang="en-CA" sz="1200" kern="1200" dirty="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Patients, caregivers and the public </a:t>
            </a:r>
            <a:r>
              <a:rPr lang="en-CA" sz="1600" dirty="0">
                <a:cs typeface="ＭＳ Ｐゴシック" charset="-128"/>
              </a:rPr>
              <a:t>can use quality standards to understand what excellent care looks like, what they should expect from their health care providers, and how to discuss the quality of their care.</a:t>
            </a:r>
            <a:endParaRPr lang="en-CA" sz="1600" b="1" dirty="0"/>
          </a:p>
          <a:p>
            <a:pPr marL="360363" indent="-360363">
              <a:lnSpc>
                <a:spcPct val="95000"/>
              </a:lnSpc>
              <a:spcAft>
                <a:spcPts val="600"/>
              </a:spcAft>
              <a:buFont typeface="Arial" panose="020B0604020202020204" pitchFamily="34" charset="0"/>
              <a:buChar char="•"/>
            </a:pPr>
            <a:r>
              <a:rPr lang="en-CA" sz="1600" b="1" dirty="0"/>
              <a:t>Provincial regions and disease agencies </a:t>
            </a:r>
            <a:r>
              <a:rPr lang="en-CA" sz="1600" dirty="0"/>
              <a:t>can use quality standards to measure health outcomes, hold health service providers accountable for delivering high-quality care, and inform regional improvement strategies.</a:t>
            </a:r>
            <a:endParaRPr lang="en-CA" sz="1600" b="1" dirty="0"/>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Provider organizations </a:t>
            </a:r>
            <a:r>
              <a:rPr lang="en-CA" sz="1600" dirty="0">
                <a:cs typeface="ＭＳ Ｐゴシック" charset="-128"/>
              </a:rPr>
              <a:t>can use quality standards to measure and audit their quality of care, identify gaps, guide organizational improvement strategies, and inform clinical program investments.</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Health care professionals </a:t>
            </a:r>
            <a:r>
              <a:rPr lang="en-CA" sz="1600" dirty="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t>Government </a:t>
            </a:r>
            <a:r>
              <a:rPr lang="en-CA" sz="1600" dirty="0"/>
              <a:t>can use quality standards to identify provincial priority areas, inform new data collection and reporting initiatives, and design performance indicators and funding incentives.</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dirty="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dirty="0">
                <a:latin typeface="Calibri"/>
                <a:ea typeface="MS PGothic"/>
                <a:cs typeface="Calibri"/>
              </a:rPr>
              <a:t>This quality standard is accompanied by: </a:t>
            </a:r>
            <a:endParaRPr lang="en-CA" sz="1800" dirty="0">
              <a:cs typeface="Calibri"/>
            </a:endParaRPr>
          </a:p>
          <a:p>
            <a:pPr marL="742950" lvl="1" indent="-285750">
              <a:buFont typeface="Arial" panose="020B0604020202020204" pitchFamily="34" charset="0"/>
              <a:buChar char="•"/>
            </a:pPr>
            <a:r>
              <a:rPr lang="en-CA" sz="1800" i="1" dirty="0">
                <a:latin typeface="Calibri"/>
                <a:ea typeface="MS PGothic"/>
                <a:cs typeface="Calibri"/>
              </a:rPr>
              <a:t>A patient guide</a:t>
            </a:r>
          </a:p>
          <a:p>
            <a:pPr marL="742950" lvl="1" indent="-285750">
              <a:buFont typeface="Arial" panose="020B0604020202020204" pitchFamily="34" charset="0"/>
              <a:buChar char="•"/>
            </a:pPr>
            <a:r>
              <a:rPr lang="en-CA" sz="1800" i="1" dirty="0">
                <a:latin typeface="Calibri"/>
                <a:ea typeface="MS PGothic"/>
                <a:cs typeface="Calibri"/>
              </a:rPr>
              <a:t>A getting started guide</a:t>
            </a:r>
          </a:p>
          <a:p>
            <a:pPr marL="742950" lvl="1" indent="-285750">
              <a:buFont typeface="Arial" panose="020B0604020202020204" pitchFamily="34" charset="0"/>
              <a:buChar char="•"/>
            </a:pPr>
            <a:r>
              <a:rPr lang="en-CA" sz="1800" i="1" dirty="0">
                <a:latin typeface="Calibri"/>
                <a:ea typeface="MS PGothic"/>
                <a:cs typeface="Calibri"/>
              </a:rPr>
              <a:t>A measurement guide</a:t>
            </a:r>
          </a:p>
          <a:p>
            <a:pPr marL="285750" indent="-285750">
              <a:buFont typeface="Arial" panose="020B0604020202020204" pitchFamily="34" charset="0"/>
              <a:buChar char="•"/>
            </a:pPr>
            <a:r>
              <a:rPr lang="en-CA" sz="1800" dirty="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dirty="0">
                <a:latin typeface="Calibri"/>
                <a:ea typeface="MS PGothic"/>
                <a:cs typeface="Calibri"/>
              </a:rPr>
              <a:t>Every quality standard includes a plain language summary for patients,</a:t>
            </a:r>
            <a:r>
              <a:rPr lang="en-CA" b="0" baseline="0" dirty="0">
                <a:latin typeface="Calibri"/>
                <a:ea typeface="MS PGothic"/>
                <a:cs typeface="Calibri"/>
              </a:rPr>
              <a:t> families, </a:t>
            </a:r>
            <a:r>
              <a:rPr lang="en-CA" b="0" dirty="0">
                <a:latin typeface="Calibri"/>
                <a:ea typeface="MS PGothic"/>
                <a:cs typeface="Calibri"/>
              </a:rPr>
              <a:t>caregivers and the public called the </a:t>
            </a:r>
            <a:r>
              <a:rPr lang="en-CA" b="1" dirty="0">
                <a:latin typeface="Calibri"/>
                <a:ea typeface="MS PGothic"/>
                <a:cs typeface="Calibri"/>
              </a:rPr>
              <a:t>patient guide.</a:t>
            </a:r>
          </a:p>
          <a:p>
            <a:endParaRPr lang="en-US" baseline="0"/>
          </a:p>
          <a:p>
            <a:r>
              <a:rPr lang="en-US" b="1" baseline="0" dirty="0">
                <a:latin typeface="Calibri"/>
                <a:ea typeface="MS PGothic"/>
                <a:cs typeface="Calibri"/>
              </a:rPr>
              <a:t>Patient engagement in quality standards:</a:t>
            </a:r>
            <a:r>
              <a:rPr lang="en-US" b="1" dirty="0">
                <a:latin typeface="Calibri"/>
                <a:ea typeface="MS PGothic"/>
                <a:cs typeface="Calibri"/>
              </a:rPr>
              <a:t> </a:t>
            </a:r>
            <a:endParaRPr lang="en-US" b="1" baseline="0" dirty="0">
              <a:cs typeface="Calibri"/>
            </a:endParaRPr>
          </a:p>
          <a:p>
            <a:pPr marL="171450" indent="-171450">
              <a:buFont typeface="Arial" panose="020B0604020202020204" pitchFamily="34" charset="0"/>
              <a:buChar char="•"/>
            </a:pPr>
            <a:r>
              <a:rPr lang="en-CA" sz="1200" dirty="0">
                <a:latin typeface="Calibri"/>
                <a:ea typeface="MS PGothic"/>
                <a:cs typeface="Calibri"/>
              </a:rPr>
              <a:t>Membership on advisory committees</a:t>
            </a:r>
          </a:p>
          <a:p>
            <a:pPr marL="171450" indent="-171450">
              <a:buFont typeface="Arial" panose="020B0604020202020204" pitchFamily="34" charset="0"/>
              <a:buChar char="•"/>
            </a:pPr>
            <a:r>
              <a:rPr lang="en-CA" sz="1200" dirty="0">
                <a:latin typeface="Calibri"/>
                <a:ea typeface="MS PGothic"/>
                <a:cs typeface="Calibri"/>
              </a:rPr>
              <a:t>Focus groups and key informant interviews on topic-specific content (when necessary)</a:t>
            </a:r>
          </a:p>
          <a:p>
            <a:pPr marL="171450" indent="-171450">
              <a:buFont typeface="Arial" panose="020B0604020202020204" pitchFamily="34" charset="0"/>
              <a:buChar char="•"/>
            </a:pPr>
            <a:r>
              <a:rPr lang="en-CA" sz="1200" dirty="0">
                <a:latin typeface="Calibri"/>
                <a:ea typeface="MS PGothic"/>
                <a:cs typeface="Calibri"/>
              </a:rPr>
              <a:t>Public comment period for each quality standard</a:t>
            </a:r>
          </a:p>
          <a:p>
            <a:pPr marL="171450" indent="-171450">
              <a:buFont typeface="Arial" panose="020B0604020202020204" pitchFamily="34" charset="0"/>
              <a:buChar char="•"/>
            </a:pPr>
            <a:r>
              <a:rPr lang="en-CA" sz="1200" dirty="0">
                <a:latin typeface="Calibri"/>
                <a:ea typeface="MS PGothic"/>
                <a:cs typeface="Calibri"/>
              </a:rPr>
              <a:t>Consultations on the patient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6729602" y="5875337"/>
            <a:ext cx="1998761" cy="64770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66802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80854"/>
            <a:ext cx="7139136" cy="1165909"/>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5B34939-D16E-7241-8648-2BC928FA5F3F}"/>
              </a:ext>
            </a:extLst>
          </p:cNvPr>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7" name="Rectangle 6">
            <a:extLst>
              <a:ext uri="{FF2B5EF4-FFF2-40B4-BE49-F238E27FC236}">
                <a16:creationId xmlns:a16="http://schemas.microsoft.com/office/drawing/2014/main" id="{A8632879-278F-4CCF-B4B3-E42BD6BA9AD8}"/>
              </a:ext>
            </a:extLst>
          </p:cNvPr>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79618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361967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290501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500665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828924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509566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4186983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094155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23071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4131110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27866940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3766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329555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8/11/2021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2659139479"/>
      </p:ext>
    </p:extLst>
  </p:cSld>
  <p:clrMapOvr>
    <a:masterClrMapping/>
  </p:clrMapOvr>
  <p:transition spd="slow" advClick="0" advTm="300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6729602" y="5875337"/>
            <a:ext cx="1998761" cy="64770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2066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50" r:id="rId12"/>
    <p:sldLayoutId id="2147484651" r:id="rId13"/>
    <p:sldLayoutId id="2147484666" r:id="rId14"/>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498478695"/>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 id="2147484665"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1.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hyperlink" Target="https://quorum.hqontario.ca/en/Home/Posts?tags=quality+standards+adoption"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8203;https:/www.hqontario.ca/System-Performance/Primary-Care-Performance/Medication-Review"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hi.ca/en/drug-use-among-seniors-in-canada"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rhealthsystem.cihi.ca/hsp/indepth?lang=en#/indicator/047/2/C5001/"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ocpinfo.com/practice-education/quality-improvement-data-for-pharmacy/quality-indicators-data-resource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s://hqontario.ca/Evidence-to-Improve-Care/Quality-Standards" TargetMode="Externa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hyperlink" Target="https://hqontario.ca/portals/0/documents/evidence/quality-standards/qs-opioid-chronic-pain-clinician-guide-en.pdf" TargetMode="External"/><Relationship Id="rId5" Type="http://schemas.openxmlformats.org/officeDocument/2006/relationships/hyperlink" Target="https://hqontario.ca/portals/0/documents/evidence/quality-standards/qs-opioid-acute-pain-clinician-guide-en.pdf" TargetMode="External"/><Relationship Id="rId4" Type="http://schemas.openxmlformats.org/officeDocument/2006/relationships/hyperlink" Target="https://hqontario.ca/Portals/0/documents/evidence/quality-standards/qs-transitions-between-hospital-and-home-quality-standard-en.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5.xml"/><Relationship Id="rId7"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hqontario.ca/evidence-to-improve-care/quality-standards/view-all-quality-standards/medication-safety"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417749" y="1493752"/>
            <a:ext cx="7170583" cy="1554272"/>
          </a:xfrm>
          <a:prstGeom prst="rect">
            <a:avLst/>
          </a:prstGeom>
          <a:noFill/>
        </p:spPr>
        <p:txBody>
          <a:bodyPr wrap="square" rtlCol="0" anchor="t">
            <a:spAutoFit/>
          </a:bodyPr>
          <a:lstStyle/>
          <a:p>
            <a:pPr marL="0" marR="0" lvl="0" indent="0" algn="l" defTabSz="457200" rtl="0" eaLnBrk="1" fontAlgn="base" latinLnBrk="0" hangingPunct="1">
              <a:lnSpc>
                <a:spcPts val="5745"/>
              </a:lnSpc>
              <a:spcBef>
                <a:spcPct val="0"/>
              </a:spcBef>
              <a:spcAft>
                <a:spcPct val="0"/>
              </a:spcAft>
              <a:buClrTx/>
              <a:buSzTx/>
              <a:buFontTx/>
              <a:buNone/>
              <a:tabLst/>
              <a:defRPr/>
            </a:pPr>
            <a:r>
              <a:rPr kumimoji="0" lang="en-US" sz="5000" b="0" i="0" u="none" strike="noStrike" kern="1200" cap="none" spc="0" normalizeH="0" baseline="0" noProof="0">
                <a:ln>
                  <a:noFill/>
                </a:ln>
                <a:solidFill>
                  <a:srgbClr val="000000"/>
                </a:solidFill>
                <a:effectLst/>
                <a:uLnTx/>
                <a:uFillTx/>
                <a:latin typeface="Calibri" panose="020F0502020204030204" pitchFamily="34" charset="0"/>
                <a:ea typeface="Helvetica Neue Light" panose="02000403000000020004" pitchFamily="2" charset="0"/>
                <a:cs typeface="Calibri" panose="020F0502020204030204" pitchFamily="34" charset="0"/>
              </a:rPr>
              <a:t>Medication Safety </a:t>
            </a:r>
          </a:p>
          <a:p>
            <a:pPr marL="0" marR="0" lvl="0" indent="0" algn="l" defTabSz="457200" rtl="0" eaLnBrk="1" fontAlgn="base" latinLnBrk="0" hangingPunct="1">
              <a:lnSpc>
                <a:spcPts val="5745"/>
              </a:lnSpc>
              <a:spcBef>
                <a:spcPct val="0"/>
              </a:spcBef>
              <a:spcAft>
                <a:spcPct val="0"/>
              </a:spcAft>
              <a:buClrTx/>
              <a:buSzTx/>
              <a:buFontTx/>
              <a:buNone/>
              <a:tabLst/>
              <a:defRPr/>
            </a:pPr>
            <a:r>
              <a:rPr kumimoji="0" lang="en-US" sz="5000" b="0" i="0" u="none" strike="noStrike" kern="1200" cap="none" spc="0" normalizeH="0" baseline="0" noProof="0">
                <a:ln>
                  <a:noFill/>
                </a:ln>
                <a:solidFill>
                  <a:srgbClr val="000000"/>
                </a:solidFill>
                <a:effectLst/>
                <a:uLnTx/>
                <a:uFillTx/>
                <a:latin typeface="Calibri" panose="020F0502020204030204" pitchFamily="34" charset="0"/>
                <a:ea typeface="Helvetica Neue Light" panose="02000403000000020004" pitchFamily="2" charset="0"/>
                <a:cs typeface="Calibri" panose="020F0502020204030204" pitchFamily="34" charset="0"/>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2" y="3443905"/>
            <a:ext cx="4859999" cy="86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ts val="2660"/>
              </a:lnSpc>
              <a:spcBef>
                <a:spcPct val="0"/>
              </a:spcBef>
              <a:spcAft>
                <a:spcPct val="0"/>
              </a:spcAft>
              <a:buClrTx/>
              <a:buSzTx/>
              <a:buFontTx/>
              <a:buNone/>
              <a:tabLst/>
              <a:defRPr/>
            </a:pPr>
            <a:endParaRPr kumimoji="0" lang="en-US" altLang="en-US" sz="2400" b="0" i="0" u="none" strike="noStrike" kern="1200" cap="none" spc="80" normalizeH="0" baseline="0" noProof="0">
              <a:ln>
                <a:noFill/>
              </a:ln>
              <a:solidFill>
                <a:srgbClr val="000000"/>
              </a:solidFill>
              <a:effectLst/>
              <a:uLnTx/>
              <a:uFillTx/>
              <a:latin typeface="Calibri" panose="020F0502020204030204" pitchFamily="34" charset="0"/>
              <a:ea typeface="MS PGothic"/>
              <a:cs typeface="Calibri" panose="020F0502020204030204" pitchFamily="34" charset="0"/>
            </a:endParaRPr>
          </a:p>
          <a:p>
            <a:pPr marL="0" marR="0" lvl="0" indent="0" algn="l" defTabSz="457200" rtl="0" eaLnBrk="0" fontAlgn="base" latinLnBrk="0" hangingPunct="0">
              <a:lnSpc>
                <a:spcPts val="2660"/>
              </a:lnSpc>
              <a:spcBef>
                <a:spcPct val="0"/>
              </a:spcBef>
              <a:spcAft>
                <a:spcPct val="0"/>
              </a:spcAft>
              <a:buClrTx/>
              <a:buSzTx/>
              <a:buFontTx/>
              <a:buNone/>
              <a:tabLst/>
              <a:defRPr/>
            </a:pPr>
            <a:r>
              <a:rPr kumimoji="0" lang="en-US" altLang="en-US" sz="2400" b="0" i="0" u="none" strike="noStrike" kern="1200" cap="none" spc="80" normalizeH="0" baseline="0" noProof="0">
                <a:ln>
                  <a:noFill/>
                </a:ln>
                <a:solidFill>
                  <a:srgbClr val="000000"/>
                </a:solidFill>
                <a:effectLst/>
                <a:uLnTx/>
                <a:uFillTx/>
                <a:latin typeface="Calibri" panose="020F0502020204030204" pitchFamily="34" charset="0"/>
                <a:ea typeface="MS PGothic"/>
                <a:cs typeface="Calibri" panose="020F0502020204030204" pitchFamily="34" charset="0"/>
              </a:rPr>
              <a:t>Guiding evidence-based care for people of all ages who are taking one or more medications in Ontario</a:t>
            </a:r>
          </a:p>
          <a:p>
            <a:pPr marL="0" marR="0" lvl="0" indent="0" algn="l" defTabSz="457200" rtl="0" eaLnBrk="0" fontAlgn="base" latinLnBrk="0" hangingPunct="0">
              <a:lnSpc>
                <a:spcPts val="2660"/>
              </a:lnSpc>
              <a:spcBef>
                <a:spcPct val="0"/>
              </a:spcBef>
              <a:spcAft>
                <a:spcPct val="0"/>
              </a:spcAft>
              <a:buClrTx/>
              <a:buSzTx/>
              <a:buFontTx/>
              <a:buNone/>
              <a:tabLst/>
              <a:defRPr/>
            </a:pPr>
            <a:endParaRPr kumimoji="0" lang="en-US" altLang="en-US" sz="2000" b="0" i="0" u="none" strike="noStrike" kern="1200" cap="none" spc="8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418783" y="423495"/>
            <a:ext cx="822317" cy="822317"/>
          </a:xfrm>
          <a:prstGeom prst="rect">
            <a:avLst/>
          </a:prstGeom>
        </p:spPr>
      </p:pic>
      <p:pic>
        <p:nvPicPr>
          <p:cNvPr id="1026" name="Picture 2" descr="Shape">
            <a:extLst>
              <a:ext uri="{FF2B5EF4-FFF2-40B4-BE49-F238E27FC236}">
                <a16:creationId xmlns:a16="http://schemas.microsoft.com/office/drawing/2014/main" id="{4C7B13E4-02E5-4C24-B473-6271DD81E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781" y="3048024"/>
            <a:ext cx="4860000" cy="1061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3C6980-D231-4776-964A-AD4D7F32D42B}"/>
              </a:ext>
            </a:extLst>
          </p:cNvPr>
          <p:cNvPicPr>
            <a:picLocks noChangeAspect="1"/>
          </p:cNvPicPr>
          <p:nvPr/>
        </p:nvPicPr>
        <p:blipFill>
          <a:blip r:embed="rId6"/>
          <a:stretch>
            <a:fillRect/>
          </a:stretch>
        </p:blipFill>
        <p:spPr>
          <a:xfrm>
            <a:off x="255042" y="5732598"/>
            <a:ext cx="1972115" cy="965213"/>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solidFill>
                  <a:schemeClr val="tx1"/>
                </a:solidFill>
                <a:latin typeface="Calibri" panose="020F0502020204030204" pitchFamily="34" charset="0"/>
                <a:cs typeface="Calibri" panose="020F0502020204030204" pitchFamily="34" charset="0"/>
              </a:rPr>
              <a:t>Quality Standards:</a:t>
            </a:r>
            <a:br>
              <a:rPr lang="en-US">
                <a:solidFill>
                  <a:schemeClr val="tx1"/>
                </a:solidFill>
                <a:highlight>
                  <a:srgbClr val="FFFF00"/>
                </a:highlight>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Quorum</a:t>
            </a:r>
          </a:p>
        </p:txBody>
      </p:sp>
      <p:grpSp>
        <p:nvGrpSpPr>
          <p:cNvPr id="6" name="Group 5">
            <a:extLst>
              <a:ext uri="{FF2B5EF4-FFF2-40B4-BE49-F238E27FC236}">
                <a16:creationId xmlns:a16="http://schemas.microsoft.com/office/drawing/2014/main" id="{734F9F5A-B580-42D9-8580-C4F65F8DE2B0}"/>
              </a:ext>
            </a:extLst>
          </p:cNvPr>
          <p:cNvGrpSpPr/>
          <p:nvPr/>
        </p:nvGrpSpPr>
        <p:grpSpPr>
          <a:xfrm>
            <a:off x="2926080" y="1147132"/>
            <a:ext cx="6084276" cy="4126715"/>
            <a:chOff x="1993385" y="338403"/>
            <a:chExt cx="7150615" cy="4290225"/>
          </a:xfrm>
        </p:grpSpPr>
        <p:pic>
          <p:nvPicPr>
            <p:cNvPr id="7" name="Picture 6">
              <a:extLst>
                <a:ext uri="{FF2B5EF4-FFF2-40B4-BE49-F238E27FC236}">
                  <a16:creationId xmlns:a16="http://schemas.microsoft.com/office/drawing/2014/main" id="{DE771C3E-3326-48B6-BF7D-68801C61DD86}"/>
                </a:ext>
              </a:extLst>
            </p:cNvPr>
            <p:cNvPicPr>
              <a:picLocks noChangeAspect="1"/>
            </p:cNvPicPr>
            <p:nvPr/>
          </p:nvPicPr>
          <p:blipFill rotWithShape="1">
            <a:blip r:embed="rId4">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A2273550-5FC7-4C77-B685-1FD9924618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5" name="Content Placeholder 4"/>
          <p:cNvSpPr>
            <a:spLocks noGrp="1"/>
          </p:cNvSpPr>
          <p:nvPr>
            <p:ph idx="4294967295"/>
          </p:nvPr>
        </p:nvSpPr>
        <p:spPr>
          <a:xfrm>
            <a:off x="306281" y="1584153"/>
            <a:ext cx="3233332" cy="3715816"/>
          </a:xfrm>
        </p:spPr>
        <p:txBody>
          <a:bodyPr/>
          <a:lstStyle/>
          <a:p>
            <a:pPr marL="0" indent="0">
              <a:buNone/>
            </a:pPr>
            <a:r>
              <a:rPr lang="en-US" sz="2000" b="1">
                <a:latin typeface="Calibri" panose="020F0502020204030204" pitchFamily="34" charset="0"/>
                <a:cs typeface="Calibri" panose="020F0502020204030204" pitchFamily="34" charset="0"/>
              </a:rPr>
              <a:t>Quorum </a:t>
            </a:r>
            <a:r>
              <a:rPr lang="en-CA" sz="2000">
                <a:latin typeface="Calibri" panose="020F0502020204030204" pitchFamily="34" charset="0"/>
                <a:cs typeface="Calibri" panose="020F0502020204030204" pitchFamily="34" charset="0"/>
              </a:rPr>
              <a:t>is an online community dedicated to improving the quality of health care in Ontario. </a:t>
            </a:r>
            <a:br>
              <a:rPr lang="en-CA" sz="2000">
                <a:latin typeface="Calibri" panose="020F0502020204030204" pitchFamily="34" charset="0"/>
                <a:cs typeface="Calibri" panose="020F0502020204030204" pitchFamily="34" charset="0"/>
              </a:rPr>
            </a:br>
            <a:endParaRPr lang="en-CA" sz="2000">
              <a:latin typeface="Calibri" panose="020F0502020204030204" pitchFamily="34" charset="0"/>
              <a:cs typeface="Calibri" panose="020F0502020204030204" pitchFamily="34" charset="0"/>
            </a:endParaRPr>
          </a:p>
          <a:p>
            <a:pPr marL="0" indent="0">
              <a:buNone/>
            </a:pPr>
            <a:r>
              <a:rPr lang="en-CA" sz="2000">
                <a:latin typeface="Calibri" panose="020F0502020204030204" pitchFamily="34" charset="0"/>
                <a:cs typeface="Calibri" panose="020F0502020204030204" pitchFamily="34" charset="0"/>
              </a:rPr>
              <a:t>The </a:t>
            </a:r>
            <a:r>
              <a:rPr lang="en-CA" sz="2000" b="1">
                <a:latin typeface="Calibri" panose="020F0502020204030204" pitchFamily="34" charset="0"/>
                <a:cs typeface="Calibri" panose="020F0502020204030204" pitchFamily="34" charset="0"/>
              </a:rPr>
              <a:t>Quality Standards Adoption Series </a:t>
            </a:r>
            <a:r>
              <a:rPr lang="en-CA" sz="2000">
                <a:latin typeface="Calibri" panose="020F0502020204030204" pitchFamily="34" charset="0"/>
                <a:cs typeface="Calibri" panose="020F0502020204030204" pitchFamily="34" charset="0"/>
              </a:rPr>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707886"/>
          </a:xfrm>
          <a:prstGeom prst="rect">
            <a:avLst/>
          </a:prstGeom>
          <a:noFill/>
        </p:spPr>
        <p:txBody>
          <a:bodyPr wrap="square" rtlCol="0">
            <a:spAutoFit/>
          </a:bodyPr>
          <a:lstStyle/>
          <a:p>
            <a:pPr marL="0" indent="0">
              <a:buNone/>
            </a:pPr>
            <a:r>
              <a:rPr lang="en-CA" sz="2000" u="none">
                <a:latin typeface="Calibri" panose="020F0502020204030204" pitchFamily="34" charset="0"/>
                <a:cs typeface="Calibri" panose="020F0502020204030204" pitchFamily="34" charset="0"/>
              </a:rPr>
              <a:t>Visit the </a:t>
            </a:r>
            <a:r>
              <a:rPr lang="en-CA" sz="2000" u="none">
                <a:solidFill>
                  <a:srgbClr val="047BC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Quality Standards Adoption Series</a:t>
            </a:r>
            <a:r>
              <a:rPr lang="en-CA" sz="2000" u="none">
                <a:solidFill>
                  <a:srgbClr val="047BC1"/>
                </a:solidFill>
                <a:latin typeface="Calibri" panose="020F0502020204030204" pitchFamily="34" charset="0"/>
                <a:cs typeface="Calibri" panose="020F0502020204030204" pitchFamily="34" charset="0"/>
              </a:rPr>
              <a:t> </a:t>
            </a:r>
            <a:r>
              <a:rPr lang="en-CA" sz="2000" u="none">
                <a:latin typeface="Calibri" panose="020F0502020204030204" pitchFamily="34" charset="0"/>
                <a:cs typeface="Calibri" panose="020F0502020204030204" pitchFamily="34" charset="0"/>
              </a:rPr>
              <a:t>on Quorum to learn how organizations are implementing quality standards.</a:t>
            </a:r>
          </a:p>
        </p:txBody>
      </p:sp>
    </p:spTree>
    <p:custDataLst>
      <p:tags r:id="rId1"/>
    </p:custDataLst>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measurement guide </a:t>
            </a:r>
            <a:r>
              <a:rPr lang="en-US" sz="2000">
                <a:latin typeface="Calibri" panose="020F0502020204030204" pitchFamily="34" charset="0"/>
                <a:cs typeface="Calibri" panose="020F0502020204030204" pitchFamily="34" charset="0"/>
              </a:rPr>
              <a:t>has two dedicated sections:</a:t>
            </a:r>
          </a:p>
          <a:p>
            <a:pPr lvl="0">
              <a:buClr>
                <a:srgbClr val="00B2E3"/>
              </a:buClr>
            </a:pPr>
            <a:r>
              <a:rPr lang="en-US" sz="2000" b="1">
                <a:latin typeface="Calibri" panose="020F0502020204030204" pitchFamily="34" charset="0"/>
                <a:cs typeface="Calibri" panose="020F0502020204030204" pitchFamily="34" charset="0"/>
              </a:rPr>
              <a:t>Local measurement:</a:t>
            </a:r>
            <a:r>
              <a:rPr lang="en-US" sz="2000">
                <a:latin typeface="Calibri" panose="020F0502020204030204" pitchFamily="34" charset="0"/>
                <a:cs typeface="Calibri" panose="020F0502020204030204" pitchFamily="34" charset="0"/>
              </a:rPr>
              <a:t> what you can do to assess the quality of care that you provide locally</a:t>
            </a:r>
          </a:p>
          <a:p>
            <a:pPr lvl="0"/>
            <a:r>
              <a:rPr lang="en-US" sz="2000" b="1">
                <a:latin typeface="Calibri" panose="020F0502020204030204" pitchFamily="34" charset="0"/>
                <a:cs typeface="Calibri" panose="020F0502020204030204" pitchFamily="34" charset="0"/>
              </a:rPr>
              <a:t>Provincial measurement:</a:t>
            </a:r>
            <a:r>
              <a:rPr lang="en-US" sz="2000">
                <a:latin typeface="Calibri" panose="020F0502020204030204" pitchFamily="34" charset="0"/>
                <a:cs typeface="Calibri" panose="020F0502020204030204" pitchFamily="34" charset="0"/>
              </a:rPr>
              <a:t> how we can measure the success of the quality standard on a provincial level</a:t>
            </a:r>
          </a:p>
          <a:p>
            <a:pPr marL="0" indent="0">
              <a:buNone/>
            </a:pPr>
            <a:endParaRPr lang="en-US" sz="18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12F06FF-93E5-487E-BF12-C741F63EBE3D}"/>
              </a:ext>
            </a:extLst>
          </p:cNvPr>
          <p:cNvPicPr>
            <a:picLocks noChangeAspect="1"/>
          </p:cNvPicPr>
          <p:nvPr/>
        </p:nvPicPr>
        <p:blipFill>
          <a:blip r:embed="rId4"/>
          <a:stretch>
            <a:fillRect/>
          </a:stretch>
        </p:blipFill>
        <p:spPr>
          <a:xfrm>
            <a:off x="5497829" y="1243772"/>
            <a:ext cx="3035765" cy="3917873"/>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464831" y="1955628"/>
            <a:ext cx="8828585"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u="none" kern="0" dirty="0">
                <a:solidFill>
                  <a:schemeClr val="tx1"/>
                </a:solidFill>
                <a:latin typeface="Calibri" panose="020F0502020204030204" pitchFamily="34" charset="0"/>
                <a:cs typeface="Calibri" panose="020F0502020204030204" pitchFamily="34" charset="0"/>
              </a:rPr>
              <a:t>Why </a:t>
            </a:r>
            <a:r>
              <a:rPr lang="en-CA" u="none" kern="0" dirty="0">
                <a:solidFill>
                  <a:schemeClr val="tx1"/>
                </a:solidFill>
                <a:latin typeface="Calibri" panose="020F0502020204030204" pitchFamily="34" charset="0"/>
                <a:cs typeface="Calibri" panose="020F0502020204030204" pitchFamily="34" charset="0"/>
              </a:rPr>
              <a:t>Do We Need a Quality Standard </a:t>
            </a:r>
            <a:br>
              <a:rPr lang="en-CA" u="none" kern="0" dirty="0">
                <a:solidFill>
                  <a:schemeClr val="tx1"/>
                </a:solidFill>
                <a:latin typeface="Calibri" panose="020F0502020204030204" pitchFamily="34" charset="0"/>
                <a:cs typeface="Calibri" panose="020F0502020204030204" pitchFamily="34" charset="0"/>
              </a:rPr>
            </a:br>
            <a:r>
              <a:rPr lang="en-CA" u="none" kern="0" dirty="0">
                <a:solidFill>
                  <a:schemeClr val="tx1"/>
                </a:solidFill>
                <a:latin typeface="Calibri" panose="020F0502020204030204" pitchFamily="34" charset="0"/>
                <a:cs typeface="Calibri" panose="020F0502020204030204" pitchFamily="34" charset="0"/>
              </a:rPr>
              <a:t>for Medication Safety? </a:t>
            </a:r>
            <a:br>
              <a:rPr lang="en-US" u="none" kern="0" dirty="0">
                <a:solidFill>
                  <a:schemeClr val="tx1"/>
                </a:solidFill>
                <a:latin typeface="MS PGothic"/>
              </a:rPr>
            </a:br>
            <a:endParaRPr lang="en-US" u="none" kern="0" dirty="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64831" y="3630724"/>
            <a:ext cx="4863627" cy="0"/>
          </a:xfrm>
          <a:prstGeom prst="line">
            <a:avLst/>
          </a:prstGeom>
          <a:solidFill>
            <a:srgbClr val="FFFF00"/>
          </a:solidFill>
          <a:ln w="66675" cap="flat" cmpd="sng" algn="ctr">
            <a:solidFill>
              <a:srgbClr val="92278F"/>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B94856-B423-4367-A537-50E76B21ED0F}"/>
              </a:ext>
            </a:extLst>
          </p:cNvPr>
          <p:cNvSpPr>
            <a:spLocks noGrp="1"/>
          </p:cNvSpPr>
          <p:nvPr>
            <p:ph type="title"/>
          </p:nvPr>
        </p:nvSpPr>
        <p:spPr>
          <a:xfrm>
            <a:off x="454684" y="1238859"/>
            <a:ext cx="6860516" cy="3132418"/>
          </a:xfrm>
        </p:spPr>
        <p:txBody>
          <a:bodyPr/>
          <a:lstStyle/>
          <a:p>
            <a:pPr>
              <a:lnSpc>
                <a:spcPct val="107000"/>
              </a:lnSpc>
              <a:spcAft>
                <a:spcPts val="600"/>
              </a:spcAft>
            </a:pPr>
            <a:r>
              <a:rPr lang="en-CA"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 years ago, I had a stroke. Thankfully, my recovery went well, but I am now taking five or six different medications to help manage my cardiac function, which was affected by the stroke. When my cardiologist switched one of my prescriptions, she reviewed all of my medications and was very good at telling me what to watch for in terms of side effects and how she would follow up.</a:t>
            </a:r>
            <a:r>
              <a:rPr lang="en-CA" sz="1800" b="0" u="sng" dirty="0">
                <a:solidFill>
                  <a:srgbClr val="D13438"/>
                </a:solidFill>
                <a:effectLst/>
                <a:latin typeface="Calibri" panose="020F0502020204030204" pitchFamily="34" charset="0"/>
                <a:ea typeface="Calibri" panose="020F0502020204030204" pitchFamily="34" charset="0"/>
                <a:cs typeface="Calibri" panose="020F0502020204030204" pitchFamily="34" charset="0"/>
              </a:rPr>
              <a:t> </a:t>
            </a:r>
            <a:br>
              <a:rPr lang="en-CA" sz="1800" b="0" u="sng" dirty="0">
                <a:solidFill>
                  <a:srgbClr val="D13438"/>
                </a:solidFill>
                <a:effectLst/>
                <a:latin typeface="Calibri" panose="020F0502020204030204" pitchFamily="34" charset="0"/>
                <a:ea typeface="Calibri" panose="020F0502020204030204" pitchFamily="34" charset="0"/>
                <a:cs typeface="Calibri" panose="020F0502020204030204" pitchFamily="34" charset="0"/>
              </a:rPr>
            </a:br>
            <a:br>
              <a:rPr lang="en-CA" sz="1800" b="0" dirty="0">
                <a:effectLst/>
                <a:latin typeface="Calibri" panose="020F0502020204030204" pitchFamily="34" charset="0"/>
                <a:ea typeface="Calibri" panose="020F0502020204030204" pitchFamily="34" charset="0"/>
                <a:cs typeface="Times New Roman" panose="02020603050405020304" pitchFamily="18" charset="0"/>
              </a:rPr>
            </a:br>
            <a:r>
              <a:rPr lang="en-CA"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quality standard will hopefully help everyone understand that having these conversations and giving patients a say in the medications they are taking makes a big difference. It is important for patients to know how to take medications properly, and to be able to ask questions to their health care providers.”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0" i="0" dirty="0">
                <a:solidFill>
                  <a:srgbClr val="000000"/>
                </a:solidFill>
                <a:effectLst/>
                <a:latin typeface="+mn-lt"/>
              </a:rPr>
              <a:t> </a:t>
            </a:r>
            <a:br>
              <a:rPr lang="en-US" b="0" i="0" dirty="0">
                <a:solidFill>
                  <a:srgbClr val="000000"/>
                </a:solidFill>
                <a:effectLst/>
                <a:latin typeface="+mn-lt"/>
              </a:rPr>
            </a:br>
            <a:r>
              <a:rPr lang="en-US" sz="1800" b="0" dirty="0">
                <a:solidFill>
                  <a:srgbClr val="000000"/>
                </a:solidFill>
                <a:effectLst/>
                <a:latin typeface="+mn-lt"/>
              </a:rPr>
              <a:t> </a:t>
            </a:r>
            <a:r>
              <a:rPr lang="en-US" sz="1800" b="0" i="1" dirty="0">
                <a:solidFill>
                  <a:srgbClr val="000000"/>
                </a:solidFill>
                <a:latin typeface="+mn-lt"/>
              </a:rPr>
              <a:t>– </a:t>
            </a:r>
            <a:r>
              <a:rPr lang="en-US" sz="1800" b="0" i="1" dirty="0">
                <a:solidFill>
                  <a:srgbClr val="000000"/>
                </a:solidFill>
                <a:effectLst/>
                <a:latin typeface="+mn-lt"/>
              </a:rPr>
              <a:t>Jim Prescott, Lived Experience Advisor, Medication Safety Quality </a:t>
            </a:r>
            <a:r>
              <a:rPr lang="en-US" sz="1800" b="0" i="1" dirty="0">
                <a:solidFill>
                  <a:srgbClr val="000000"/>
                </a:solidFill>
                <a:latin typeface="+mn-lt"/>
              </a:rPr>
              <a:t>S</a:t>
            </a:r>
            <a:r>
              <a:rPr lang="en-US" sz="1800" b="0" i="1" dirty="0">
                <a:solidFill>
                  <a:srgbClr val="000000"/>
                </a:solidFill>
                <a:effectLst/>
                <a:latin typeface="+mn-lt"/>
              </a:rPr>
              <a:t>tandard </a:t>
            </a:r>
            <a:r>
              <a:rPr lang="en-US" sz="1800" b="0" i="1" dirty="0">
                <a:solidFill>
                  <a:srgbClr val="000000"/>
                </a:solidFill>
                <a:latin typeface="+mn-lt"/>
              </a:rPr>
              <a:t>A</a:t>
            </a:r>
            <a:r>
              <a:rPr lang="en-US" sz="1800" b="0" i="1" dirty="0">
                <a:solidFill>
                  <a:srgbClr val="000000"/>
                </a:solidFill>
                <a:effectLst/>
                <a:latin typeface="+mn-lt"/>
              </a:rPr>
              <a:t>dvisory </a:t>
            </a:r>
            <a:r>
              <a:rPr lang="en-US" sz="1800" b="0" i="1" dirty="0">
                <a:solidFill>
                  <a:srgbClr val="000000"/>
                </a:solidFill>
                <a:latin typeface="+mn-lt"/>
              </a:rPr>
              <a:t>C</a:t>
            </a:r>
            <a:r>
              <a:rPr lang="en-US" sz="1800" b="0" i="1" dirty="0">
                <a:solidFill>
                  <a:srgbClr val="000000"/>
                </a:solidFill>
                <a:effectLst/>
                <a:latin typeface="+mn-lt"/>
              </a:rPr>
              <a:t>ommittee  </a:t>
            </a:r>
            <a:br>
              <a:rPr lang="en-US" sz="1800" b="0" i="1" dirty="0">
                <a:solidFill>
                  <a:srgbClr val="000000"/>
                </a:solidFill>
                <a:effectLst/>
                <a:latin typeface="+mn-lt"/>
              </a:rPr>
            </a:br>
            <a:endParaRPr lang="en-CA" i="1" dirty="0">
              <a:latin typeface="+mn-lt"/>
            </a:endParaRPr>
          </a:p>
        </p:txBody>
      </p:sp>
    </p:spTree>
    <p:extLst>
      <p:ext uri="{BB962C8B-B14F-4D97-AF65-F5344CB8AC3E}">
        <p14:creationId xmlns:p14="http://schemas.microsoft.com/office/powerpoint/2010/main" val="35968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86583101"/>
              </p:ext>
            </p:extLst>
          </p:nvPr>
        </p:nvGraphicFramePr>
        <p:xfrm>
          <a:off x="533399" y="961312"/>
          <a:ext cx="7960508" cy="486547"/>
        </p:xfrm>
        <a:graphic>
          <a:graphicData uri="http://schemas.openxmlformats.org/drawingml/2006/table">
            <a:tbl>
              <a:tblPr firstRow="1" bandRow="1">
                <a:tableStyleId>{5C22544A-7EE6-4342-B048-85BDC9FD1C3A}</a:tableStyleId>
              </a:tblPr>
              <a:tblGrid>
                <a:gridCol w="7960508">
                  <a:extLst>
                    <a:ext uri="{9D8B030D-6E8A-4147-A177-3AD203B41FA5}">
                      <a16:colId xmlns:a16="http://schemas.microsoft.com/office/drawing/2014/main" val="20000"/>
                    </a:ext>
                  </a:extLst>
                </a:gridCol>
              </a:tblGrid>
              <a:tr h="486547">
                <a:tc>
                  <a:txBody>
                    <a:bodyPr/>
                    <a:lstStyle/>
                    <a:p>
                      <a:pPr marL="0" marR="0" indent="0" algn="l" rtl="0" eaLnBrk="1" fontAlgn="auto" latinLnBrk="0" hangingPunct="1">
                        <a:lnSpc>
                          <a:spcPct val="100000"/>
                        </a:lnSpc>
                        <a:spcBef>
                          <a:spcPts val="0"/>
                        </a:spcBef>
                        <a:spcAft>
                          <a:spcPts val="0"/>
                        </a:spcAft>
                        <a:buFontTx/>
                        <a:buNone/>
                      </a:pPr>
                      <a:r>
                        <a:rPr lang="en-US" sz="1200" b="1" i="0" u="none">
                          <a:solidFill>
                            <a:srgbClr val="000000"/>
                          </a:solidFill>
                          <a:latin typeface="+mn-lt"/>
                          <a:cs typeface="Calibri"/>
                        </a:rPr>
                        <a:t>Percentage of people, 16 years or older, who said their primary care provider reviewed their prescription medication(s) with them in the past year, in Ontario, by LHIN region, 2019</a:t>
                      </a:r>
                      <a:endParaRPr lang="en-CA" sz="1200" b="1" i="0" u="none" strike="noStrike" noProof="0">
                        <a:latin typeface="+mn-lt"/>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36D9D03E-8AFA-0D44-B071-8DEEDF664610}"/>
              </a:ext>
            </a:extLst>
          </p:cNvPr>
          <p:cNvSpPr>
            <a:spLocks noGrp="1"/>
          </p:cNvSpPr>
          <p:nvPr>
            <p:ph type="title"/>
          </p:nvPr>
        </p:nvSpPr>
        <p:spPr>
          <a:xfrm>
            <a:off x="391463" y="62234"/>
            <a:ext cx="8892823" cy="637679"/>
          </a:xfrm>
        </p:spPr>
        <p:txBody>
          <a:bodyPr anchor="t"/>
          <a:lstStyle/>
          <a:p>
            <a:r>
              <a:rPr lang="en-US" sz="2400">
                <a:latin typeface="+mj-lt"/>
                <a:ea typeface="MS PGothic"/>
                <a:cs typeface="Calibri"/>
              </a:rPr>
              <a:t>Seven out of ten Ontarians said their primary care provider reviewed their prescription medications with them </a:t>
            </a:r>
            <a:endParaRPr lang="en-US" sz="2400">
              <a:latin typeface="+mj-lt"/>
            </a:endParaRPr>
          </a:p>
        </p:txBody>
      </p:sp>
      <p:sp>
        <p:nvSpPr>
          <p:cNvPr id="6" name="TextBox 5">
            <a:extLst>
              <a:ext uri="{FF2B5EF4-FFF2-40B4-BE49-F238E27FC236}">
                <a16:creationId xmlns:a16="http://schemas.microsoft.com/office/drawing/2014/main" id="{D9791D87-9A0D-490B-96AC-97A9A0D6B997}"/>
              </a:ext>
            </a:extLst>
          </p:cNvPr>
          <p:cNvSpPr txBox="1"/>
          <p:nvPr/>
        </p:nvSpPr>
        <p:spPr>
          <a:xfrm>
            <a:off x="0" y="6457890"/>
            <a:ext cx="7548094" cy="400110"/>
          </a:xfrm>
          <a:prstGeom prst="rect">
            <a:avLst/>
          </a:prstGeom>
          <a:noFill/>
        </p:spPr>
        <p:txBody>
          <a:bodyPr wrap="square" lIns="91440" tIns="45720" rIns="91440" bIns="45720" rtlCol="0" anchor="t">
            <a:spAutoFit/>
          </a:bodyPr>
          <a:lstStyle/>
          <a:p>
            <a:r>
              <a:rPr lang="en-CA" sz="1000" b="1" u="none" dirty="0">
                <a:latin typeface="+mn-lt"/>
                <a:ea typeface="MS PGothic"/>
                <a:cs typeface="Calibri"/>
              </a:rPr>
              <a:t>Data source: </a:t>
            </a:r>
            <a:r>
              <a:rPr lang="en-US" sz="1000" u="none" dirty="0">
                <a:latin typeface="+mn-lt"/>
                <a:ea typeface="MS PGothic"/>
                <a:cs typeface="Calibri"/>
              </a:rPr>
              <a:t>Health Care Experience Survey, provided by the Ministry of Health and Long-Term Care</a:t>
            </a:r>
          </a:p>
          <a:p>
            <a:r>
              <a:rPr lang="en-US" sz="1000" u="none" dirty="0">
                <a:latin typeface="+mn-lt"/>
                <a:ea typeface="MS PGothic"/>
                <a:cs typeface="Calibri"/>
              </a:rPr>
              <a:t>For more information, please visit </a:t>
            </a:r>
            <a:r>
              <a:rPr lang="en-US" sz="1000" u="none" dirty="0">
                <a:solidFill>
                  <a:srgbClr val="00B0F0"/>
                </a:solidFill>
                <a:latin typeface="+mn-lt"/>
                <a:ea typeface="MS PGothic"/>
                <a:cs typeface="Calibri"/>
                <a:hlinkClick r:id="rId3">
                  <a:extLst>
                    <a:ext uri="{A12FA001-AC4F-418D-AE19-62706E023703}">
                      <ahyp:hlinkClr xmlns:ahyp="http://schemas.microsoft.com/office/drawing/2018/hyperlinkcolor" val="tx"/>
                    </a:ext>
                  </a:extLst>
                </a:hlinkClick>
              </a:rPr>
              <a:t>​https://www.hqontario.ca/System-Performance/Primary-Care-Performance/Medication-Review</a:t>
            </a:r>
            <a:r>
              <a:rPr lang="en-US" sz="1000" u="none" dirty="0">
                <a:latin typeface="+mn-lt"/>
                <a:ea typeface="MS PGothic"/>
                <a:cs typeface="Calibri"/>
              </a:rPr>
              <a:t> </a:t>
            </a:r>
          </a:p>
        </p:txBody>
      </p:sp>
      <p:graphicFrame>
        <p:nvGraphicFramePr>
          <p:cNvPr id="9" name="Chart 8">
            <a:extLst>
              <a:ext uri="{FF2B5EF4-FFF2-40B4-BE49-F238E27FC236}">
                <a16:creationId xmlns:a16="http://schemas.microsoft.com/office/drawing/2014/main" id="{BDD6D375-104B-45A7-B9C3-95A1684D0585}"/>
              </a:ext>
            </a:extLst>
          </p:cNvPr>
          <p:cNvGraphicFramePr>
            <a:graphicFrameLocks/>
          </p:cNvGraphicFramePr>
          <p:nvPr>
            <p:extLst>
              <p:ext uri="{D42A27DB-BD31-4B8C-83A1-F6EECF244321}">
                <p14:modId xmlns:p14="http://schemas.microsoft.com/office/powerpoint/2010/main" val="1905325409"/>
              </p:ext>
            </p:extLst>
          </p:nvPr>
        </p:nvGraphicFramePr>
        <p:xfrm>
          <a:off x="533399" y="1709258"/>
          <a:ext cx="7844308" cy="3880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544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64491737"/>
              </p:ext>
            </p:extLst>
          </p:nvPr>
        </p:nvGraphicFramePr>
        <p:xfrm>
          <a:off x="513706" y="1213556"/>
          <a:ext cx="7960508" cy="299266"/>
        </p:xfrm>
        <a:graphic>
          <a:graphicData uri="http://schemas.openxmlformats.org/drawingml/2006/table">
            <a:tbl>
              <a:tblPr firstRow="1" bandRow="1">
                <a:tableStyleId>{5C22544A-7EE6-4342-B048-85BDC9FD1C3A}</a:tableStyleId>
              </a:tblPr>
              <a:tblGrid>
                <a:gridCol w="7960508">
                  <a:extLst>
                    <a:ext uri="{9D8B030D-6E8A-4147-A177-3AD203B41FA5}">
                      <a16:colId xmlns:a16="http://schemas.microsoft.com/office/drawing/2014/main" val="20000"/>
                    </a:ext>
                  </a:extLst>
                </a:gridCol>
              </a:tblGrid>
              <a:tr h="299266">
                <a:tc>
                  <a:txBody>
                    <a:bodyPr/>
                    <a:lstStyle/>
                    <a:p>
                      <a:pPr marL="0" marR="0" indent="0" algn="l" rtl="0" eaLnBrk="1" fontAlgn="auto" latinLnBrk="0" hangingPunct="1">
                        <a:lnSpc>
                          <a:spcPct val="100000"/>
                        </a:lnSpc>
                        <a:spcBef>
                          <a:spcPts val="0"/>
                        </a:spcBef>
                        <a:spcAft>
                          <a:spcPts val="0"/>
                        </a:spcAft>
                        <a:buFontTx/>
                        <a:buNone/>
                      </a:pPr>
                      <a:r>
                        <a:rPr lang="en-US" sz="1200" b="1" i="0" u="none">
                          <a:solidFill>
                            <a:srgbClr val="000000"/>
                          </a:solidFill>
                          <a:latin typeface="+mn-lt"/>
                          <a:cs typeface="Calibri"/>
                        </a:rPr>
                        <a:t>Percentage of seniors (age 65+) in Ontario by number of drug classes prescribed, 2016</a:t>
                      </a:r>
                      <a:endParaRPr lang="en-CA" sz="1200" b="1" i="0" u="none" strike="noStrike" noProof="0">
                        <a:latin typeface="+mn-lt"/>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36D9D03E-8AFA-0D44-B071-8DEEDF664610}"/>
              </a:ext>
            </a:extLst>
          </p:cNvPr>
          <p:cNvSpPr>
            <a:spLocks noGrp="1"/>
          </p:cNvSpPr>
          <p:nvPr>
            <p:ph type="title"/>
          </p:nvPr>
        </p:nvSpPr>
        <p:spPr>
          <a:xfrm>
            <a:off x="485422" y="145163"/>
            <a:ext cx="8658578" cy="595902"/>
          </a:xfrm>
        </p:spPr>
        <p:txBody>
          <a:bodyPr anchor="t"/>
          <a:lstStyle/>
          <a:p>
            <a:r>
              <a:rPr lang="en-US" sz="2400">
                <a:latin typeface="+mj-lt"/>
                <a:ea typeface="MS PGothic"/>
                <a:cs typeface="Calibri"/>
              </a:rPr>
              <a:t>Nearly 10% of seniors who took at least one drug in Ontario were taking at least 15 different classes of drugs</a:t>
            </a:r>
            <a:endParaRPr lang="en-US" sz="2400">
              <a:latin typeface="+mj-lt"/>
            </a:endParaRPr>
          </a:p>
        </p:txBody>
      </p:sp>
      <p:sp>
        <p:nvSpPr>
          <p:cNvPr id="6" name="TextBox 5">
            <a:extLst>
              <a:ext uri="{FF2B5EF4-FFF2-40B4-BE49-F238E27FC236}">
                <a16:creationId xmlns:a16="http://schemas.microsoft.com/office/drawing/2014/main" id="{D9791D87-9A0D-490B-96AC-97A9A0D6B997}"/>
              </a:ext>
            </a:extLst>
          </p:cNvPr>
          <p:cNvSpPr txBox="1"/>
          <p:nvPr/>
        </p:nvSpPr>
        <p:spPr>
          <a:xfrm>
            <a:off x="0" y="6457890"/>
            <a:ext cx="8229600" cy="400110"/>
          </a:xfrm>
          <a:prstGeom prst="rect">
            <a:avLst/>
          </a:prstGeom>
          <a:noFill/>
        </p:spPr>
        <p:txBody>
          <a:bodyPr wrap="square" lIns="91440" tIns="45720" rIns="91440" bIns="45720" rtlCol="0" anchor="t">
            <a:spAutoFit/>
          </a:bodyPr>
          <a:lstStyle/>
          <a:p>
            <a:r>
              <a:rPr lang="en-CA" sz="1000" u="none" dirty="0">
                <a:latin typeface="+mn-lt"/>
                <a:ea typeface="MS PGothic"/>
                <a:cs typeface="Calibri"/>
              </a:rPr>
              <a:t>Data source: National Prescription Drug Utilization Information System (NPDUIS), t</a:t>
            </a:r>
            <a:r>
              <a:rPr lang="en-US" sz="1000" u="none" dirty="0">
                <a:latin typeface="+mn-lt"/>
                <a:ea typeface="MS PGothic"/>
                <a:cs typeface="Calibri"/>
              </a:rPr>
              <a:t>he Canadian Institute for Health Information (CIHI). For more information, please visit </a:t>
            </a:r>
            <a:r>
              <a:rPr lang="en-US" sz="1000" u="none" dirty="0">
                <a:solidFill>
                  <a:srgbClr val="00B0F0"/>
                </a:solidFill>
                <a:latin typeface="+mn-lt"/>
                <a:ea typeface="MS PGothic"/>
                <a:cs typeface="Calibri"/>
                <a:hlinkClick r:id="rId3">
                  <a:extLst>
                    <a:ext uri="{A12FA001-AC4F-418D-AE19-62706E023703}">
                      <ahyp:hlinkClr xmlns:ahyp="http://schemas.microsoft.com/office/drawing/2018/hyperlinkcolor" val="tx"/>
                    </a:ext>
                  </a:extLst>
                </a:hlinkClick>
              </a:rPr>
              <a:t>https://www.cihi.ca/en/drug-use-among-seniors-in-canada</a:t>
            </a:r>
            <a:r>
              <a:rPr lang="en-US" sz="1000" u="none" dirty="0">
                <a:latin typeface="+mn-lt"/>
                <a:ea typeface="MS PGothic"/>
                <a:cs typeface="Calibri"/>
              </a:rPr>
              <a:t>​</a:t>
            </a:r>
            <a:r>
              <a:rPr lang="en-CA" sz="1000" u="none" dirty="0">
                <a:latin typeface="+mn-lt"/>
                <a:ea typeface="MS PGothic"/>
                <a:cs typeface="Calibri"/>
              </a:rPr>
              <a:t> </a:t>
            </a:r>
          </a:p>
        </p:txBody>
      </p:sp>
      <p:graphicFrame>
        <p:nvGraphicFramePr>
          <p:cNvPr id="8" name="Chart 7">
            <a:extLst>
              <a:ext uri="{FF2B5EF4-FFF2-40B4-BE49-F238E27FC236}">
                <a16:creationId xmlns:a16="http://schemas.microsoft.com/office/drawing/2014/main" id="{4EB5B3E5-6896-4A67-B9CF-BFB47597A8FC}"/>
              </a:ext>
            </a:extLst>
          </p:cNvPr>
          <p:cNvGraphicFramePr>
            <a:graphicFrameLocks/>
          </p:cNvGraphicFramePr>
          <p:nvPr>
            <p:extLst>
              <p:ext uri="{D42A27DB-BD31-4B8C-83A1-F6EECF244321}">
                <p14:modId xmlns:p14="http://schemas.microsoft.com/office/powerpoint/2010/main" val="681752126"/>
              </p:ext>
            </p:extLst>
          </p:nvPr>
        </p:nvGraphicFramePr>
        <p:xfrm>
          <a:off x="485421" y="1785257"/>
          <a:ext cx="8229600" cy="37011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209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44608259"/>
              </p:ext>
            </p:extLst>
          </p:nvPr>
        </p:nvGraphicFramePr>
        <p:xfrm>
          <a:off x="591746" y="1141448"/>
          <a:ext cx="7960508" cy="486547"/>
        </p:xfrm>
        <a:graphic>
          <a:graphicData uri="http://schemas.openxmlformats.org/drawingml/2006/table">
            <a:tbl>
              <a:tblPr firstRow="1" bandRow="1">
                <a:tableStyleId>{5C22544A-7EE6-4342-B048-85BDC9FD1C3A}</a:tableStyleId>
              </a:tblPr>
              <a:tblGrid>
                <a:gridCol w="7960508">
                  <a:extLst>
                    <a:ext uri="{9D8B030D-6E8A-4147-A177-3AD203B41FA5}">
                      <a16:colId xmlns:a16="http://schemas.microsoft.com/office/drawing/2014/main" val="20000"/>
                    </a:ext>
                  </a:extLst>
                </a:gridCol>
              </a:tblGrid>
              <a:tr h="486547">
                <a:tc>
                  <a:txBody>
                    <a:bodyPr/>
                    <a:lstStyle/>
                    <a:p>
                      <a:pPr marL="0" marR="0" indent="0" algn="l" rtl="0" eaLnBrk="1" fontAlgn="auto" latinLnBrk="0" hangingPunct="1">
                        <a:lnSpc>
                          <a:spcPct val="100000"/>
                        </a:lnSpc>
                        <a:spcBef>
                          <a:spcPts val="0"/>
                        </a:spcBef>
                        <a:spcAft>
                          <a:spcPts val="0"/>
                        </a:spcAft>
                        <a:buFontTx/>
                        <a:buNone/>
                      </a:pPr>
                      <a:r>
                        <a:rPr lang="en-US" sz="1200" b="1" i="0" u="none">
                          <a:solidFill>
                            <a:srgbClr val="000000"/>
                          </a:solidFill>
                          <a:latin typeface="+mn-lt"/>
                          <a:cs typeface="Calibri"/>
                        </a:rPr>
                        <a:t>Percentage of senior (age 65+) drug claimants in Ontario taking at least one drug from the Beers list, from 2010/11 to 2018/19</a:t>
                      </a:r>
                      <a:endParaRPr lang="en-CA" sz="1200" b="1" i="0" u="none" strike="noStrike" noProof="0">
                        <a:latin typeface="+mn-lt"/>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36D9D03E-8AFA-0D44-B071-8DEEDF664610}"/>
              </a:ext>
            </a:extLst>
          </p:cNvPr>
          <p:cNvSpPr>
            <a:spLocks noGrp="1"/>
          </p:cNvSpPr>
          <p:nvPr>
            <p:ph type="title"/>
          </p:nvPr>
        </p:nvSpPr>
        <p:spPr>
          <a:xfrm>
            <a:off x="484185" y="172418"/>
            <a:ext cx="8659815" cy="677915"/>
          </a:xfrm>
        </p:spPr>
        <p:txBody>
          <a:bodyPr anchor="t"/>
          <a:lstStyle/>
          <a:p>
            <a:r>
              <a:rPr lang="en-US" sz="2400">
                <a:latin typeface="+mj-lt"/>
                <a:ea typeface="MS PGothic"/>
                <a:cs typeface="Calibri"/>
              </a:rPr>
              <a:t>In 2018/19, 44% of seniors prescribed medications were taking at least one drug that was potentially inappropriate </a:t>
            </a:r>
            <a:endParaRPr lang="en-US" sz="2400">
              <a:latin typeface="+mj-lt"/>
            </a:endParaRPr>
          </a:p>
        </p:txBody>
      </p:sp>
      <p:sp>
        <p:nvSpPr>
          <p:cNvPr id="6" name="TextBox 5">
            <a:extLst>
              <a:ext uri="{FF2B5EF4-FFF2-40B4-BE49-F238E27FC236}">
                <a16:creationId xmlns:a16="http://schemas.microsoft.com/office/drawing/2014/main" id="{D9791D87-9A0D-490B-96AC-97A9A0D6B997}"/>
              </a:ext>
            </a:extLst>
          </p:cNvPr>
          <p:cNvSpPr txBox="1"/>
          <p:nvPr/>
        </p:nvSpPr>
        <p:spPr>
          <a:xfrm>
            <a:off x="0" y="6150114"/>
            <a:ext cx="8244362" cy="707886"/>
          </a:xfrm>
          <a:prstGeom prst="rect">
            <a:avLst/>
          </a:prstGeom>
          <a:noFill/>
        </p:spPr>
        <p:txBody>
          <a:bodyPr wrap="square" lIns="91440" tIns="45720" rIns="91440" bIns="45720" rtlCol="0" anchor="t">
            <a:spAutoFit/>
          </a:bodyPr>
          <a:lstStyle/>
          <a:p>
            <a:r>
              <a:rPr lang="en-CA" sz="1000" u="none" dirty="0">
                <a:latin typeface="+mn-lt"/>
                <a:ea typeface="MS PGothic"/>
                <a:cs typeface="Calibri"/>
              </a:rPr>
              <a:t>Note: This indicator uses the Beers List as a measure of potentially inappropriate medications. The quality standard suggests that additional criteria,</a:t>
            </a:r>
            <a:br>
              <a:rPr lang="en-CA" sz="1000" u="none" dirty="0">
                <a:latin typeface="+mn-lt"/>
                <a:ea typeface="MS PGothic"/>
                <a:cs typeface="Calibri"/>
              </a:rPr>
            </a:br>
            <a:r>
              <a:rPr lang="en-CA" sz="1000" u="none" dirty="0">
                <a:latin typeface="+mn-lt"/>
                <a:ea typeface="MS PGothic"/>
                <a:cs typeface="Calibri"/>
              </a:rPr>
              <a:t> such as STOPP/START, also be considered as a measure of potentially inappropriate medication.</a:t>
            </a:r>
          </a:p>
          <a:p>
            <a:r>
              <a:rPr lang="en-CA" sz="1000" u="none" dirty="0">
                <a:latin typeface="+mn-lt"/>
                <a:ea typeface="MS PGothic"/>
                <a:cs typeface="Calibri"/>
              </a:rPr>
              <a:t>Data source: National Prescription Drug Utilization Information System (NPDUIS), t</a:t>
            </a:r>
            <a:r>
              <a:rPr lang="en-US" sz="1000" u="none" dirty="0">
                <a:latin typeface="+mn-lt"/>
                <a:ea typeface="MS PGothic"/>
                <a:cs typeface="Calibri"/>
              </a:rPr>
              <a:t>he Canadian Institute for Health Information (CIHI)​</a:t>
            </a:r>
            <a:r>
              <a:rPr lang="en-CA" sz="1000" u="none" dirty="0">
                <a:latin typeface="+mn-lt"/>
                <a:ea typeface="MS PGothic"/>
                <a:cs typeface="Calibri"/>
              </a:rPr>
              <a:t> </a:t>
            </a:r>
          </a:p>
          <a:p>
            <a:r>
              <a:rPr lang="en-CA" sz="1000" u="none" dirty="0">
                <a:latin typeface="+mn-lt"/>
                <a:ea typeface="MS PGothic"/>
                <a:cs typeface="Calibri"/>
              </a:rPr>
              <a:t>For more information, please visit </a:t>
            </a:r>
            <a:r>
              <a:rPr lang="en-CA" sz="1000" u="none" dirty="0">
                <a:solidFill>
                  <a:srgbClr val="00B0F0"/>
                </a:solidFill>
                <a:latin typeface="+mn-lt"/>
                <a:ea typeface="MS PGothic"/>
                <a:cs typeface="Calibri"/>
                <a:hlinkClick r:id="rId3">
                  <a:extLst>
                    <a:ext uri="{A12FA001-AC4F-418D-AE19-62706E023703}">
                      <ahyp:hlinkClr xmlns:ahyp="http://schemas.microsoft.com/office/drawing/2018/hyperlinkcolor" val="tx"/>
                    </a:ext>
                  </a:extLst>
                </a:hlinkClick>
              </a:rPr>
              <a:t>https://yourhealthsystem.cihi.ca/hsp/indepth?lang=en#/indicator/047/2/C5001/</a:t>
            </a:r>
            <a:r>
              <a:rPr lang="en-CA" sz="1000" u="none" dirty="0">
                <a:latin typeface="+mn-lt"/>
                <a:ea typeface="MS PGothic"/>
                <a:cs typeface="Calibri"/>
              </a:rPr>
              <a:t>  </a:t>
            </a:r>
          </a:p>
        </p:txBody>
      </p:sp>
      <p:graphicFrame>
        <p:nvGraphicFramePr>
          <p:cNvPr id="9" name="Chart 8">
            <a:extLst>
              <a:ext uri="{FF2B5EF4-FFF2-40B4-BE49-F238E27FC236}">
                <a16:creationId xmlns:a16="http://schemas.microsoft.com/office/drawing/2014/main" id="{9EF2BC6F-7260-48F9-B84B-17AC7530D718}"/>
              </a:ext>
            </a:extLst>
          </p:cNvPr>
          <p:cNvGraphicFramePr>
            <a:graphicFrameLocks/>
          </p:cNvGraphicFramePr>
          <p:nvPr>
            <p:extLst>
              <p:ext uri="{D42A27DB-BD31-4B8C-83A1-F6EECF244321}">
                <p14:modId xmlns:p14="http://schemas.microsoft.com/office/powerpoint/2010/main" val="1630783184"/>
              </p:ext>
            </p:extLst>
          </p:nvPr>
        </p:nvGraphicFramePr>
        <p:xfrm>
          <a:off x="591746" y="1755059"/>
          <a:ext cx="7853611" cy="362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626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31647608"/>
              </p:ext>
            </p:extLst>
          </p:nvPr>
        </p:nvGraphicFramePr>
        <p:xfrm>
          <a:off x="499278" y="1090092"/>
          <a:ext cx="7960508" cy="486547"/>
        </p:xfrm>
        <a:graphic>
          <a:graphicData uri="http://schemas.openxmlformats.org/drawingml/2006/table">
            <a:tbl>
              <a:tblPr firstRow="1" bandRow="1">
                <a:tableStyleId>{5C22544A-7EE6-4342-B048-85BDC9FD1C3A}</a:tableStyleId>
              </a:tblPr>
              <a:tblGrid>
                <a:gridCol w="7960508">
                  <a:extLst>
                    <a:ext uri="{9D8B030D-6E8A-4147-A177-3AD203B41FA5}">
                      <a16:colId xmlns:a16="http://schemas.microsoft.com/office/drawing/2014/main" val="20000"/>
                    </a:ext>
                  </a:extLst>
                </a:gridCol>
              </a:tblGrid>
              <a:tr h="486547">
                <a:tc>
                  <a:txBody>
                    <a:bodyPr/>
                    <a:lstStyle/>
                    <a:p>
                      <a:pPr marL="0" marR="0" indent="0" algn="l" rtl="0" eaLnBrk="1" fontAlgn="auto" latinLnBrk="0" hangingPunct="1">
                        <a:lnSpc>
                          <a:spcPct val="100000"/>
                        </a:lnSpc>
                        <a:spcBef>
                          <a:spcPts val="0"/>
                        </a:spcBef>
                        <a:spcAft>
                          <a:spcPts val="0"/>
                        </a:spcAft>
                        <a:buFontTx/>
                        <a:buNone/>
                      </a:pPr>
                      <a:r>
                        <a:rPr lang="en-US" sz="1200" b="1" i="0" u="none">
                          <a:solidFill>
                            <a:srgbClr val="000000"/>
                          </a:solidFill>
                          <a:latin typeface="+mn-lt"/>
                          <a:cs typeface="Calibri"/>
                        </a:rPr>
                        <a:t>Percentage of eligible people who had a medication review within 7 days of discharge home from hospital, from 2015 to 2019</a:t>
                      </a:r>
                      <a:endParaRPr lang="en-CA" sz="1200" b="1" i="0" u="none" strike="noStrike" noProof="0">
                        <a:latin typeface="+mn-lt"/>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36D9D03E-8AFA-0D44-B071-8DEEDF664610}"/>
              </a:ext>
            </a:extLst>
          </p:cNvPr>
          <p:cNvSpPr>
            <a:spLocks noGrp="1"/>
          </p:cNvSpPr>
          <p:nvPr>
            <p:ph type="title"/>
          </p:nvPr>
        </p:nvSpPr>
        <p:spPr>
          <a:xfrm>
            <a:off x="484185" y="121047"/>
            <a:ext cx="8382411" cy="677915"/>
          </a:xfrm>
        </p:spPr>
        <p:txBody>
          <a:bodyPr anchor="t"/>
          <a:lstStyle/>
          <a:p>
            <a:r>
              <a:rPr lang="en-US" sz="2000">
                <a:latin typeface="+mj-lt"/>
                <a:ea typeface="MS PGothic"/>
                <a:cs typeface="Calibri"/>
              </a:rPr>
              <a:t>In 2019, less than 10% of eligible people had a medication review within </a:t>
            </a:r>
            <a:br>
              <a:rPr lang="en-US" sz="2000">
                <a:latin typeface="+mj-lt"/>
                <a:ea typeface="MS PGothic"/>
                <a:cs typeface="Calibri"/>
              </a:rPr>
            </a:br>
            <a:r>
              <a:rPr lang="en-US" sz="2000">
                <a:latin typeface="+mj-lt"/>
                <a:ea typeface="MS PGothic"/>
                <a:cs typeface="Calibri"/>
              </a:rPr>
              <a:t>7 days of being discharged home from hospital</a:t>
            </a:r>
            <a:endParaRPr lang="en-US" sz="2000">
              <a:latin typeface="+mj-lt"/>
            </a:endParaRPr>
          </a:p>
        </p:txBody>
      </p:sp>
      <p:sp>
        <p:nvSpPr>
          <p:cNvPr id="6" name="TextBox 5">
            <a:extLst>
              <a:ext uri="{FF2B5EF4-FFF2-40B4-BE49-F238E27FC236}">
                <a16:creationId xmlns:a16="http://schemas.microsoft.com/office/drawing/2014/main" id="{D9791D87-9A0D-490B-96AC-97A9A0D6B997}"/>
              </a:ext>
            </a:extLst>
          </p:cNvPr>
          <p:cNvSpPr txBox="1"/>
          <p:nvPr/>
        </p:nvSpPr>
        <p:spPr>
          <a:xfrm>
            <a:off x="0" y="6150114"/>
            <a:ext cx="8229600" cy="707886"/>
          </a:xfrm>
          <a:prstGeom prst="rect">
            <a:avLst/>
          </a:prstGeom>
          <a:noFill/>
        </p:spPr>
        <p:txBody>
          <a:bodyPr wrap="square" lIns="91440" tIns="45720" rIns="91440" bIns="45720" rtlCol="0" anchor="t">
            <a:spAutoFit/>
          </a:bodyPr>
          <a:lstStyle/>
          <a:p>
            <a:endParaRPr lang="en-CA" sz="1000" u="none">
              <a:latin typeface="+mn-lt"/>
              <a:ea typeface="MS PGothic"/>
              <a:cs typeface="Calibri"/>
            </a:endParaRPr>
          </a:p>
          <a:p>
            <a:r>
              <a:rPr lang="en-CA" sz="1000" u="none">
                <a:latin typeface="+mn-lt"/>
                <a:ea typeface="MS PGothic"/>
                <a:cs typeface="Calibri"/>
              </a:rPr>
              <a:t>Data source: Ontario Drug Benefit (ODB), MOH; Discharge Abstract Database (DAD), t</a:t>
            </a:r>
            <a:r>
              <a:rPr lang="en-US" sz="1000" u="none">
                <a:latin typeface="+mn-lt"/>
                <a:ea typeface="MS PGothic"/>
                <a:cs typeface="Calibri"/>
              </a:rPr>
              <a:t>he Canadian Institute for Health Information (CIHI)​</a:t>
            </a:r>
            <a:r>
              <a:rPr lang="en-CA" sz="1000" u="none">
                <a:latin typeface="+mn-lt"/>
                <a:ea typeface="MS PGothic"/>
                <a:cs typeface="Calibri"/>
              </a:rPr>
              <a:t> </a:t>
            </a:r>
          </a:p>
          <a:p>
            <a:r>
              <a:rPr lang="en-CA" sz="1000" u="none">
                <a:latin typeface="+mn-lt"/>
                <a:ea typeface="MS PGothic"/>
                <a:cs typeface="Calibri"/>
              </a:rPr>
              <a:t>For more information, please visit  </a:t>
            </a:r>
            <a:r>
              <a:rPr lang="en-CA" sz="1000" u="none">
                <a:solidFill>
                  <a:srgbClr val="00B2E3"/>
                </a:solidFill>
                <a:latin typeface="+mn-lt"/>
                <a:ea typeface="MS PGothic"/>
                <a:cs typeface="Calibri"/>
                <a:hlinkClick r:id="rId3">
                  <a:extLst>
                    <a:ext uri="{A12FA001-AC4F-418D-AE19-62706E023703}">
                      <ahyp:hlinkClr xmlns:ahyp="http://schemas.microsoft.com/office/drawing/2018/hyperlinkcolor" val="tx"/>
                    </a:ext>
                  </a:extLst>
                </a:hlinkClick>
              </a:rPr>
              <a:t>https://www.ocpinfo.com/practice-education/quality-improvement-data-for-pharmacy/quality-indicators-data-resources/</a:t>
            </a:r>
            <a:endParaRPr lang="en-CA" sz="1000" u="none">
              <a:solidFill>
                <a:srgbClr val="00B2E3"/>
              </a:solidFill>
              <a:latin typeface="+mn-lt"/>
              <a:ea typeface="MS PGothic"/>
              <a:cs typeface="Calibri"/>
            </a:endParaRPr>
          </a:p>
        </p:txBody>
      </p:sp>
      <p:graphicFrame>
        <p:nvGraphicFramePr>
          <p:cNvPr id="8" name="Chart 7">
            <a:extLst>
              <a:ext uri="{FF2B5EF4-FFF2-40B4-BE49-F238E27FC236}">
                <a16:creationId xmlns:a16="http://schemas.microsoft.com/office/drawing/2014/main" id="{8FD995AC-E667-4065-BB72-8B1000EC42A0}"/>
              </a:ext>
            </a:extLst>
          </p:cNvPr>
          <p:cNvGraphicFramePr>
            <a:graphicFrameLocks/>
          </p:cNvGraphicFramePr>
          <p:nvPr>
            <p:extLst>
              <p:ext uri="{D42A27DB-BD31-4B8C-83A1-F6EECF244321}">
                <p14:modId xmlns:p14="http://schemas.microsoft.com/office/powerpoint/2010/main" val="270042934"/>
              </p:ext>
            </p:extLst>
          </p:nvPr>
        </p:nvGraphicFramePr>
        <p:xfrm>
          <a:off x="484185" y="1867769"/>
          <a:ext cx="7765963" cy="3485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197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B94856-B423-4367-A537-50E76B21ED0F}"/>
              </a:ext>
            </a:extLst>
          </p:cNvPr>
          <p:cNvSpPr>
            <a:spLocks noGrp="1"/>
          </p:cNvSpPr>
          <p:nvPr>
            <p:ph type="title"/>
          </p:nvPr>
        </p:nvSpPr>
        <p:spPr>
          <a:xfrm>
            <a:off x="506936" y="820847"/>
            <a:ext cx="6860516" cy="3132418"/>
          </a:xfrm>
        </p:spPr>
        <p:txBody>
          <a:bodyPr/>
          <a:lstStyle/>
          <a:p>
            <a:pPr>
              <a:lnSpc>
                <a:spcPct val="107000"/>
              </a:lnSpc>
              <a:spcAft>
                <a:spcPts val="600"/>
              </a:spcAft>
            </a:pPr>
            <a:r>
              <a:rPr lang="en-CA" sz="17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 past 30 years, my work has focused on frail older people, and medication management plays a significant role in caring for these individuals. There are often inaccuracies in patient discharge summary medication lists that make it difficult for the primary care physician to figure out exactly what the patient is taking and should be taking. As a result, one of the big problems I see in daily clinical practice is not really knowing what medications a patient is actually on, and having to cobble the list together from a number of sources.</a:t>
            </a:r>
            <a:br>
              <a:rPr lang="en-CA" sz="17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CA" sz="1700" b="0" dirty="0">
                <a:effectLst/>
                <a:latin typeface="Calibri" panose="020F0502020204030204" pitchFamily="34" charset="0"/>
                <a:ea typeface="Calibri" panose="020F0502020204030204" pitchFamily="34" charset="0"/>
                <a:cs typeface="Times New Roman" panose="02020603050405020304" pitchFamily="18" charset="0"/>
              </a:rPr>
            </a:br>
            <a:r>
              <a:rPr lang="en-CA" sz="17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quality standard for medication safety can help individual providers and provincial and regional groups start to work toward the goal of improving outcomes. I think it will allow organizations and individual practitioners to determine what their local and system strategies are for medication management. The quality standard addresses a number of important areas, including the emphasis that medication prescribing should involve an informed process between prescribers and patients that takes into account a person’s individual goals and their other health issues.”</a:t>
            </a:r>
            <a:br>
              <a:rPr lang="en-CA" sz="17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CA" sz="1700" b="0" dirty="0">
                <a:effectLst/>
                <a:latin typeface="Calibri" panose="020F0502020204030204" pitchFamily="34" charset="0"/>
                <a:ea typeface="Calibri" panose="020F0502020204030204" pitchFamily="34" charset="0"/>
                <a:cs typeface="Times New Roman" panose="02020603050405020304" pitchFamily="18" charset="0"/>
              </a:rPr>
            </a:br>
            <a:r>
              <a:rPr lang="en-CA" sz="17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Dr. Christopher Frank</a:t>
            </a:r>
            <a:endParaRPr lang="en-CA" sz="1700" b="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288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06430" y="1137029"/>
            <a:ext cx="6081935" cy="2383411"/>
          </a:xfrm>
        </p:spPr>
        <p:txBody>
          <a:bodyPr/>
          <a:lstStyle/>
          <a:p>
            <a:br>
              <a:rPr lang="en-CA" sz="4800">
                <a:solidFill>
                  <a:schemeClr val="tx1"/>
                </a:solidFill>
              </a:rPr>
            </a:br>
            <a:r>
              <a:rPr lang="en-US" sz="4800">
                <a:solidFill>
                  <a:schemeClr val="tx1"/>
                </a:solidFill>
                <a:latin typeface="Calibri" panose="020F0502020204030204" pitchFamily="34" charset="0"/>
                <a:cs typeface="Calibri" panose="020F0502020204030204" pitchFamily="34" charset="0"/>
              </a:rPr>
              <a:t>Quality Statements </a:t>
            </a:r>
            <a:br>
              <a:rPr lang="en-US" sz="4800">
                <a:solidFill>
                  <a:schemeClr val="tx1"/>
                </a:solidFill>
                <a:latin typeface="Calibri" panose="020F0502020204030204" pitchFamily="34" charset="0"/>
                <a:cs typeface="Calibri" panose="020F0502020204030204" pitchFamily="34" charset="0"/>
              </a:rPr>
            </a:br>
            <a:r>
              <a:rPr lang="en-US" sz="4800">
                <a:solidFill>
                  <a:schemeClr val="tx1"/>
                </a:solidFill>
                <a:latin typeface="Calibri" panose="020F0502020204030204" pitchFamily="34" charset="0"/>
                <a:cs typeface="Calibri" panose="020F0502020204030204" pitchFamily="34" charset="0"/>
              </a:rPr>
              <a:t>to Improve Care</a:t>
            </a: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64831" y="3593433"/>
            <a:ext cx="4863627" cy="0"/>
          </a:xfrm>
          <a:prstGeom prst="line">
            <a:avLst/>
          </a:prstGeom>
          <a:solidFill>
            <a:srgbClr val="FFFF00"/>
          </a:solidFill>
          <a:ln w="66675" cap="flat" cmpd="sng" algn="ctr">
            <a:solidFill>
              <a:srgbClr val="92278F"/>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tx1"/>
                </a:solidFill>
                <a:latin typeface="+mn-lt"/>
              </a:rPr>
              <a:t>Objectives</a:t>
            </a:r>
          </a:p>
        </p:txBody>
      </p:sp>
      <p:sp>
        <p:nvSpPr>
          <p:cNvPr id="3" name="Content Placeholder 2"/>
          <p:cNvSpPr>
            <a:spLocks noGrp="1"/>
          </p:cNvSpPr>
          <p:nvPr>
            <p:ph idx="1"/>
          </p:nvPr>
        </p:nvSpPr>
        <p:spPr/>
        <p:txBody>
          <a:bodyPr/>
          <a:lstStyle/>
          <a:p>
            <a:pPr>
              <a:buClr>
                <a:srgbClr val="00B2E3"/>
              </a:buClr>
            </a:pPr>
            <a:r>
              <a:rPr lang="en-US" b="1">
                <a:latin typeface="Calibri" panose="020F0502020204030204" pitchFamily="34" charset="0"/>
                <a:ea typeface="MS PGothic"/>
                <a:cs typeface="Calibri" panose="020F0502020204030204" pitchFamily="34" charset="0"/>
              </a:rPr>
              <a:t>Overview of quality standards </a:t>
            </a:r>
            <a:br>
              <a:rPr lang="en-US" b="1">
                <a:latin typeface="Calibri" panose="020F0502020204030204" pitchFamily="34" charset="0"/>
                <a:cs typeface="Calibri" panose="020F0502020204030204" pitchFamily="34" charset="0"/>
              </a:rPr>
            </a:br>
            <a:r>
              <a:rPr lang="en-US">
                <a:latin typeface="Calibri" panose="020F0502020204030204" pitchFamily="34" charset="0"/>
                <a:ea typeface="MS PGothic"/>
                <a:cs typeface="Calibri" panose="020F0502020204030204" pitchFamily="34" charset="0"/>
              </a:rPr>
              <a:t>What are they? How are they used?​</a:t>
            </a:r>
          </a:p>
          <a:p>
            <a:pPr>
              <a:buClr>
                <a:srgbClr val="00B2E3"/>
              </a:buClr>
            </a:pPr>
            <a:r>
              <a:rPr lang="en-US" b="1">
                <a:latin typeface="Calibri"/>
                <a:ea typeface="MS PGothic"/>
                <a:cs typeface="Calibri"/>
              </a:rPr>
              <a:t>Why this quality standard is needed </a:t>
            </a:r>
            <a:br>
              <a:rPr lang="en-US" b="1">
                <a:latin typeface="Calibri" panose="020F0502020204030204" pitchFamily="34" charset="0"/>
                <a:cs typeface="Calibri" panose="020F0502020204030204" pitchFamily="34" charset="0"/>
              </a:rPr>
            </a:br>
            <a:r>
              <a:rPr lang="en-US">
                <a:latin typeface="Calibri"/>
                <a:ea typeface="MS PGothic"/>
                <a:cs typeface="Calibri"/>
              </a:rPr>
              <a:t>Gaps and variations in quality of care for people </a:t>
            </a:r>
            <a:r>
              <a:rPr lang="en-CA">
                <a:latin typeface="Calibri"/>
                <a:ea typeface="MS PGothic"/>
                <a:cs typeface="Calibri"/>
              </a:rPr>
              <a:t>taking medications </a:t>
            </a:r>
            <a:r>
              <a:rPr lang="en-US">
                <a:latin typeface="Calibri"/>
                <a:ea typeface="MS PGothic"/>
                <a:cs typeface="Calibri"/>
              </a:rPr>
              <a:t>in Ontario</a:t>
            </a:r>
          </a:p>
          <a:p>
            <a:pPr>
              <a:buClr>
                <a:srgbClr val="00B2E3"/>
              </a:buClr>
            </a:pPr>
            <a:r>
              <a:rPr lang="en-US" b="1">
                <a:latin typeface="Calibri"/>
                <a:ea typeface="MS PGothic"/>
                <a:cs typeface="Calibri"/>
              </a:rPr>
              <a:t>Quality statements to improve care</a:t>
            </a:r>
            <a:br>
              <a:rPr lang="en-US" b="1">
                <a:latin typeface="Calibri" panose="020F0502020204030204" pitchFamily="34" charset="0"/>
                <a:ea typeface="MS PGothic"/>
                <a:cs typeface="Calibri" panose="020F0502020204030204" pitchFamily="34" charset="0"/>
              </a:rPr>
            </a:br>
            <a:r>
              <a:rPr lang="en-US">
                <a:latin typeface="Calibri"/>
                <a:ea typeface="MS PGothic"/>
                <a:cs typeface="Calibri"/>
              </a:rPr>
              <a:t>The key statements in the medication safety quality standard </a:t>
            </a:r>
          </a:p>
          <a:p>
            <a:pPr>
              <a:buClr>
                <a:srgbClr val="00B2E3"/>
              </a:buClr>
            </a:pPr>
            <a:r>
              <a:rPr lang="en-US" b="1">
                <a:latin typeface="Calibri" panose="020F0502020204030204" pitchFamily="34" charset="0"/>
                <a:ea typeface="MS PGothic"/>
                <a:cs typeface="Calibri" panose="020F0502020204030204" pitchFamily="34" charset="0"/>
              </a:rPr>
              <a:t>How to measure overall success </a:t>
            </a:r>
            <a:br>
              <a:rPr lang="en-US" b="1">
                <a:latin typeface="Calibri" panose="020F0502020204030204" pitchFamily="34" charset="0"/>
                <a:cs typeface="Calibri" panose="020F0502020204030204" pitchFamily="34" charset="0"/>
              </a:rPr>
            </a:br>
            <a:r>
              <a:rPr lang="en-US">
                <a:latin typeface="Calibri" panose="020F0502020204030204" pitchFamily="34" charset="0"/>
                <a:ea typeface="MS PGothic"/>
                <a:cs typeface="Calibri" panose="020F0502020204030204" pitchFamily="34" charset="0"/>
              </a:rPr>
              <a:t>Indicators that can help measure your quality improvement efforts</a:t>
            </a:r>
            <a:endParaRPr lang="en-US" b="1">
              <a:latin typeface="Calibri" panose="020F0502020204030204" pitchFamily="34" charset="0"/>
              <a:ea typeface="MS PGothic"/>
              <a:cs typeface="Calibri" panose="020F0502020204030204" pitchFamily="34" charset="0"/>
            </a:endParaRPr>
          </a:p>
          <a:p>
            <a:pPr>
              <a:buClr>
                <a:srgbClr val="00B2E3"/>
              </a:buClr>
            </a:pPr>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chemeClr val="tx1"/>
                </a:solidFill>
                <a:latin typeface="Calibri" panose="020F0502020204030204" pitchFamily="34" charset="0"/>
                <a:cs typeface="Calibri" panose="020F0502020204030204" pitchFamily="34" charset="0"/>
              </a:rPr>
              <a:t>Scope</a:t>
            </a:r>
            <a:r>
              <a:rPr lang="en-CA" b="0">
                <a:solidFill>
                  <a:schemeClr val="tx1"/>
                </a:solidFill>
                <a:latin typeface="Calibri" panose="020F0502020204030204" pitchFamily="34" charset="0"/>
                <a:cs typeface="Calibri" panose="020F0502020204030204" pitchFamily="34" charset="0"/>
              </a:rPr>
              <a:t> </a:t>
            </a:r>
            <a:r>
              <a:rPr lang="en-CA">
                <a:solidFill>
                  <a:schemeClr val="tx1"/>
                </a:solidFill>
                <a:latin typeface="Calibri" panose="020F0502020204030204" pitchFamily="34" charset="0"/>
                <a:cs typeface="Calibri" panose="020F0502020204030204" pitchFamily="34" charset="0"/>
              </a:rPr>
              <a:t>of the Medication Safety Quality Standard</a:t>
            </a:r>
          </a:p>
        </p:txBody>
      </p:sp>
      <p:sp>
        <p:nvSpPr>
          <p:cNvPr id="4" name="Content Placeholder 3"/>
          <p:cNvSpPr>
            <a:spLocks noGrp="1"/>
          </p:cNvSpPr>
          <p:nvPr>
            <p:ph idx="1"/>
          </p:nvPr>
        </p:nvSpPr>
        <p:spPr>
          <a:xfrm>
            <a:off x="457199" y="1969936"/>
            <a:ext cx="8229600" cy="4248472"/>
          </a:xfrm>
        </p:spPr>
        <p:txBody>
          <a:bodyPr/>
          <a:lstStyle/>
          <a:p>
            <a:pPr algn="l" rtl="0" fontAlgn="base"/>
            <a:r>
              <a:rPr lang="en-CA" dirty="0">
                <a:effectLst/>
                <a:latin typeface="Calibri" panose="020F0502020204030204" pitchFamily="34" charset="0"/>
                <a:ea typeface="Times New Roman" panose="02020603050405020304" pitchFamily="18" charset="0"/>
                <a:cs typeface="Calibri" panose="020F0502020204030204" pitchFamily="34" charset="0"/>
              </a:rPr>
              <a:t>This quality standard addresses care </a:t>
            </a:r>
            <a:r>
              <a:rPr lang="en-CA" i="0" dirty="0">
                <a:solidFill>
                  <a:srgbClr val="000000"/>
                </a:solidFill>
                <a:effectLst/>
                <a:latin typeface="Calibri" panose="020F0502020204030204" pitchFamily="34" charset="0"/>
                <a:cs typeface="Calibri" panose="020F0502020204030204" pitchFamily="34" charset="0"/>
              </a:rPr>
              <a:t>for people of all ages who are taking one or more medications. </a:t>
            </a:r>
            <a:r>
              <a:rPr lang="en-CA" b="0" i="0" dirty="0">
                <a:solidFill>
                  <a:srgbClr val="000000"/>
                </a:solidFill>
                <a:effectLst/>
                <a:latin typeface="Calibri" panose="020F0502020204030204" pitchFamily="34" charset="0"/>
                <a:cs typeface="Calibri" panose="020F0502020204030204" pitchFamily="34" charset="0"/>
              </a:rPr>
              <a:t>It applies to all settings.</a:t>
            </a:r>
            <a:endParaRPr lang="en-CA" dirty="0">
              <a:solidFill>
                <a:srgbClr val="000000"/>
              </a:solidFill>
              <a:latin typeface="Calibri" panose="020F0502020204030204" pitchFamily="34" charset="0"/>
              <a:cs typeface="Calibri" panose="020F0502020204030204" pitchFamily="34" charset="0"/>
            </a:endParaRPr>
          </a:p>
          <a:p>
            <a:pPr algn="l" rtl="0" fontAlgn="base"/>
            <a:r>
              <a:rPr lang="en-CA" b="0" i="0" dirty="0">
                <a:solidFill>
                  <a:srgbClr val="000000"/>
                </a:solidFill>
                <a:effectLst/>
                <a:latin typeface="Calibri" panose="020F0502020204030204" pitchFamily="34" charset="0"/>
                <a:cs typeface="Calibri" panose="020F0502020204030204" pitchFamily="34" charset="0"/>
              </a:rPr>
              <a:t>This quality standard is intended to complement other quality standards with medication-related content, such as </a:t>
            </a:r>
            <a:r>
              <a:rPr lang="en-CA" b="0" i="1" u="sng" strike="noStrike" dirty="0">
                <a:solidFill>
                  <a:srgbClr val="00B2E3"/>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Transitions Between Hospital and Home</a:t>
            </a:r>
            <a:r>
              <a:rPr lang="en-CA" b="0" i="0" dirty="0">
                <a:solidFill>
                  <a:srgbClr val="000000"/>
                </a:solidFill>
                <a:effectLst/>
                <a:latin typeface="Calibri" panose="020F0502020204030204" pitchFamily="34" charset="0"/>
                <a:cs typeface="Calibri" panose="020F0502020204030204" pitchFamily="34" charset="0"/>
              </a:rPr>
              <a:t>, </a:t>
            </a:r>
            <a:r>
              <a:rPr lang="en-CA" b="0" i="1" u="sng" strike="noStrike" dirty="0">
                <a:solidFill>
                  <a:srgbClr val="00B2E3"/>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Opioid Prescribing for Acute Pain</a:t>
            </a:r>
            <a:r>
              <a:rPr lang="en-CA" b="0" i="0" dirty="0">
                <a:solidFill>
                  <a:srgbClr val="000000"/>
                </a:solidFill>
                <a:effectLst/>
                <a:latin typeface="Calibri" panose="020F0502020204030204" pitchFamily="34" charset="0"/>
                <a:cs typeface="Calibri" panose="020F0502020204030204" pitchFamily="34" charset="0"/>
              </a:rPr>
              <a:t>, </a:t>
            </a:r>
            <a:r>
              <a:rPr lang="en-CA" b="0" i="1" u="sng" strike="noStrike" dirty="0">
                <a:solidFill>
                  <a:srgbClr val="00B2E3"/>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Opioid Prescribing for Chronic Pain</a:t>
            </a:r>
            <a:r>
              <a:rPr lang="en-CA" b="0" i="0" dirty="0">
                <a:solidFill>
                  <a:srgbClr val="000000"/>
                </a:solidFill>
                <a:effectLst/>
                <a:latin typeface="Calibri" panose="020F0502020204030204" pitchFamily="34" charset="0"/>
                <a:cs typeface="Calibri" panose="020F0502020204030204" pitchFamily="34" charset="0"/>
              </a:rPr>
              <a:t>, and </a:t>
            </a:r>
            <a:r>
              <a:rPr lang="en-CA" b="0" i="0" u="sng" strike="noStrike" dirty="0">
                <a:solidFill>
                  <a:srgbClr val="00B2E3"/>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condition-specific quality standards</a:t>
            </a:r>
            <a:r>
              <a:rPr lang="en-CA" b="0" i="0" dirty="0">
                <a:solidFill>
                  <a:srgbClr val="000000"/>
                </a:solidFill>
                <a:effectLst/>
                <a:latin typeface="Calibri" panose="020F0502020204030204" pitchFamily="34" charset="0"/>
                <a:cs typeface="Calibri" panose="020F0502020204030204" pitchFamily="34" charset="0"/>
              </a:rPr>
              <a:t>.  </a:t>
            </a:r>
            <a:endParaRPr lang="en-CA" dirty="0">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Title 2"/>
          <p:cNvSpPr txBox="1">
            <a:spLocks noGrp="1"/>
          </p:cNvSpPr>
          <p:nvPr>
            <p:ph type="title"/>
          </p:nvPr>
        </p:nvSpPr>
        <p:spPr>
          <a:xfrm>
            <a:off x="457200" y="274638"/>
            <a:ext cx="8244584" cy="1165909"/>
          </a:xfrm>
        </p:spPr>
        <p:txBody>
          <a:bodyPr/>
          <a:lstStyle/>
          <a:p>
            <a:r>
              <a:rPr lang="en-US">
                <a:solidFill>
                  <a:schemeClr val="tx1"/>
                </a:solidFill>
                <a:latin typeface="Calibri"/>
                <a:ea typeface="MS PGothic"/>
              </a:rPr>
              <a:t>Quality Statement Topics</a:t>
            </a:r>
          </a:p>
        </p:txBody>
      </p:sp>
      <p:sp>
        <p:nvSpPr>
          <p:cNvPr id="628" name="Content Placeholder 3"/>
          <p:cNvSpPr txBox="1">
            <a:spLocks noGrp="1"/>
          </p:cNvSpPr>
          <p:nvPr>
            <p:ph idx="1"/>
          </p:nvPr>
        </p:nvSpPr>
        <p:spPr>
          <a:xfrm>
            <a:off x="457200" y="1700808"/>
            <a:ext cx="8229600" cy="4248472"/>
          </a:xfrm>
        </p:spPr>
        <p:txBody>
          <a:bodyPr/>
          <a:lstStyle/>
          <a:p>
            <a:pPr marL="457200" indent="-457200">
              <a:buClr>
                <a:srgbClr val="00B0F0"/>
              </a:buClr>
              <a:buFont typeface="+mj-lt"/>
              <a:buAutoNum type="arabicPeriod"/>
            </a:pPr>
            <a:r>
              <a:rPr lang="en-CA" dirty="0">
                <a:latin typeface="Calibri"/>
                <a:ea typeface="MS PGothic"/>
              </a:rPr>
              <a:t>Patient Involvement in Decisions About Medication </a:t>
            </a:r>
          </a:p>
          <a:p>
            <a:pPr marL="457200" indent="-457200">
              <a:buClr>
                <a:srgbClr val="00B0F0"/>
              </a:buClr>
              <a:buFont typeface="+mj-lt"/>
              <a:buAutoNum type="arabicPeriod"/>
            </a:pPr>
            <a:r>
              <a:rPr lang="en-CA" dirty="0">
                <a:latin typeface="Calibri"/>
                <a:ea typeface="MS PGothic"/>
              </a:rPr>
              <a:t>Prescribing Practices  </a:t>
            </a:r>
          </a:p>
          <a:p>
            <a:pPr marL="457200" indent="-457200">
              <a:buClr>
                <a:srgbClr val="00B0F0"/>
              </a:buClr>
              <a:buFont typeface="+mj-lt"/>
              <a:buAutoNum type="arabicPeriod"/>
            </a:pPr>
            <a:r>
              <a:rPr lang="en-CA" dirty="0">
                <a:latin typeface="Calibri"/>
                <a:ea typeface="MS PGothic"/>
              </a:rPr>
              <a:t>Accurate and Up-to-Date Medication List </a:t>
            </a:r>
          </a:p>
          <a:p>
            <a:pPr marL="457200" indent="-457200">
              <a:buClr>
                <a:srgbClr val="00B0F0"/>
              </a:buClr>
              <a:buFont typeface="+mj-lt"/>
              <a:buAutoNum type="arabicPeriod"/>
            </a:pPr>
            <a:r>
              <a:rPr lang="en-CA" dirty="0">
                <a:latin typeface="Calibri"/>
                <a:ea typeface="MS PGothic"/>
              </a:rPr>
              <a:t>Structured Medication Review </a:t>
            </a:r>
          </a:p>
          <a:p>
            <a:pPr marL="457200" indent="-457200">
              <a:buClr>
                <a:srgbClr val="00B0F0"/>
              </a:buClr>
              <a:buFont typeface="+mj-lt"/>
              <a:buAutoNum type="arabicPeriod"/>
            </a:pPr>
            <a:r>
              <a:rPr lang="en-CA" dirty="0">
                <a:latin typeface="Calibri"/>
                <a:ea typeface="MS PGothic"/>
              </a:rPr>
              <a:t>Medication-Related Patient Safety Incidents </a:t>
            </a:r>
          </a:p>
          <a:p>
            <a:endParaRPr lang="en-CA" dirty="0"/>
          </a:p>
          <a:p>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1:</a:t>
            </a:r>
            <a:br>
              <a:rPr lang="en-CA" sz="2400">
                <a:solidFill>
                  <a:schemeClr val="tx1"/>
                </a:solidFill>
              </a:rPr>
            </a:br>
            <a:r>
              <a:rPr lang="en-CA" sz="2800" b="1">
                <a:solidFill>
                  <a:schemeClr val="tx1"/>
                </a:solidFill>
                <a:effectLst/>
                <a:latin typeface="Calibri" panose="020F0502020204030204" pitchFamily="34" charset="0"/>
                <a:ea typeface="MS Mincho" panose="02020609040205080304" pitchFamily="49" charset="-128"/>
                <a:cs typeface="Calibri" panose="020F0502020204030204" pitchFamily="34" charset="0"/>
              </a:rPr>
              <a:t>Involvement in Decisions About Medication  </a:t>
            </a:r>
            <a:br>
              <a:rPr lang="en-CA" sz="2400">
                <a:effectLst/>
                <a:latin typeface="Calibri" panose="020F0502020204030204" pitchFamily="34" charset="0"/>
                <a:ea typeface="Times New Roman" panose="02020603050405020304" pitchFamily="18" charset="0"/>
                <a:cs typeface="Times New Roman" panose="02020603050405020304" pitchFamily="18" charset="0"/>
              </a:rPr>
            </a:br>
            <a:endParaRPr lang="en-CA" sz="2625" b="0">
              <a:solidFill>
                <a:schemeClr val="tx1"/>
              </a:solidFill>
            </a:endParaRPr>
          </a:p>
        </p:txBody>
      </p:sp>
      <p:sp>
        <p:nvSpPr>
          <p:cNvPr id="3" name="Rectangle 2"/>
          <p:cNvSpPr/>
          <p:nvPr/>
        </p:nvSpPr>
        <p:spPr>
          <a:xfrm>
            <a:off x="1375713" y="2683330"/>
            <a:ext cx="6407557" cy="149134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a:effectLst/>
                <a:latin typeface="Calibri" panose="020F0502020204030204" pitchFamily="34" charset="0"/>
                <a:ea typeface="MS Mincho" panose="02020609040205080304" pitchFamily="49" charset="-128"/>
                <a:cs typeface="Calibri" panose="020F0502020204030204" pitchFamily="34" charset="0"/>
              </a:rPr>
              <a:t>People (or their substitute decision-makers) are involved in making informed decisions about their medications. </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2:</a:t>
            </a:r>
            <a:br>
              <a:rPr lang="en-CA" sz="2400">
                <a:solidFill>
                  <a:schemeClr val="tx1"/>
                </a:solidFill>
                <a:latin typeface="Calibri" panose="020F0502020204030204" pitchFamily="34" charset="0"/>
                <a:cs typeface="Calibri" panose="020F0502020204030204" pitchFamily="34" charset="0"/>
              </a:rPr>
            </a:br>
            <a:r>
              <a:rPr lang="en-CA" sz="2800" b="1">
                <a:solidFill>
                  <a:schemeClr val="tx1"/>
                </a:solidFill>
                <a:effectLst/>
                <a:latin typeface="Calibri" panose="020F0502020204030204" pitchFamily="34" charset="0"/>
                <a:ea typeface="MS Mincho" panose="02020609040205080304" pitchFamily="49" charset="-128"/>
                <a:cs typeface="Calibri" panose="020F0502020204030204" pitchFamily="34" charset="0"/>
              </a:rPr>
              <a:t>Prescribing Practices  </a:t>
            </a:r>
            <a:br>
              <a:rPr lang="en-CA" sz="2800" b="1">
                <a:solidFill>
                  <a:schemeClr val="tx1"/>
                </a:solidFill>
                <a:effectLst/>
                <a:latin typeface="Calibri" panose="020F0502020204030204" pitchFamily="34" charset="0"/>
                <a:ea typeface="MS Mincho" panose="02020609040205080304" pitchFamily="49" charset="-128"/>
                <a:cs typeface="Calibri" panose="020F0502020204030204" pitchFamily="34" charset="0"/>
              </a:rPr>
            </a:br>
            <a:br>
              <a:rPr lang="en-CA" sz="2400">
                <a:effectLst/>
                <a:latin typeface="Calibri" panose="020F0502020204030204" pitchFamily="34" charset="0"/>
                <a:ea typeface="Times New Roman" panose="02020603050405020304" pitchFamily="18" charset="0"/>
                <a:cs typeface="Times New Roman" panose="02020603050405020304" pitchFamily="18" charset="0"/>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158657" y="2027958"/>
            <a:ext cx="6826685" cy="280208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dirty="0">
                <a:solidFill>
                  <a:srgbClr val="000000"/>
                </a:solidFill>
                <a:latin typeface="Calibri" panose="020F0502020204030204" pitchFamily="34" charset="0"/>
                <a:cs typeface="Calibri" panose="020F0502020204030204" pitchFamily="34" charset="0"/>
              </a:rPr>
              <a:t>Prescriptions are sent to the dispensing pharmacy via e-prescribing software embedded in the patient’s electronic medical record, which allows for two-way communication between the prescriber and the pharmacist. Effective clinical decision support systems are used to aid prescribing. </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7"/>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3:</a:t>
            </a:r>
            <a:br>
              <a:rPr lang="en-CA" sz="2400">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Accurate and Up-to-Date Medication List </a:t>
            </a:r>
            <a:br>
              <a:rPr lang="en-CA" sz="2800">
                <a:solidFill>
                  <a:schemeClr val="tx1"/>
                </a:solidFill>
                <a:latin typeface="Calibri" panose="020F0502020204030204" pitchFamily="34" charset="0"/>
                <a:cs typeface="Calibri" panose="020F0502020204030204" pitchFamily="34" charset="0"/>
              </a:rPr>
            </a:br>
            <a:br>
              <a:rPr lang="en-CA" sz="2400">
                <a:solidFill>
                  <a:schemeClr val="tx1"/>
                </a:solidFill>
                <a:latin typeface="Calibri" panose="020F0502020204030204" pitchFamily="34" charset="0"/>
                <a:cs typeface="Calibri" panose="020F0502020204030204" pitchFamily="34" charset="0"/>
              </a:rPr>
            </a:br>
            <a:br>
              <a:rPr lang="en-CA" sz="2625">
                <a:solidFill>
                  <a:schemeClr val="tx1"/>
                </a:solidFill>
                <a:latin typeface="Calibri" panose="020F0502020204030204" pitchFamily="34" charset="0"/>
                <a:cs typeface="Calibri" panose="020F0502020204030204" pitchFamily="34" charset="0"/>
              </a:rPr>
            </a:br>
            <a:endParaRPr lang="en-CA" sz="2625"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82458" y="2427119"/>
            <a:ext cx="5994067" cy="200376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dirty="0">
                <a:solidFill>
                  <a:srgbClr val="000000"/>
                </a:solidFill>
                <a:latin typeface="Calibri" panose="020F0502020204030204" pitchFamily="34" charset="0"/>
                <a:cs typeface="Calibri" panose="020F0502020204030204" pitchFamily="34" charset="0"/>
              </a:rPr>
              <a:t>An accurate and up-to-date list of medications is available to people taking medication (and their families and caregivers, as appropriate) and to relevant health care professionals. </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414660"/>
            <a:ext cx="7515616"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4:</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Structured Medication Review </a:t>
            </a:r>
            <a:br>
              <a:rPr lang="en-CA" sz="2400">
                <a:solidFill>
                  <a:schemeClr val="tx1"/>
                </a:solidFill>
                <a:latin typeface="Calibri" panose="020F0502020204030204" pitchFamily="34" charset="0"/>
                <a:cs typeface="Calibri" panose="020F0502020204030204" pitchFamily="34" charset="0"/>
              </a:rPr>
            </a:br>
            <a:br>
              <a:rPr lang="en-US" sz="2400">
                <a:solidFill>
                  <a:schemeClr val="tx1"/>
                </a:solidFill>
                <a:latin typeface="Calibri" panose="020F0502020204030204" pitchFamily="34" charset="0"/>
                <a:cs typeface="Calibri" panose="020F0502020204030204" pitchFamily="34" charset="0"/>
              </a:rPr>
            </a:br>
            <a:br>
              <a:rPr lang="en-US" sz="2400">
                <a:solidFill>
                  <a:schemeClr val="tx1"/>
                </a:solidFill>
              </a:rPr>
            </a:br>
            <a:br>
              <a:rPr lang="en-US" sz="2400">
                <a:solidFill>
                  <a:schemeClr val="tx1"/>
                </a:solidFill>
              </a:rPr>
            </a:br>
            <a:br>
              <a:rPr lang="en-US" sz="2400">
                <a:solidFill>
                  <a:schemeClr val="tx1"/>
                </a:solidFill>
              </a:rPr>
            </a:br>
            <a:endParaRPr lang="en-CA" sz="2625" b="0">
              <a:solidFill>
                <a:schemeClr val="tx1"/>
              </a:solidFill>
            </a:endParaRPr>
          </a:p>
        </p:txBody>
      </p:sp>
      <p:sp>
        <p:nvSpPr>
          <p:cNvPr id="3" name="Rectangle 2"/>
          <p:cNvSpPr/>
          <p:nvPr/>
        </p:nvSpPr>
        <p:spPr>
          <a:xfrm>
            <a:off x="1422565" y="2167207"/>
            <a:ext cx="5864355" cy="207371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taking medication have structured medication reviews, especially during health care visits when medications are a major component of their care, or as clinically indicated.    </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7543996"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5:</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Medication-Related Patient Safety Incidents </a:t>
            </a:r>
            <a:br>
              <a:rPr lang="en-CA" sz="2800">
                <a:solidFill>
                  <a:schemeClr val="tx1"/>
                </a:solidFill>
                <a:latin typeface="Calibri" panose="020F0502020204030204" pitchFamily="34" charset="0"/>
                <a:cs typeface="Calibri" panose="020F0502020204030204" pitchFamily="34" charset="0"/>
              </a:rPr>
            </a:br>
            <a:br>
              <a:rPr lang="en-CA" sz="2400">
                <a:solidFill>
                  <a:schemeClr val="tx1"/>
                </a:solidFill>
                <a:latin typeface="Calibri" panose="020F0502020204030204" pitchFamily="34" charset="0"/>
                <a:cs typeface="Calibri" panose="020F0502020204030204" pitchFamily="34" charset="0"/>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077238" y="2254685"/>
            <a:ext cx="6588690" cy="250982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Patients, caregivers, health care providers, and organizations recognize, report, and learn from medication-related patient safety incidents. Health care providers and organizations support a patient safety culture that is person-centred, just, and trusting. </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406429" y="1170739"/>
            <a:ext cx="6081935" cy="1969761"/>
          </a:xfrm>
        </p:spPr>
        <p:txBody>
          <a:bodyPr/>
          <a:lstStyle/>
          <a:p>
            <a:br>
              <a:rPr lang="en-CA" sz="4800">
                <a:solidFill>
                  <a:schemeClr val="tx1"/>
                </a:solidFill>
              </a:rPr>
            </a:br>
            <a:r>
              <a:rPr lang="en-US" sz="4800">
                <a:solidFill>
                  <a:schemeClr val="tx1"/>
                </a:solidFill>
                <a:latin typeface="Calibri" panose="020F0502020204030204" pitchFamily="34" charset="0"/>
                <a:cs typeface="Calibri" panose="020F0502020204030204" pitchFamily="34" charset="0"/>
              </a:rPr>
              <a:t>How to Measure Overall Success</a:t>
            </a:r>
            <a:br>
              <a:rPr lang="en-US" sz="4800">
                <a:solidFill>
                  <a:schemeClr val="tx1"/>
                </a:solidFill>
                <a:latin typeface="MS PGothic"/>
              </a:rPr>
            </a:br>
            <a:endParaRPr lang="en-US" sz="4800">
              <a:solidFill>
                <a:schemeClr val="tx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64831" y="3593433"/>
            <a:ext cx="4863627" cy="0"/>
          </a:xfrm>
          <a:prstGeom prst="line">
            <a:avLst/>
          </a:prstGeom>
          <a:solidFill>
            <a:srgbClr val="FFFF00"/>
          </a:solidFill>
          <a:ln w="66675" cap="flat" cmpd="sng" algn="ctr">
            <a:solidFill>
              <a:srgbClr val="92278F"/>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en-US">
                <a:solidFill>
                  <a:schemeClr val="tx1"/>
                </a:solidFill>
                <a:latin typeface="Calibri" panose="020F0502020204030204" pitchFamily="34" charset="0"/>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6142" y="1404448"/>
            <a:ext cx="8244584" cy="4783410"/>
          </a:xfrm>
        </p:spPr>
        <p:txBody>
          <a:bodyPr/>
          <a:lstStyle/>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cs typeface="Calibri" panose="020F0502020204030204" pitchFamily="34" charset="0"/>
              </a:rPr>
              <a:t>Percentage of people who take one or more prescription medications and who report that their care provider has reviewed and discussed their medications with them in the previous 12 months  </a:t>
            </a: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cs typeface="Calibri" panose="020F0502020204030204" pitchFamily="34" charset="0"/>
              </a:rPr>
              <a:t>Percentage of people who are eligible for the Ontario Drug Benefit program (i.e., who are aged 65 years or older) who have a </a:t>
            </a:r>
            <a:r>
              <a:rPr lang="en-CA" sz="1800" b="0" i="0" dirty="0" err="1">
                <a:solidFill>
                  <a:srgbClr val="000000"/>
                </a:solidFill>
                <a:effectLst/>
                <a:latin typeface="Calibri" panose="020F0502020204030204" pitchFamily="34" charset="0"/>
                <a:cs typeface="Calibri" panose="020F0502020204030204" pitchFamily="34" charset="0"/>
              </a:rPr>
              <a:t>MedsCheck</a:t>
            </a:r>
            <a:r>
              <a:rPr lang="en-CA" sz="1800" b="0" i="0" dirty="0">
                <a:solidFill>
                  <a:srgbClr val="000000"/>
                </a:solidFill>
                <a:effectLst/>
                <a:latin typeface="Calibri" panose="020F0502020204030204" pitchFamily="34" charset="0"/>
                <a:cs typeface="Calibri" panose="020F0502020204030204" pitchFamily="34" charset="0"/>
              </a:rPr>
              <a:t> medication review within 7 days of being discharged home from hospital </a:t>
            </a: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cs typeface="Calibri" panose="020F0502020204030204" pitchFamily="34" charset="0"/>
              </a:rPr>
              <a:t>Percentage of people aged 65 years and older who take prescription medication and who are prescribed medication that appears in the Screening Tool of Older Persons’ Prescriptions (STOPP) and Screening Tool to Alert to Right Treatment (START) or Beers Criteria for Potentially Inappropriate Medication Use in Older Adults</a:t>
            </a: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cs typeface="Calibri" panose="020F0502020204030204" pitchFamily="34" charset="0"/>
              </a:rPr>
              <a:t>Percentage of people discharged from hospital to home who have a drug-related emergency department visit within 30 days after discharge  </a:t>
            </a: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cs typeface="Calibri" panose="020F0502020204030204" pitchFamily="34" charset="0"/>
              </a:rPr>
              <a:t>Percentage of people discharged from hospital to home who have a drug-related hospital readmission within 30 days after discharge  </a:t>
            </a:r>
          </a:p>
          <a:p>
            <a:pPr algn="l" rtl="0" fontAlgn="base"/>
            <a:endParaRPr lang="en-CA" sz="1400" b="0" i="0" dirty="0">
              <a:solidFill>
                <a:srgbClr val="000000"/>
              </a:solidFill>
              <a:effectLst/>
              <a:latin typeface="Calibri" panose="020F0502020204030204" pitchFamily="34" charset="0"/>
              <a:cs typeface="Calibri" panose="020F0502020204030204" pitchFamily="34" charset="0"/>
            </a:endParaRPr>
          </a:p>
          <a:p>
            <a:pPr marL="0" indent="0">
              <a:buClr>
                <a:srgbClr val="00B2E3"/>
              </a:buClr>
              <a:buNone/>
            </a:pPr>
            <a:endParaRPr lang="en-US" sz="1800" b="1" dirty="0">
              <a:highlight>
                <a:srgbClr val="FFFF00"/>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panose="020F0502020204030204" pitchFamily="34" charset="0"/>
                <a:ea typeface="MS PGothic"/>
                <a:cs typeface="Calibri" panose="020F0502020204030204" pitchFamily="34" charset="0"/>
              </a:rPr>
              <a:t>Indicator That Can Be Measured Using Only Local Data</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160068" y="1856928"/>
            <a:ext cx="8380865" cy="4838234"/>
          </a:xfrm>
        </p:spPr>
        <p:txBody>
          <a:bodyPr/>
          <a:lstStyle/>
          <a:p>
            <a:pPr>
              <a:buClr>
                <a:srgbClr val="00B2E3"/>
              </a:buClr>
            </a:pPr>
            <a:r>
              <a:rPr lang="en-US" sz="1800" dirty="0">
                <a:solidFill>
                  <a:srgbClr val="000000"/>
                </a:solidFill>
                <a:latin typeface="Calibri"/>
                <a:ea typeface="MS PGothic"/>
              </a:rPr>
              <a:t>Percentage of people in hospital who are taking one or more medications and </a:t>
            </a:r>
            <a:br>
              <a:rPr lang="en-US" sz="1800" dirty="0">
                <a:solidFill>
                  <a:srgbClr val="000000"/>
                </a:solidFill>
                <a:latin typeface="Calibri"/>
                <a:ea typeface="MS PGothic"/>
              </a:rPr>
            </a:br>
            <a:r>
              <a:rPr lang="en-US" sz="1800" dirty="0">
                <a:solidFill>
                  <a:srgbClr val="000000"/>
                </a:solidFill>
                <a:latin typeface="Calibri"/>
                <a:ea typeface="MS PGothic"/>
              </a:rPr>
              <a:t>who have a medication-related patient safety incident </a:t>
            </a:r>
            <a:endParaRPr lang="en-US" sz="2000" b="1" dirty="0">
              <a:highlight>
                <a:srgbClr val="FFFF00"/>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tx1"/>
                </a:solidFill>
                <a:latin typeface="Calibri" panose="020F0502020204030204" pitchFamily="34" charset="0"/>
                <a:cs typeface="Calibri" panose="020F0502020204030204" pitchFamily="34" charset="0"/>
              </a:rPr>
              <a:t>Quality Standards</a:t>
            </a:r>
          </a:p>
        </p:txBody>
      </p:sp>
      <p:sp>
        <p:nvSpPr>
          <p:cNvPr id="3" name="Content Placeholder 2"/>
          <p:cNvSpPr>
            <a:spLocks noGrp="1"/>
          </p:cNvSpPr>
          <p:nvPr>
            <p:ph idx="1"/>
          </p:nvPr>
        </p:nvSpPr>
        <p:spPr>
          <a:xfrm>
            <a:off x="472184" y="1440547"/>
            <a:ext cx="8296035" cy="3143979"/>
          </a:xfrm>
        </p:spPr>
        <p:txBody>
          <a:bodyPr/>
          <a:lstStyle/>
          <a:p>
            <a:pPr>
              <a:lnSpc>
                <a:spcPct val="90000"/>
              </a:lnSpc>
              <a:spcAft>
                <a:spcPts val="1200"/>
              </a:spcAft>
              <a:buClr>
                <a:srgbClr val="00B2E3"/>
              </a:buClr>
            </a:pPr>
            <a:r>
              <a:rPr lang="en-CA">
                <a:latin typeface="Calibri" panose="020F0502020204030204" pitchFamily="34" charset="0"/>
                <a:cs typeface="Calibri" panose="020F0502020204030204" pitchFamily="34" charset="0"/>
              </a:rPr>
              <a:t>Inform clinicians and patients what quality care looks like</a:t>
            </a:r>
          </a:p>
          <a:p>
            <a:pPr>
              <a:lnSpc>
                <a:spcPct val="90000"/>
              </a:lnSpc>
              <a:spcAft>
                <a:spcPts val="1200"/>
              </a:spcAft>
              <a:buClr>
                <a:srgbClr val="00B2E3"/>
              </a:buClr>
            </a:pPr>
            <a:r>
              <a:rPr lang="en-CA">
                <a:latin typeface="Calibri" panose="020F0502020204030204" pitchFamily="34" charset="0"/>
                <a:cs typeface="Calibri" panose="020F0502020204030204" pitchFamily="34" charset="0"/>
              </a:rPr>
              <a:t>Focus on conditions or processes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a:latin typeface="Calibri" panose="020F0502020204030204" pitchFamily="34" charset="0"/>
                <a:cs typeface="Calibri" panose="020F0502020204030204" pitchFamily="34" charset="0"/>
              </a:rPr>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a:latin typeface="Calibri" panose="020F0502020204030204" pitchFamily="34" charset="0"/>
              <a:cs typeface="Calibri" panose="020F0502020204030204" pitchFamily="34" charset="0"/>
            </a:endParaRPr>
          </a:p>
          <a:p>
            <a:pPr>
              <a:buClr>
                <a:srgbClr val="00B2E3"/>
              </a:buClr>
            </a:pPr>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lIns="91440" tIns="45720" rIns="91440" bIns="45720" rtlCol="0" anchor="t">
            <a:spAutoFit/>
          </a:bodyPr>
          <a:lstStyle/>
          <a:p>
            <a:r>
              <a:rPr lang="en-US" sz="1300" u="none" spc="300" dirty="0">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a:solidFill>
                  <a:schemeClr val="bg1"/>
                </a:solidFill>
                <a:latin typeface="Calibri" panose="020F0502020204030204" pitchFamily="34" charset="0"/>
              </a:rPr>
              <a:t>HQOntario.ca | OntarioHealth.ca</a:t>
            </a:r>
            <a:endParaRPr lang="en-US" sz="1300" u="none" spc="30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solidFill>
                  <a:schemeClr val="tx1"/>
                </a:solidFill>
                <a:latin typeface="Calibri" panose="020F0502020204030204" pitchFamily="34" charset="0"/>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2085055116"/>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0" y="6427113"/>
            <a:ext cx="8921937" cy="430887"/>
          </a:xfrm>
          <a:prstGeom prst="rect">
            <a:avLst/>
          </a:prstGeom>
        </p:spPr>
        <p:txBody>
          <a:bodyPr wrap="square" anchor="t">
            <a:spAutoFit/>
          </a:bodyPr>
          <a:lstStyle/>
          <a:p>
            <a:r>
              <a:rPr lang="en-US" sz="1100" b="1" u="none">
                <a:latin typeface="Calibri" panose="020F0502020204030204" pitchFamily="34" charset="0"/>
                <a:cs typeface="Calibri" panose="020F0502020204030204" pitchFamily="34" charset="0"/>
              </a:rPr>
              <a:t>Find these resources here:</a:t>
            </a:r>
            <a:br>
              <a:rPr lang="en-US" sz="1100" u="none">
                <a:highlight>
                  <a:srgbClr val="FFFF00"/>
                </a:highlight>
                <a:latin typeface="Calibri" panose="020F0502020204030204" pitchFamily="34" charset="0"/>
                <a:cs typeface="Calibri" panose="020F0502020204030204" pitchFamily="34" charset="0"/>
              </a:rPr>
            </a:br>
            <a:r>
              <a:rPr lang="en-CA" sz="1100" u="none">
                <a:solidFill>
                  <a:srgbClr val="00B0F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https://hqontario.ca/evidence-to-improve-care/quality-standards/view-all-quality-standards/medication-safety</a:t>
            </a:r>
            <a:r>
              <a:rPr lang="en-CA" sz="1100" u="none">
                <a:solidFill>
                  <a:srgbClr val="00B0F0"/>
                </a:solidFill>
                <a:latin typeface="Calibri" panose="020F0502020204030204" pitchFamily="34" charset="0"/>
                <a:cs typeface="Calibri" panose="020F0502020204030204" pitchFamily="34" charset="0"/>
              </a:rPr>
              <a:t>  </a:t>
            </a:r>
            <a:endParaRPr lang="en-US" sz="1100" u="none">
              <a:solidFill>
                <a:srgbClr val="00B0F0"/>
              </a:solidFill>
              <a:highlight>
                <a:srgbClr val="FFFF00"/>
              </a:highlight>
              <a:latin typeface="Calibri" panose="020F0502020204030204" pitchFamily="34" charset="0"/>
              <a:cs typeface="Calibri" panose="020F0502020204030204" pitchFamily="34" charset="0"/>
            </a:endParaRPr>
          </a:p>
        </p:txBody>
      </p:sp>
      <p:sp>
        <p:nvSpPr>
          <p:cNvPr id="22" name="TextBox 21"/>
          <p:cNvSpPr txBox="1"/>
          <p:nvPr/>
        </p:nvSpPr>
        <p:spPr>
          <a:xfrm>
            <a:off x="2663781" y="5941415"/>
            <a:ext cx="2262414" cy="369332"/>
          </a:xfrm>
          <a:prstGeom prst="rect">
            <a:avLst/>
          </a:prstGeom>
          <a:noFill/>
        </p:spPr>
        <p:txBody>
          <a:bodyPr wrap="none" rtlCol="0">
            <a:spAutoFit/>
          </a:bodyPr>
          <a:lstStyle/>
          <a:p>
            <a:r>
              <a:rPr lang="en-US" sz="1800" b="1" u="none" dirty="0">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36829" y="118737"/>
            <a:ext cx="8244584" cy="1165909"/>
          </a:xfrm>
        </p:spPr>
        <p:txBody>
          <a:bodyPr/>
          <a:lstStyle/>
          <a:p>
            <a:r>
              <a:rPr lang="en-US">
                <a:solidFill>
                  <a:schemeClr val="tx1"/>
                </a:solidFill>
                <a:latin typeface="Calibri" panose="020F0502020204030204" pitchFamily="34" charset="0"/>
                <a:cs typeface="Calibri" panose="020F0502020204030204" pitchFamily="34" charset="0"/>
              </a:rPr>
              <a:t>Quality Standard Resources</a:t>
            </a:r>
          </a:p>
        </p:txBody>
      </p:sp>
      <p:sp>
        <p:nvSpPr>
          <p:cNvPr id="25" name="TextBox 24">
            <a:extLst>
              <a:ext uri="{FF2B5EF4-FFF2-40B4-BE49-F238E27FC236}">
                <a16:creationId xmlns:a16="http://schemas.microsoft.com/office/drawing/2014/main" id="{03E716EF-89B3-412B-9FC8-3C5BA1689C25}"/>
              </a:ext>
            </a:extLst>
          </p:cNvPr>
          <p:cNvSpPr txBox="1"/>
          <p:nvPr/>
        </p:nvSpPr>
        <p:spPr>
          <a:xfrm>
            <a:off x="1173034" y="3466926"/>
            <a:ext cx="1798634" cy="369332"/>
          </a:xfrm>
          <a:prstGeom prst="rect">
            <a:avLst/>
          </a:prstGeom>
          <a:noFill/>
        </p:spPr>
        <p:txBody>
          <a:bodyPr wrap="none" rtlCol="0">
            <a:spAutoFit/>
          </a:bodyPr>
          <a:lstStyle/>
          <a:p>
            <a:r>
              <a:rPr lang="en-US" sz="1800" b="1" u="none" dirty="0">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253398" y="5941635"/>
            <a:ext cx="2148473" cy="369332"/>
          </a:xfrm>
          <a:prstGeom prst="rect">
            <a:avLst/>
          </a:prstGeom>
          <a:noFill/>
        </p:spPr>
        <p:txBody>
          <a:bodyPr wrap="none" rtlCol="0" anchor="t">
            <a:spAutoFit/>
          </a:bodyPr>
          <a:lstStyle/>
          <a:p>
            <a:r>
              <a:rPr lang="en-US" sz="1800" b="1" u="none" dirty="0">
                <a:solidFill>
                  <a:srgbClr val="000000"/>
                </a:solidFill>
                <a:latin typeface="Calibri" panose="020F0502020204030204" pitchFamily="34" charset="0"/>
                <a:cs typeface="Calibri" panose="020F0502020204030204" pitchFamily="34" charset="0"/>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5"/>
          <a:srcRect/>
          <a:stretch/>
        </p:blipFill>
        <p:spPr>
          <a:xfrm>
            <a:off x="2663781" y="4246451"/>
            <a:ext cx="2164710" cy="1624278"/>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19" name="Picture 18">
            <a:extLst>
              <a:ext uri="{FF2B5EF4-FFF2-40B4-BE49-F238E27FC236}">
                <a16:creationId xmlns:a16="http://schemas.microsoft.com/office/drawing/2014/main" id="{2F63C16C-3B54-DC43-B843-CBBBECABBA1E}"/>
              </a:ext>
            </a:extLst>
          </p:cNvPr>
          <p:cNvPicPr>
            <a:picLocks noChangeAspect="1"/>
          </p:cNvPicPr>
          <p:nvPr/>
        </p:nvPicPr>
        <p:blipFill>
          <a:blip r:embed="rId6"/>
          <a:srcRect/>
          <a:stretch/>
        </p:blipFill>
        <p:spPr>
          <a:xfrm>
            <a:off x="1173034" y="1139912"/>
            <a:ext cx="1717570" cy="2207383"/>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16" name="Picture 15">
            <a:extLst>
              <a:ext uri="{FF2B5EF4-FFF2-40B4-BE49-F238E27FC236}">
                <a16:creationId xmlns:a16="http://schemas.microsoft.com/office/drawing/2014/main" id="{E314C71D-B93B-4539-89EC-33B38D918EA0}"/>
              </a:ext>
            </a:extLst>
          </p:cNvPr>
          <p:cNvPicPr>
            <a:picLocks noChangeAspect="1"/>
          </p:cNvPicPr>
          <p:nvPr/>
        </p:nvPicPr>
        <p:blipFill>
          <a:blip r:embed="rId7"/>
          <a:stretch>
            <a:fillRect/>
          </a:stretch>
        </p:blipFill>
        <p:spPr>
          <a:xfrm>
            <a:off x="6480220" y="3683432"/>
            <a:ext cx="1694828" cy="2187297"/>
          </a:xfrm>
          <a:prstGeom prst="rect">
            <a:avLst/>
          </a:prstGeom>
          <a:effectLst>
            <a:glow rad="63500">
              <a:schemeClr val="accent4">
                <a:satMod val="175000"/>
                <a:alpha val="40000"/>
              </a:schemeClr>
            </a:glow>
          </a:effectLst>
        </p:spPr>
      </p:pic>
      <p:sp>
        <p:nvSpPr>
          <p:cNvPr id="15" name="TextBox 14">
            <a:extLst>
              <a:ext uri="{FF2B5EF4-FFF2-40B4-BE49-F238E27FC236}">
                <a16:creationId xmlns:a16="http://schemas.microsoft.com/office/drawing/2014/main" id="{557D14C5-FA04-4888-88FC-7488EF4497D9}"/>
              </a:ext>
            </a:extLst>
          </p:cNvPr>
          <p:cNvSpPr txBox="1"/>
          <p:nvPr/>
        </p:nvSpPr>
        <p:spPr>
          <a:xfrm>
            <a:off x="4696552" y="3471807"/>
            <a:ext cx="1475782" cy="369332"/>
          </a:xfrm>
          <a:prstGeom prst="rect">
            <a:avLst/>
          </a:prstGeom>
          <a:noFill/>
        </p:spPr>
        <p:txBody>
          <a:bodyPr wrap="square">
            <a:spAutoFit/>
          </a:bodyPr>
          <a:lstStyle/>
          <a:p>
            <a:r>
              <a:rPr lang="en-US" sz="1800" b="1" u="none" dirty="0">
                <a:solidFill>
                  <a:srgbClr val="000000"/>
                </a:solidFill>
                <a:latin typeface="Calibri" panose="020F0502020204030204" pitchFamily="34" charset="0"/>
                <a:cs typeface="Calibri" panose="020F0502020204030204" pitchFamily="34" charset="0"/>
              </a:rPr>
              <a:t>Patient Guide</a:t>
            </a:r>
          </a:p>
        </p:txBody>
      </p:sp>
      <p:pic>
        <p:nvPicPr>
          <p:cNvPr id="5" name="Picture 4" descr="Graphical user interface, text, application&#10;&#10;Description automatically generated">
            <a:extLst>
              <a:ext uri="{FF2B5EF4-FFF2-40B4-BE49-F238E27FC236}">
                <a16:creationId xmlns:a16="http://schemas.microsoft.com/office/drawing/2014/main" id="{9E5044E7-3642-4457-9D39-BA49768E9864}"/>
              </a:ext>
            </a:extLst>
          </p:cNvPr>
          <p:cNvPicPr>
            <a:picLocks noChangeAspect="1"/>
          </p:cNvPicPr>
          <p:nvPr/>
        </p:nvPicPr>
        <p:blipFill>
          <a:blip r:embed="rId8"/>
          <a:stretch>
            <a:fillRect/>
          </a:stretch>
        </p:blipFill>
        <p:spPr>
          <a:xfrm>
            <a:off x="4535828" y="1163320"/>
            <a:ext cx="1717570" cy="2207383"/>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0C9573FD-1264-4945-8483-1988B16B9760}"/>
              </a:ext>
            </a:extLst>
          </p:cNvPr>
          <p:cNvSpPr txBox="1"/>
          <p:nvPr/>
        </p:nvSpPr>
        <p:spPr>
          <a:xfrm>
            <a:off x="5043481" y="6511934"/>
            <a:ext cx="3630049" cy="215444"/>
          </a:xfrm>
          <a:prstGeom prst="rect">
            <a:avLst/>
          </a:prstGeom>
          <a:noFill/>
        </p:spPr>
        <p:txBody>
          <a:bodyPr wrap="square" rtlCol="0">
            <a:spAutoFit/>
          </a:bodyPr>
          <a:lstStyle/>
          <a:p>
            <a:r>
              <a:rPr lang="en-CA" sz="800" u="none">
                <a:solidFill>
                  <a:srgbClr val="000000"/>
                </a:solidFill>
                <a:latin typeface="Calibri" panose="020F0502020204030204" pitchFamily="34" charset="0"/>
              </a:rPr>
              <a:t>*Excerpts are from the </a:t>
            </a:r>
            <a:r>
              <a:rPr lang="en-CA" sz="800" i="1" u="none">
                <a:solidFill>
                  <a:srgbClr val="000000"/>
                </a:solidFill>
                <a:latin typeface="Calibri" panose="020F0502020204030204" pitchFamily="34" charset="0"/>
              </a:rPr>
              <a:t>medication safety </a:t>
            </a:r>
            <a:r>
              <a:rPr lang="en-CA" sz="800" u="none">
                <a:solidFill>
                  <a:srgbClr val="000000"/>
                </a:solidFill>
                <a:latin typeface="Calibri" panose="020F0502020204030204" pitchFamily="34" charset="0"/>
              </a:rPr>
              <a:t>quality standard</a:t>
            </a:r>
            <a:endParaRPr lang="en-US" sz="800" u="none"/>
          </a:p>
        </p:txBody>
      </p:sp>
      <p:sp>
        <p:nvSpPr>
          <p:cNvPr id="16" name="TextBox 15">
            <a:extLst>
              <a:ext uri="{FF2B5EF4-FFF2-40B4-BE49-F238E27FC236}">
                <a16:creationId xmlns:a16="http://schemas.microsoft.com/office/drawing/2014/main" id="{86B6670D-E67D-AC44-98C1-39CEF062E68F}"/>
              </a:ext>
            </a:extLst>
          </p:cNvPr>
          <p:cNvSpPr txBox="1"/>
          <p:nvPr/>
        </p:nvSpPr>
        <p:spPr>
          <a:xfrm>
            <a:off x="1455451" y="922895"/>
            <a:ext cx="1586012" cy="369332"/>
          </a:xfrm>
          <a:prstGeom prst="rect">
            <a:avLst/>
          </a:prstGeom>
          <a:solidFill>
            <a:srgbClr val="047BC1"/>
          </a:solidFill>
          <a:ln>
            <a:no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The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112184" y="905218"/>
            <a:ext cx="2618008" cy="369332"/>
          </a:xfrm>
          <a:prstGeom prst="rect">
            <a:avLst/>
          </a:prstGeom>
          <a:solidFill>
            <a:srgbClr val="047BC1"/>
          </a:solidFill>
          <a:ln>
            <a:noFill/>
          </a:ln>
        </p:spPr>
        <p:txBody>
          <a:bodyPr wrap="square" rtlCol="0">
            <a:spAutoFit/>
          </a:bodyPr>
          <a:lstStyle/>
          <a:p>
            <a:r>
              <a:rPr lang="en-CA" sz="1800" b="1" u="none">
                <a:solidFill>
                  <a:schemeClr val="bg1"/>
                </a:solidFill>
                <a:latin typeface="Calibri" panose="020F0502020204030204" pitchFamily="34" charset="0"/>
                <a:cs typeface="Calibri" panose="020F0502020204030204" pitchFamily="34" charset="0"/>
              </a:rPr>
              <a:t>The Audience Statements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613122" y="3704228"/>
            <a:ext cx="1228157" cy="369332"/>
          </a:xfrm>
          <a:prstGeom prst="rect">
            <a:avLst/>
          </a:prstGeom>
          <a:solidFill>
            <a:srgbClr val="047BC1"/>
          </a:solidFill>
          <a:ln>
            <a:solidFill>
              <a:srgbClr val="FFFFFF"/>
            </a:solid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b="0" u="none" kern="0">
                <a:solidFill>
                  <a:schemeClr val="tx1"/>
                </a:solidFill>
                <a:latin typeface="Calibri" panose="020F0502020204030204" pitchFamily="34" charset="0"/>
                <a:cs typeface="Calibri" panose="020F0502020204030204" pitchFamily="34" charset="0"/>
              </a:rPr>
              <a:t>Inside the </a:t>
            </a:r>
            <a:r>
              <a:rPr lang="en-US" u="none" kern="0">
                <a:solidFill>
                  <a:schemeClr val="tx1"/>
                </a:solidFill>
                <a:latin typeface="Calibri" panose="020F0502020204030204" pitchFamily="34" charset="0"/>
                <a:cs typeface="Calibri" panose="020F0502020204030204" pitchFamily="34" charset="0"/>
              </a:rPr>
              <a:t>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162733"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170390" y="4027992"/>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26" name="Picture 25">
            <a:extLst>
              <a:ext uri="{FF2B5EF4-FFF2-40B4-BE49-F238E27FC236}">
                <a16:creationId xmlns:a16="http://schemas.microsoft.com/office/drawing/2014/main" id="{8F23523F-9042-7149-9621-EC9466F704AB}"/>
              </a:ext>
            </a:extLst>
          </p:cNvPr>
          <p:cNvPicPr>
            <a:picLocks noChangeAspect="1"/>
          </p:cNvPicPr>
          <p:nvPr/>
        </p:nvPicPr>
        <p:blipFill>
          <a:blip r:embed="rId4"/>
          <a:srcRect/>
          <a:stretch/>
        </p:blipFill>
        <p:spPr>
          <a:xfrm>
            <a:off x="258855" y="1767812"/>
            <a:ext cx="3839288" cy="171015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C3490ACA-41EE-DA4B-8343-7A8F8009CAAE}"/>
              </a:ext>
            </a:extLst>
          </p:cNvPr>
          <p:cNvPicPr>
            <a:picLocks noChangeAspect="1"/>
          </p:cNvPicPr>
          <p:nvPr/>
        </p:nvPicPr>
        <p:blipFill>
          <a:blip r:embed="rId5"/>
          <a:srcRect/>
          <a:stretch/>
        </p:blipFill>
        <p:spPr>
          <a:xfrm>
            <a:off x="5112184" y="1749813"/>
            <a:ext cx="2772000" cy="3358374"/>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654EC812-25D8-F24A-A27F-FDB2CC04E8E1}"/>
              </a:ext>
            </a:extLst>
          </p:cNvPr>
          <p:cNvPicPr>
            <a:picLocks noChangeAspect="1"/>
          </p:cNvPicPr>
          <p:nvPr/>
        </p:nvPicPr>
        <p:blipFill>
          <a:blip r:embed="rId6"/>
          <a:srcRect/>
          <a:stretch/>
        </p:blipFill>
        <p:spPr>
          <a:xfrm>
            <a:off x="801546" y="4508719"/>
            <a:ext cx="2769220" cy="2232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 </a:t>
            </a:r>
            <a:br>
              <a:rPr lang="en-US" sz="2800" b="0">
                <a:solidFill>
                  <a:schemeClr val="tx1"/>
                </a:solidFill>
              </a:rPr>
            </a:br>
            <a:r>
              <a:rPr lang="en-US">
                <a:solidFill>
                  <a:schemeClr val="tx1"/>
                </a:solidFill>
                <a:latin typeface="Calibri" panose="020F0502020204030204" pitchFamily="34" charset="0"/>
                <a:cs typeface="Calibri" panose="020F0502020204030204" pitchFamily="34" charset="0"/>
              </a:rPr>
              <a:t>Patient Guide</a:t>
            </a:r>
          </a:p>
        </p:txBody>
      </p:sp>
      <p:sp>
        <p:nvSpPr>
          <p:cNvPr id="5" name="Content Placeholder 4"/>
          <p:cNvSpPr>
            <a:spLocks noGrp="1"/>
          </p:cNvSpPr>
          <p:nvPr>
            <p:ph idx="4294967295"/>
          </p:nvPr>
        </p:nvSpPr>
        <p:spPr>
          <a:xfrm>
            <a:off x="457200" y="2549525"/>
            <a:ext cx="3273462" cy="2492375"/>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patient guide </a:t>
            </a:r>
            <a:r>
              <a:rPr lang="en-US" sz="2000">
                <a:latin typeface="Calibri" panose="020F0502020204030204" pitchFamily="34" charset="0"/>
                <a:cs typeface="Calibri" panose="020F0502020204030204" pitchFamily="34" charset="0"/>
              </a:rPr>
              <a:t>is designed to give patients information about what quality care looks like for various conditions based on the best evidence, so they can ask informed questions of their health care providers. </a:t>
            </a:r>
          </a:p>
        </p:txBody>
      </p:sp>
      <p:pic>
        <p:nvPicPr>
          <p:cNvPr id="4" name="Picture 3" descr="Graphical user interface, text, application&#10;&#10;Description automatically generated">
            <a:extLst>
              <a:ext uri="{FF2B5EF4-FFF2-40B4-BE49-F238E27FC236}">
                <a16:creationId xmlns:a16="http://schemas.microsoft.com/office/drawing/2014/main" id="{178DFFC6-5454-417D-AD26-FCAB73A31D04}"/>
              </a:ext>
            </a:extLst>
          </p:cNvPr>
          <p:cNvPicPr>
            <a:picLocks noChangeAspect="1"/>
          </p:cNvPicPr>
          <p:nvPr/>
        </p:nvPicPr>
        <p:blipFill>
          <a:blip r:embed="rId4"/>
          <a:stretch>
            <a:fillRect/>
          </a:stretch>
        </p:blipFill>
        <p:spPr>
          <a:xfrm>
            <a:off x="4572000" y="1440547"/>
            <a:ext cx="3477439" cy="4488710"/>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a:solidFill>
                  <a:schemeClr val="tx1"/>
                </a:solidFill>
                <a:latin typeface="Calibri" panose="020F0502020204030204" pitchFamily="34" charset="0"/>
                <a:cs typeface="Calibri" panose="020F0502020204030204" pitchFamily="34" charset="0"/>
              </a:rPr>
              <a:t>Quality Standards:</a:t>
            </a:r>
            <a:br>
              <a:rPr lang="en-US" sz="2800" b="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How the Health Care System Can Support Implementation</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472184" y="1937291"/>
            <a:ext cx="8229600" cy="4248472"/>
          </a:xfrm>
        </p:spPr>
        <p:txBody>
          <a:bodyPr/>
          <a:lstStyle/>
          <a:p>
            <a:pPr marL="0" indent="0">
              <a:buNone/>
            </a:pPr>
            <a:r>
              <a:rPr lang="en-US" sz="220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the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0214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2000">
                <a:latin typeface="Calibri" panose="020F0502020204030204" pitchFamily="34" charset="0"/>
                <a:cs typeface="Calibri" panose="020F0502020204030204" pitchFamily="34" charset="0"/>
              </a:rPr>
              <a:t>The </a:t>
            </a:r>
            <a:r>
              <a:rPr lang="en-US" sz="2000" b="1" i="1">
                <a:latin typeface="Calibri" panose="020F0502020204030204" pitchFamily="34" charset="0"/>
                <a:cs typeface="Calibri" panose="020F0502020204030204" pitchFamily="34" charset="0"/>
              </a:rPr>
              <a:t>Getting Started Guide:</a:t>
            </a:r>
          </a:p>
          <a:p>
            <a:pPr>
              <a:buClr>
                <a:srgbClr val="00B2E3"/>
              </a:buClr>
            </a:pPr>
            <a:r>
              <a:rPr lang="en-US" sz="2000">
                <a:latin typeface="Calibri" panose="020F0502020204030204" pitchFamily="34" charset="0"/>
                <a:cs typeface="Calibri" panose="020F0502020204030204" pitchFamily="34" charset="0"/>
              </a:rPr>
              <a:t>Outlines the process for using the quality standard as a resource to deliver high-quality care</a:t>
            </a:r>
          </a:p>
          <a:p>
            <a:pPr>
              <a:buClr>
                <a:srgbClr val="00B2E3"/>
              </a:buClr>
            </a:pPr>
            <a:r>
              <a:rPr lang="en-US" sz="2000">
                <a:latin typeface="Calibri" panose="020F0502020204030204" pitchFamily="34" charset="0"/>
                <a:cs typeface="Calibri" panose="020F0502020204030204" pitchFamily="34" charset="0"/>
              </a:rPr>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glow rad="63500">
              <a:schemeClr val="accent4">
                <a:satMod val="175000"/>
                <a:alpha val="40000"/>
              </a:schemeClr>
            </a:glow>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5" ma:contentTypeDescription="Create a new document." ma:contentTypeScope="" ma:versionID="9da0b8ef719306db9837cede244e3e2d">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4581f83751445372400cee966e12407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357FE6A3-8556-4BA5-9BB2-261C1C03E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dabe2-7971-4695-be10-17b1dbde532f"/>
    <ds:schemaRef ds:uri="f4a9ebb6-6bae-4df8-b4d9-b705f0eb6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f4a9ebb6-6bae-4df8-b4d9-b705f0eb6b4b"/>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623dabe2-7971-4695-be10-17b1dbde53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1308</TotalTime>
  <Words>3188</Words>
  <Application>Microsoft Office PowerPoint</Application>
  <PresentationFormat>On-screen Show (4:3)</PresentationFormat>
  <Paragraphs>210</Paragraphs>
  <Slides>30</Slides>
  <Notes>27</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HQO Draft Template_4-3</vt:lpstr>
      <vt:lpstr>HQO_Slide</vt:lpstr>
      <vt:lpstr>1_HQO_Slide</vt:lpstr>
      <vt:lpstr>1_HQO Draft Template_4-3</vt:lpstr>
      <vt:lpstr>2_HQO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vt:lpstr>
      <vt:lpstr>Quality Standards: Implementation Tools</vt:lpstr>
      <vt:lpstr>Quality Standards: Quorum</vt:lpstr>
      <vt:lpstr>Quality Standards: Measurement Guide</vt:lpstr>
      <vt:lpstr>PowerPoint Presentation</vt:lpstr>
      <vt:lpstr>“Five years ago, I had a stroke. Thankfully, my recovery went well, but I am now taking five or six different medications to help manage my cardiac function, which was affected by the stroke. When my cardiologist switched one of my prescriptions, she reviewed all of my medications and was very good at telling me what to watch for in terms of side effects and how she would follow up.   “The quality standard will hopefully help everyone understand that having these conversations and giving patients a say in the medications they are taking makes a big difference. It is important for patients to know how to take medications properly, and to be able to ask questions to their health care providers.”     – Jim Prescott, Lived Experience Advisor, Medication Safety Quality Standard Advisory Committee   </vt:lpstr>
      <vt:lpstr>Seven out of ten Ontarians said their primary care provider reviewed their prescription medications with them </vt:lpstr>
      <vt:lpstr>Nearly 10% of seniors who took at least one drug in Ontario were taking at least 15 different classes of drugs</vt:lpstr>
      <vt:lpstr>In 2018/19, 44% of seniors prescribed medications were taking at least one drug that was potentially inappropriate </vt:lpstr>
      <vt:lpstr>In 2019, less than 10% of eligible people had a medication review within  7 days of being discharged home from hospital</vt:lpstr>
      <vt:lpstr>“For the past 30 years, my work has focused on frail older people, and medication management plays a significant role in caring for these individuals. There are often inaccuracies in patient discharge summary medication lists that make it difficult for the primary care physician to figure out exactly what the patient is taking and should be taking. As a result, one of the big problems I see in daily clinical practice is not really knowing what medications a patient is actually on, and having to cobble the list together from a number of sources.  “The quality standard for medication safety can help individual providers and provincial and regional groups start to work toward the goal of improving outcomes. I think it will allow organizations and individual practitioners to determine what their local and system strategies are for medication management. The quality standard addresses a number of important areas, including the emphasis that medication prescribing should involve an informed process between prescribers and patients that takes into account a person’s individual goals and their other health issues.”  – Dr. Christopher Frank</vt:lpstr>
      <vt:lpstr> Quality Statements  to Improve Care</vt:lpstr>
      <vt:lpstr>Scope of the Medication Safety Quality Standard</vt:lpstr>
      <vt:lpstr>Quality Statement Topics</vt:lpstr>
      <vt:lpstr>Quality Statement 1: Involvement in Decisions About Medication   </vt:lpstr>
      <vt:lpstr>Quality Statement 2: Prescribing Practices      </vt:lpstr>
      <vt:lpstr>Quality Statement 3: Accurate and Up-to-Date Medication List    </vt:lpstr>
      <vt:lpstr>Quality Statement 4: Structured Medication Review      </vt:lpstr>
      <vt:lpstr>Quality Statement 5: Medication-Related Patient Safety Incidents        </vt:lpstr>
      <vt:lpstr> How to Measure Overall Success </vt:lpstr>
      <vt:lpstr>Indicators That Can Be Measured Using Provincial Data</vt:lpstr>
      <vt:lpstr>Indicator That Can Be Measured Using Only Local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2</cp:revision>
  <dcterms:modified xsi:type="dcterms:W3CDTF">2021-08-11T14:39:46Z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