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28.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29.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30.xml" ContentType="application/vnd.openxmlformats-officedocument.presentationml.tags+xml"/>
  <Override PartName="/ppt/notesSlides/notesSlide21.xml" ContentType="application/vnd.openxmlformats-officedocument.presentationml.notesSlide+xml"/>
  <Override PartName="/ppt/tags/tag31.xml" ContentType="application/vnd.openxmlformats-officedocument.presentationml.tags+xml"/>
  <Override PartName="/ppt/notesSlides/notesSlide22.xml" ContentType="application/vnd.openxmlformats-officedocument.presentationml.notesSlide+xml"/>
  <Override PartName="/ppt/tags/tag32.xml" ContentType="application/vnd.openxmlformats-officedocument.presentationml.tags+xml"/>
  <Override PartName="/ppt/notesSlides/notesSlide23.xml" ContentType="application/vnd.openxmlformats-officedocument.presentationml.notesSlide+xml"/>
  <Override PartName="/ppt/tags/tag33.xml" ContentType="application/vnd.openxmlformats-officedocument.presentationml.tags+xml"/>
  <Override PartName="/ppt/notesSlides/notesSlide24.xml" ContentType="application/vnd.openxmlformats-officedocument.presentationml.notesSlide+xml"/>
  <Override PartName="/ppt/tags/tag34.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4598" r:id="rId4"/>
    <p:sldMasterId id="2147484610" r:id="rId5"/>
    <p:sldMasterId id="2147484625" r:id="rId6"/>
    <p:sldMasterId id="2147484639" r:id="rId7"/>
  </p:sldMasterIdLst>
  <p:notesMasterIdLst>
    <p:notesMasterId r:id="rId38"/>
  </p:notesMasterIdLst>
  <p:handoutMasterIdLst>
    <p:handoutMasterId r:id="rId39"/>
  </p:handoutMasterIdLst>
  <p:sldIdLst>
    <p:sldId id="1584" r:id="rId8"/>
    <p:sldId id="649" r:id="rId9"/>
    <p:sldId id="651" r:id="rId10"/>
    <p:sldId id="654" r:id="rId11"/>
    <p:sldId id="652" r:id="rId12"/>
    <p:sldId id="474" r:id="rId13"/>
    <p:sldId id="621" r:id="rId14"/>
    <p:sldId id="653" r:id="rId15"/>
    <p:sldId id="623" r:id="rId16"/>
    <p:sldId id="1559" r:id="rId17"/>
    <p:sldId id="699" r:id="rId18"/>
    <p:sldId id="1581" r:id="rId19"/>
    <p:sldId id="1589" r:id="rId20"/>
    <p:sldId id="1585" r:id="rId21"/>
    <p:sldId id="1586" r:id="rId22"/>
    <p:sldId id="1587" r:id="rId23"/>
    <p:sldId id="1588" r:id="rId24"/>
    <p:sldId id="1212" r:id="rId25"/>
    <p:sldId id="1582" r:id="rId26"/>
    <p:sldId id="1324" r:id="rId27"/>
    <p:sldId id="278" r:id="rId28"/>
    <p:sldId id="1593" r:id="rId29"/>
    <p:sldId id="1592" r:id="rId30"/>
    <p:sldId id="1591" r:id="rId31"/>
    <p:sldId id="1590" r:id="rId32"/>
    <p:sldId id="666" r:id="rId33"/>
    <p:sldId id="1583" r:id="rId34"/>
    <p:sldId id="1566" r:id="rId35"/>
    <p:sldId id="1571" r:id="rId36"/>
    <p:sldId id="256" r:id="rId37"/>
  </p:sldIdLst>
  <p:sldSz cx="9144000" cy="6858000" type="screen4x3"/>
  <p:notesSz cx="6858000" cy="2752725"/>
  <p:custDataLst>
    <p:tags r:id="rId40"/>
  </p:custDataLst>
  <p:defaultTex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470">
          <p15:clr>
            <a:srgbClr val="A4A3A4"/>
          </p15:clr>
        </p15:guide>
        <p15:guide id="2" orient="horz" pos="469">
          <p15:clr>
            <a:srgbClr val="A4A3A4"/>
          </p15:clr>
        </p15:guide>
        <p15:guide id="3" orient="horz" pos="349">
          <p15:clr>
            <a:srgbClr val="A4A3A4"/>
          </p15:clr>
        </p15:guide>
        <p15:guide id="4" pos="2835">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ipper, Jennifer" initials="SJ" lastIdx="11" clrIdx="0"/>
  <p:cmAuthor id="29" name="Emond, Ryan" initials="ER" lastIdx="1" clrIdx="29">
    <p:extLst>
      <p:ext uri="{19B8F6BF-5375-455C-9EA6-DF929625EA0E}">
        <p15:presenceInfo xmlns:p15="http://schemas.microsoft.com/office/powerpoint/2012/main" userId="S::REmond@hqontario.ca::1865b392-29a2-406e-ae3b-a7a00dc43801" providerId="AD"/>
      </p:ext>
    </p:extLst>
  </p:cmAuthor>
  <p:cmAuthor id="1" name="Loren Aytona" initials="" lastIdx="37" clrIdx="1"/>
  <p:cmAuthor id="2" name="Adatia, Tasleen" initials="AT" lastIdx="13" clrIdx="2"/>
  <p:cmAuthor id="3" name="Ng, Jessica" initials="NJ" lastIdx="2" clrIdx="3"/>
  <p:cmAuthor id="4" name="Bennett, Suzannah" initials="BS" lastIdx="1" clrIdx="4">
    <p:extLst>
      <p:ext uri="{19B8F6BF-5375-455C-9EA6-DF929625EA0E}">
        <p15:presenceInfo xmlns:p15="http://schemas.microsoft.com/office/powerpoint/2012/main" userId="S::sbennett@hqontario.ca::a275cb3f-6118-46c6-a80f-c6865482db72" providerId="AD"/>
      </p:ext>
    </p:extLst>
  </p:cmAuthor>
  <p:cmAuthor id="5" name="Kashfia" initials="K" lastIdx="23" clrIdx="5">
    <p:extLst>
      <p:ext uri="{19B8F6BF-5375-455C-9EA6-DF929625EA0E}">
        <p15:presenceInfo xmlns:p15="http://schemas.microsoft.com/office/powerpoint/2012/main" userId="Kashfia" providerId="None"/>
      </p:ext>
    </p:extLst>
  </p:cmAuthor>
  <p:cmAuthor id="6" name="Jennifer White" initials="JW" lastIdx="10" clrIdx="6">
    <p:extLst>
      <p:ext uri="{19B8F6BF-5375-455C-9EA6-DF929625EA0E}">
        <p15:presenceInfo xmlns:p15="http://schemas.microsoft.com/office/powerpoint/2012/main" userId="Jennifer White" providerId="None"/>
      </p:ext>
    </p:extLst>
  </p:cmAuthor>
  <p:cmAuthor id="7" name="White, Jennifer" initials="WJ" lastIdx="3" clrIdx="7">
    <p:extLst>
      <p:ext uri="{19B8F6BF-5375-455C-9EA6-DF929625EA0E}">
        <p15:presenceInfo xmlns:p15="http://schemas.microsoft.com/office/powerpoint/2012/main" userId="White, Jennifer" providerId="None"/>
      </p:ext>
    </p:extLst>
  </p:cmAuthor>
  <p:cmAuthor id="8" name="Burke Dimitrova, Sarah" initials="BDS" lastIdx="23" clrIdx="8">
    <p:extLst>
      <p:ext uri="{19B8F6BF-5375-455C-9EA6-DF929625EA0E}">
        <p15:presenceInfo xmlns:p15="http://schemas.microsoft.com/office/powerpoint/2012/main" userId="S::sbdimitrova@hqontario.ca::7cc3709f-8b4d-437c-a82c-63edf78dc3bb" providerId="AD"/>
      </p:ext>
    </p:extLst>
  </p:cmAuthor>
  <p:cmAuthor id="9" name="Tasleen" initials="T" lastIdx="20" clrIdx="9">
    <p:extLst>
      <p:ext uri="{19B8F6BF-5375-455C-9EA6-DF929625EA0E}">
        <p15:presenceInfo xmlns:p15="http://schemas.microsoft.com/office/powerpoint/2012/main" userId="Tasleen" providerId="None"/>
      </p:ext>
    </p:extLst>
  </p:cmAuthor>
  <p:cmAuthor id="10" name="Shirodkar, Apurva" initials="SA" lastIdx="3" clrIdx="10">
    <p:extLst>
      <p:ext uri="{19B8F6BF-5375-455C-9EA6-DF929625EA0E}">
        <p15:presenceInfo xmlns:p15="http://schemas.microsoft.com/office/powerpoint/2012/main" userId="S::ashirodkar@hqontario.ca::23dd53ca-b896-46ef-9c79-bd536f7a6fbe" providerId="AD"/>
      </p:ext>
    </p:extLst>
  </p:cmAuthor>
  <p:cmAuthor id="11" name="Yurkiewich, Alex" initials="YA" lastIdx="6" clrIdx="11">
    <p:extLst>
      <p:ext uri="{19B8F6BF-5375-455C-9EA6-DF929625EA0E}">
        <p15:presenceInfo xmlns:p15="http://schemas.microsoft.com/office/powerpoint/2012/main" userId="S::ayurkiewich@hqontario.ca::c73ae43d-13b4-4a95-a37e-f2a649a0e935" providerId="AD"/>
      </p:ext>
    </p:extLst>
  </p:cmAuthor>
  <p:cmAuthor id="12" name="Bennell, Maria" initials="BM" lastIdx="60" clrIdx="12">
    <p:extLst>
      <p:ext uri="{19B8F6BF-5375-455C-9EA6-DF929625EA0E}">
        <p15:presenceInfo xmlns:p15="http://schemas.microsoft.com/office/powerpoint/2012/main" userId="S::mbennell@hqontario.ca::29ff3d4d-a61b-465a-b508-388f73d9a7fd" providerId="AD"/>
      </p:ext>
    </p:extLst>
  </p:cmAuthor>
  <p:cmAuthor id="13" name="Yurkiewich, Alex" initials="YA [2]" lastIdx="3" clrIdx="13">
    <p:extLst>
      <p:ext uri="{19B8F6BF-5375-455C-9EA6-DF929625EA0E}">
        <p15:presenceInfo xmlns:p15="http://schemas.microsoft.com/office/powerpoint/2012/main" userId="Yurkiewich, Alex" providerId="None"/>
      </p:ext>
    </p:extLst>
  </p:cmAuthor>
  <p:cmAuthor id="14" name="Degani, Naushaba" initials="DN" lastIdx="41" clrIdx="14">
    <p:extLst>
      <p:ext uri="{19B8F6BF-5375-455C-9EA6-DF929625EA0E}">
        <p15:presenceInfo xmlns:p15="http://schemas.microsoft.com/office/powerpoint/2012/main" userId="S::NDegani@hqontario.ca::b3fe8926-635f-4694-afb6-532aee62f3e1" providerId="AD"/>
      </p:ext>
    </p:extLst>
  </p:cmAuthor>
  <p:cmAuthor id="15" name="White, Jennifer" initials="WJ [2]" lastIdx="8" clrIdx="15">
    <p:extLst>
      <p:ext uri="{19B8F6BF-5375-455C-9EA6-DF929625EA0E}">
        <p15:presenceInfo xmlns:p15="http://schemas.microsoft.com/office/powerpoint/2012/main" userId="S::jwhite@hqontario.ca::22e1a18e-8c11-41e1-8dbe-ead067d06f7e" providerId="AD"/>
      </p:ext>
    </p:extLst>
  </p:cmAuthor>
  <p:cmAuthor id="16" name="Phillips, Lacey" initials="PL" lastIdx="18" clrIdx="16">
    <p:extLst>
      <p:ext uri="{19B8F6BF-5375-455C-9EA6-DF929625EA0E}">
        <p15:presenceInfo xmlns:p15="http://schemas.microsoft.com/office/powerpoint/2012/main" userId="S::lphillips@hqontario.ca::f36da0fa-bc11-47e7-b011-288b2690d24c" providerId="AD"/>
      </p:ext>
    </p:extLst>
  </p:cmAuthor>
  <p:cmAuthor id="17" name="Baltman-Cord, Arielle" initials="BA" lastIdx="4" clrIdx="17">
    <p:extLst>
      <p:ext uri="{19B8F6BF-5375-455C-9EA6-DF929625EA0E}">
        <p15:presenceInfo xmlns:p15="http://schemas.microsoft.com/office/powerpoint/2012/main" userId="S::abaltman@hqontario.ca::9b7feabb-00b0-4e29-82fa-b0ef0096bed4" providerId="AD"/>
      </p:ext>
    </p:extLst>
  </p:cmAuthor>
  <p:cmAuthor id="18" name="Irwin, Terri" initials="IT" lastIdx="1" clrIdx="18">
    <p:extLst>
      <p:ext uri="{19B8F6BF-5375-455C-9EA6-DF929625EA0E}">
        <p15:presenceInfo xmlns:p15="http://schemas.microsoft.com/office/powerpoint/2012/main" userId="S::tirwin@hqontario.ca::9a279925-31fb-42f2-b00c-69cd8459cf1c" providerId="AD"/>
      </p:ext>
    </p:extLst>
  </p:cmAuthor>
  <p:cmAuthor id="19" name="Alex Yurkiewich" initials="AY" lastIdx="1" clrIdx="19">
    <p:extLst>
      <p:ext uri="{19B8F6BF-5375-455C-9EA6-DF929625EA0E}">
        <p15:presenceInfo xmlns:p15="http://schemas.microsoft.com/office/powerpoint/2012/main" userId="Alex Yurkiewich" providerId="None"/>
      </p:ext>
    </p:extLst>
  </p:cmAuthor>
  <p:cmAuthor id="20" name="Singh, Hasmita" initials="SH" lastIdx="90" clrIdx="20">
    <p:extLst>
      <p:ext uri="{19B8F6BF-5375-455C-9EA6-DF929625EA0E}">
        <p15:presenceInfo xmlns:p15="http://schemas.microsoft.com/office/powerpoint/2012/main" userId="Singh, Hasmita" providerId="None"/>
      </p:ext>
    </p:extLst>
  </p:cmAuthor>
  <p:cmAuthor id="21" name="Willson, Vanessa" initials="WV" lastIdx="26" clrIdx="21">
    <p:extLst>
      <p:ext uri="{19B8F6BF-5375-455C-9EA6-DF929625EA0E}">
        <p15:presenceInfo xmlns:p15="http://schemas.microsoft.com/office/powerpoint/2012/main" userId="S::vwillson@hqontario.ca::36187c62-39b2-4093-9f4e-be1cbfcacfc7" providerId="AD"/>
      </p:ext>
    </p:extLst>
  </p:cmAuthor>
  <p:cmAuthor id="22" name="Aytona-Arena, Loren" initials="AL" lastIdx="2" clrIdx="22">
    <p:extLst>
      <p:ext uri="{19B8F6BF-5375-455C-9EA6-DF929625EA0E}">
        <p15:presenceInfo xmlns:p15="http://schemas.microsoft.com/office/powerpoint/2012/main" userId="S::laytona@hqontario.ca::dff38c10-91b7-4935-94ff-8594b114d0a8" providerId="AD"/>
      </p:ext>
    </p:extLst>
  </p:cmAuthor>
  <p:cmAuthor id="23" name="Kennedy, Carol" initials="KC" lastIdx="11" clrIdx="23">
    <p:extLst>
      <p:ext uri="{19B8F6BF-5375-455C-9EA6-DF929625EA0E}">
        <p15:presenceInfo xmlns:p15="http://schemas.microsoft.com/office/powerpoint/2012/main" userId="S::ckennedy@hqontario.ca::f0b2b8af-47db-4d78-a4c3-674ff789a5a0" providerId="AD"/>
      </p:ext>
    </p:extLst>
  </p:cmAuthor>
  <p:cmAuthor id="24" name="Ihn, Erica" initials="IE" lastIdx="13" clrIdx="24">
    <p:extLst>
      <p:ext uri="{19B8F6BF-5375-455C-9EA6-DF929625EA0E}">
        <p15:presenceInfo xmlns:p15="http://schemas.microsoft.com/office/powerpoint/2012/main" userId="S::eihn@hqontario.ca::e9cf071f-070c-444b-9220-ab1b62e60e80" providerId="AD"/>
      </p:ext>
    </p:extLst>
  </p:cmAuthor>
  <p:cmAuthor id="25" name="McPherson, Mark" initials="MM" lastIdx="2" clrIdx="25">
    <p:extLst>
      <p:ext uri="{19B8F6BF-5375-455C-9EA6-DF929625EA0E}">
        <p15:presenceInfo xmlns:p15="http://schemas.microsoft.com/office/powerpoint/2012/main" userId="S-1-5-21-535683054-4239906057-3132855710-3292" providerId="AD"/>
      </p:ext>
    </p:extLst>
  </p:cmAuthor>
  <p:cmAuthor id="26" name="Tam, Tommy" initials="TT" lastIdx="20" clrIdx="26">
    <p:extLst>
      <p:ext uri="{19B8F6BF-5375-455C-9EA6-DF929625EA0E}">
        <p15:presenceInfo xmlns:p15="http://schemas.microsoft.com/office/powerpoint/2012/main" userId="S::ttam@hqontario.ca::2cc40343-befa-410b-9a94-3f056f9790e7" providerId="AD"/>
      </p:ext>
    </p:extLst>
  </p:cmAuthor>
  <p:cmAuthor id="27" name="Cowan, Kara" initials="CK" lastIdx="37" clrIdx="27">
    <p:extLst>
      <p:ext uri="{19B8F6BF-5375-455C-9EA6-DF929625EA0E}">
        <p15:presenceInfo xmlns:p15="http://schemas.microsoft.com/office/powerpoint/2012/main" userId="Cowan, Kara" providerId="None"/>
      </p:ext>
    </p:extLst>
  </p:cmAuthor>
  <p:cmAuthor id="28" name="Harrison, Susan" initials="HS" lastIdx="23" clrIdx="28">
    <p:extLst>
      <p:ext uri="{19B8F6BF-5375-455C-9EA6-DF929625EA0E}">
        <p15:presenceInfo xmlns:p15="http://schemas.microsoft.com/office/powerpoint/2012/main" userId="S::sharrison@hqontario.ca::12d20603-a68e-40bb-99e5-862f8234107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278F"/>
    <a:srgbClr val="00B2E3"/>
    <a:srgbClr val="047BC1"/>
    <a:srgbClr val="00A0AF"/>
    <a:srgbClr val="D5F6FF"/>
    <a:srgbClr val="A3EBFF"/>
    <a:srgbClr val="00788A"/>
    <a:srgbClr val="F5F5F5"/>
    <a:srgbClr val="FCD8D8"/>
    <a:srgbClr val="F9B9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9B2C7D-8E5D-424D-9A53-E8505FBC37E0}" v="1" dt="2021-08-10T14:19:19.427"/>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141" autoAdjust="0"/>
  </p:normalViewPr>
  <p:slideViewPr>
    <p:cSldViewPr snapToGrid="0">
      <p:cViewPr varScale="1">
        <p:scale>
          <a:sx n="91" d="100"/>
          <a:sy n="91" d="100"/>
        </p:scale>
        <p:origin x="2184" y="90"/>
      </p:cViewPr>
      <p:guideLst>
        <p:guide orient="horz" pos="470"/>
        <p:guide orient="horz" pos="469"/>
        <p:guide orient="horz" pos="349"/>
        <p:guide pos="2835"/>
      </p:guideLst>
    </p:cSldViewPr>
  </p:slideViewPr>
  <p:notesTextViewPr>
    <p:cViewPr>
      <p:scale>
        <a:sx n="1" d="1"/>
        <a:sy n="1" d="1"/>
      </p:scale>
      <p:origin x="0" y="0"/>
    </p:cViewPr>
  </p:notesTextViewPr>
  <p:notesViewPr>
    <p:cSldViewPr snapToGrid="0">
      <p:cViewPr>
        <p:scale>
          <a:sx n="1" d="2"/>
          <a:sy n="1" d="2"/>
        </p:scale>
        <p:origin x="0" y="0"/>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notesMaster" Target="notesMasters/notesMaster1.xml"/><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rison, Susan" userId="1ddf3375-323b-4640-a3c6-9d3435a6c407" providerId="ADAL" clId="{4F542CF7-FE57-4B5D-9F25-3BF871C19115}"/>
    <pc:docChg chg="undo custSel addSld delSld modSld modMainMaster">
      <pc:chgData name="Harrison, Susan" userId="1ddf3375-323b-4640-a3c6-9d3435a6c407" providerId="ADAL" clId="{4F542CF7-FE57-4B5D-9F25-3BF871C19115}" dt="2021-03-24T16:14:08.744" v="363" actId="1076"/>
      <pc:docMkLst>
        <pc:docMk/>
      </pc:docMkLst>
      <pc:sldChg chg="modSp mod modNotesTx">
        <pc:chgData name="Harrison, Susan" userId="1ddf3375-323b-4640-a3c6-9d3435a6c407" providerId="ADAL" clId="{4F542CF7-FE57-4B5D-9F25-3BF871C19115}" dt="2021-03-22T19:31:23.568" v="198"/>
        <pc:sldMkLst>
          <pc:docMk/>
          <pc:sldMk cId="0" sldId="278"/>
        </pc:sldMkLst>
        <pc:spChg chg="mod">
          <ac:chgData name="Harrison, Susan" userId="1ddf3375-323b-4640-a3c6-9d3435a6c407" providerId="ADAL" clId="{4F542CF7-FE57-4B5D-9F25-3BF871C19115}" dt="2021-03-22T19:31:00.355" v="197" actId="948"/>
          <ac:spMkLst>
            <pc:docMk/>
            <pc:sldMk cId="0" sldId="278"/>
            <ac:spMk id="628" creationId="{00000000-0000-0000-0000-000000000000}"/>
          </ac:spMkLst>
        </pc:spChg>
      </pc:sldChg>
      <pc:sldChg chg="del">
        <pc:chgData name="Harrison, Susan" userId="1ddf3375-323b-4640-a3c6-9d3435a6c407" providerId="ADAL" clId="{4F542CF7-FE57-4B5D-9F25-3BF871C19115}" dt="2021-03-22T17:54:02.237" v="7" actId="2696"/>
        <pc:sldMkLst>
          <pc:docMk/>
          <pc:sldMk cId="2260738719" sldId="372"/>
        </pc:sldMkLst>
      </pc:sldChg>
      <pc:sldChg chg="addSp delSp modSp mod">
        <pc:chgData name="Harrison, Susan" userId="1ddf3375-323b-4640-a3c6-9d3435a6c407" providerId="ADAL" clId="{4F542CF7-FE57-4B5D-9F25-3BF871C19115}" dt="2021-03-22T18:56:57.568" v="104" actId="1076"/>
        <pc:sldMkLst>
          <pc:docMk/>
          <pc:sldMk cId="2480312458" sldId="474"/>
        </pc:sldMkLst>
        <pc:spChg chg="mod">
          <ac:chgData name="Harrison, Susan" userId="1ddf3375-323b-4640-a3c6-9d3435a6c407" providerId="ADAL" clId="{4F542CF7-FE57-4B5D-9F25-3BF871C19115}" dt="2021-03-22T18:56:57.568" v="104" actId="1076"/>
          <ac:spMkLst>
            <pc:docMk/>
            <pc:sldMk cId="2480312458" sldId="474"/>
            <ac:spMk id="26" creationId="{F07A3C3C-444D-4F53-8665-D340CBAFF382}"/>
          </ac:spMkLst>
        </pc:spChg>
        <pc:spChg chg="del mod">
          <ac:chgData name="Harrison, Susan" userId="1ddf3375-323b-4640-a3c6-9d3435a6c407" providerId="ADAL" clId="{4F542CF7-FE57-4B5D-9F25-3BF871C19115}" dt="2021-03-22T18:46:19.638" v="79" actId="478"/>
          <ac:spMkLst>
            <pc:docMk/>
            <pc:sldMk cId="2480312458" sldId="474"/>
            <ac:spMk id="27" creationId="{185DFB3F-1523-4352-8111-E7711FB6211C}"/>
          </ac:spMkLst>
        </pc:spChg>
        <pc:spChg chg="mod">
          <ac:chgData name="Harrison, Susan" userId="1ddf3375-323b-4640-a3c6-9d3435a6c407" providerId="ADAL" clId="{4F542CF7-FE57-4B5D-9F25-3BF871C19115}" dt="2021-03-22T18:54:36.642" v="92" actId="1076"/>
          <ac:spMkLst>
            <pc:docMk/>
            <pc:sldMk cId="2480312458" sldId="474"/>
            <ac:spMk id="28" creationId="{807D9491-CA8F-490E-AD12-48E6F8417802}"/>
          </ac:spMkLst>
        </pc:spChg>
        <pc:picChg chg="add mod">
          <ac:chgData name="Harrison, Susan" userId="1ddf3375-323b-4640-a3c6-9d3435a6c407" providerId="ADAL" clId="{4F542CF7-FE57-4B5D-9F25-3BF871C19115}" dt="2021-03-22T18:51:59.855" v="86" actId="14861"/>
          <ac:picMkLst>
            <pc:docMk/>
            <pc:sldMk cId="2480312458" sldId="474"/>
            <ac:picMk id="3" creationId="{09944A6C-AE0A-43BD-AC6A-DF417F919117}"/>
          </ac:picMkLst>
        </pc:picChg>
        <pc:picChg chg="add del mod">
          <ac:chgData name="Harrison, Susan" userId="1ddf3375-323b-4640-a3c6-9d3435a6c407" providerId="ADAL" clId="{4F542CF7-FE57-4B5D-9F25-3BF871C19115}" dt="2021-03-22T18:56:16.677" v="95" actId="478"/>
          <ac:picMkLst>
            <pc:docMk/>
            <pc:sldMk cId="2480312458" sldId="474"/>
            <ac:picMk id="5" creationId="{3BD6520B-78D1-4ECF-9D3F-8B933D8BF7B6}"/>
          </ac:picMkLst>
        </pc:picChg>
        <pc:picChg chg="add mod">
          <ac:chgData name="Harrison, Susan" userId="1ddf3375-323b-4640-a3c6-9d3435a6c407" providerId="ADAL" clId="{4F542CF7-FE57-4B5D-9F25-3BF871C19115}" dt="2021-03-22T18:54:42.312" v="94" actId="1076"/>
          <ac:picMkLst>
            <pc:docMk/>
            <pc:sldMk cId="2480312458" sldId="474"/>
            <ac:picMk id="7" creationId="{A3EF866D-77F7-44AF-8D81-DB716F8AC596}"/>
          </ac:picMkLst>
        </pc:picChg>
        <pc:picChg chg="add mod">
          <ac:chgData name="Harrison, Susan" userId="1ddf3375-323b-4640-a3c6-9d3435a6c407" providerId="ADAL" clId="{4F542CF7-FE57-4B5D-9F25-3BF871C19115}" dt="2021-03-22T18:56:48.925" v="102" actId="14861"/>
          <ac:picMkLst>
            <pc:docMk/>
            <pc:sldMk cId="2480312458" sldId="474"/>
            <ac:picMk id="9" creationId="{7193E9BD-FBB0-46C6-969D-DECB235C66FA}"/>
          </ac:picMkLst>
        </pc:picChg>
        <pc:cxnChg chg="mod">
          <ac:chgData name="Harrison, Susan" userId="1ddf3375-323b-4640-a3c6-9d3435a6c407" providerId="ADAL" clId="{4F542CF7-FE57-4B5D-9F25-3BF871C19115}" dt="2021-03-22T18:56:53.655" v="103" actId="1076"/>
          <ac:cxnSpMkLst>
            <pc:docMk/>
            <pc:sldMk cId="2480312458" sldId="474"/>
            <ac:cxnSpMk id="30" creationId="{702A03C7-8153-4B8D-9E53-74FA69123706}"/>
          </ac:cxnSpMkLst>
        </pc:cxnChg>
        <pc:cxnChg chg="mod">
          <ac:chgData name="Harrison, Susan" userId="1ddf3375-323b-4640-a3c6-9d3435a6c407" providerId="ADAL" clId="{4F542CF7-FE57-4B5D-9F25-3BF871C19115}" dt="2021-03-22T18:54:39.411" v="93" actId="1076"/>
          <ac:cxnSpMkLst>
            <pc:docMk/>
            <pc:sldMk cId="2480312458" sldId="474"/>
            <ac:cxnSpMk id="31" creationId="{9FF291E2-A349-44A7-B3F1-F0D0E8FB0D87}"/>
          </ac:cxnSpMkLst>
        </pc:cxnChg>
        <pc:cxnChg chg="del">
          <ac:chgData name="Harrison, Susan" userId="1ddf3375-323b-4640-a3c6-9d3435a6c407" providerId="ADAL" clId="{4F542CF7-FE57-4B5D-9F25-3BF871C19115}" dt="2021-03-22T18:46:22.182" v="80" actId="478"/>
          <ac:cxnSpMkLst>
            <pc:docMk/>
            <pc:sldMk cId="2480312458" sldId="474"/>
            <ac:cxnSpMk id="32" creationId="{13A0216D-0267-4603-8CEC-4055BAE4D71B}"/>
          </ac:cxnSpMkLst>
        </pc:cxnChg>
      </pc:sldChg>
      <pc:sldChg chg="del">
        <pc:chgData name="Harrison, Susan" userId="1ddf3375-323b-4640-a3c6-9d3435a6c407" providerId="ADAL" clId="{4F542CF7-FE57-4B5D-9F25-3BF871C19115}" dt="2021-03-22T18:57:16.591" v="105" actId="2696"/>
        <pc:sldMkLst>
          <pc:docMk/>
          <pc:sldMk cId="386164400" sldId="621"/>
        </pc:sldMkLst>
      </pc:sldChg>
      <pc:sldChg chg="modSp mod">
        <pc:chgData name="Harrison, Susan" userId="1ddf3375-323b-4640-a3c6-9d3435a6c407" providerId="ADAL" clId="{4F542CF7-FE57-4B5D-9F25-3BF871C19115}" dt="2021-03-22T18:27:13.024" v="29" actId="255"/>
        <pc:sldMkLst>
          <pc:docMk/>
          <pc:sldMk cId="2513520008" sldId="649"/>
        </pc:sldMkLst>
        <pc:spChg chg="mod">
          <ac:chgData name="Harrison, Susan" userId="1ddf3375-323b-4640-a3c6-9d3435a6c407" providerId="ADAL" clId="{4F542CF7-FE57-4B5D-9F25-3BF871C19115}" dt="2021-03-22T18:27:13.024" v="29" actId="255"/>
          <ac:spMkLst>
            <pc:docMk/>
            <pc:sldMk cId="2513520008" sldId="649"/>
            <ac:spMk id="3" creationId="{00000000-0000-0000-0000-000000000000}"/>
          </ac:spMkLst>
        </pc:spChg>
      </pc:sldChg>
      <pc:sldChg chg="addSp delSp modSp mod modNotesTx">
        <pc:chgData name="Harrison, Susan" userId="1ddf3375-323b-4640-a3c6-9d3435a6c407" providerId="ADAL" clId="{4F542CF7-FE57-4B5D-9F25-3BF871C19115}" dt="2021-03-22T20:46:48.082" v="283" actId="1076"/>
        <pc:sldMkLst>
          <pc:docMk/>
          <pc:sldMk cId="1953139645" sldId="652"/>
        </pc:sldMkLst>
        <pc:spChg chg="mod">
          <ac:chgData name="Harrison, Susan" userId="1ddf3375-323b-4640-a3c6-9d3435a6c407" providerId="ADAL" clId="{4F542CF7-FE57-4B5D-9F25-3BF871C19115}" dt="2021-03-22T18:35:28.297" v="37"/>
          <ac:spMkLst>
            <pc:docMk/>
            <pc:sldMk cId="1953139645" sldId="652"/>
            <ac:spMk id="2" creationId="{00000000-0000-0000-0000-000000000000}"/>
          </ac:spMkLst>
        </pc:spChg>
        <pc:spChg chg="mod">
          <ac:chgData name="Harrison, Susan" userId="1ddf3375-323b-4640-a3c6-9d3435a6c407" providerId="ADAL" clId="{4F542CF7-FE57-4B5D-9F25-3BF871C19115}" dt="2021-03-22T18:39:55.445" v="55" actId="1076"/>
          <ac:spMkLst>
            <pc:docMk/>
            <pc:sldMk cId="1953139645" sldId="652"/>
            <ac:spMk id="12" creationId="{F0F35BBD-54CB-4390-9756-E2365E67CCA5}"/>
          </ac:spMkLst>
        </pc:spChg>
        <pc:spChg chg="mod">
          <ac:chgData name="Harrison, Susan" userId="1ddf3375-323b-4640-a3c6-9d3435a6c407" providerId="ADAL" clId="{4F542CF7-FE57-4B5D-9F25-3BF871C19115}" dt="2021-03-22T18:39:44.230" v="53" actId="1076"/>
          <ac:spMkLst>
            <pc:docMk/>
            <pc:sldMk cId="1953139645" sldId="652"/>
            <ac:spMk id="20" creationId="{932F9474-44BB-48D5-8696-942CBEC16F43}"/>
          </ac:spMkLst>
        </pc:spChg>
        <pc:spChg chg="del mod">
          <ac:chgData name="Harrison, Susan" userId="1ddf3375-323b-4640-a3c6-9d3435a6c407" providerId="ADAL" clId="{4F542CF7-FE57-4B5D-9F25-3BF871C19115}" dt="2021-03-22T18:33:53.484" v="32"/>
          <ac:spMkLst>
            <pc:docMk/>
            <pc:sldMk cId="1953139645" sldId="652"/>
            <ac:spMk id="23" creationId="{00000000-0000-0000-0000-000000000000}"/>
          </ac:spMkLst>
        </pc:spChg>
        <pc:spChg chg="del mod">
          <ac:chgData name="Harrison, Susan" userId="1ddf3375-323b-4640-a3c6-9d3435a6c407" providerId="ADAL" clId="{4F542CF7-FE57-4B5D-9F25-3BF871C19115}" dt="2021-03-22T18:41:04.261" v="65"/>
          <ac:spMkLst>
            <pc:docMk/>
            <pc:sldMk cId="1953139645" sldId="652"/>
            <ac:spMk id="24" creationId="{4853A873-C959-4D38-8278-FD7FE247F985}"/>
          </ac:spMkLst>
        </pc:spChg>
        <pc:picChg chg="add mod">
          <ac:chgData name="Harrison, Susan" userId="1ddf3375-323b-4640-a3c6-9d3435a6c407" providerId="ADAL" clId="{4F542CF7-FE57-4B5D-9F25-3BF871C19115}" dt="2021-03-22T18:38:36.899" v="47" actId="14861"/>
          <ac:picMkLst>
            <pc:docMk/>
            <pc:sldMk cId="1953139645" sldId="652"/>
            <ac:picMk id="4" creationId="{221477D5-DBDC-41A7-94A6-3024B6D2C5A8}"/>
          </ac:picMkLst>
        </pc:picChg>
        <pc:picChg chg="add mod">
          <ac:chgData name="Harrison, Susan" userId="1ddf3375-323b-4640-a3c6-9d3435a6c407" providerId="ADAL" clId="{4F542CF7-FE57-4B5D-9F25-3BF871C19115}" dt="2021-03-22T20:46:48.082" v="283" actId="1076"/>
          <ac:picMkLst>
            <pc:docMk/>
            <pc:sldMk cId="1953139645" sldId="652"/>
            <ac:picMk id="6" creationId="{EE99D196-7A16-439B-B56F-3152875B3894}"/>
          </ac:picMkLst>
        </pc:picChg>
        <pc:picChg chg="add del mod">
          <ac:chgData name="Harrison, Susan" userId="1ddf3375-323b-4640-a3c6-9d3435a6c407" providerId="ADAL" clId="{4F542CF7-FE57-4B5D-9F25-3BF871C19115}" dt="2021-03-22T18:43:45.090" v="72" actId="478"/>
          <ac:picMkLst>
            <pc:docMk/>
            <pc:sldMk cId="1953139645" sldId="652"/>
            <ac:picMk id="15" creationId="{2E55939A-8834-45A4-95E6-D45C52FB5AFA}"/>
          </ac:picMkLst>
        </pc:picChg>
        <pc:picChg chg="mod">
          <ac:chgData name="Harrison, Susan" userId="1ddf3375-323b-4640-a3c6-9d3435a6c407" providerId="ADAL" clId="{4F542CF7-FE57-4B5D-9F25-3BF871C19115}" dt="2021-03-22T20:46:42.307" v="282" actId="1076"/>
          <ac:picMkLst>
            <pc:docMk/>
            <pc:sldMk cId="1953139645" sldId="652"/>
            <ac:picMk id="21" creationId="{EACCFF8B-19EB-4ECD-B463-758CAC0E5CF7}"/>
          </ac:picMkLst>
        </pc:picChg>
      </pc:sldChg>
      <pc:sldChg chg="modSp add mod modNotesTx">
        <pc:chgData name="Harrison, Susan" userId="1ddf3375-323b-4640-a3c6-9d3435a6c407" providerId="ADAL" clId="{4F542CF7-FE57-4B5D-9F25-3BF871C19115}" dt="2021-03-22T20:32:16.086" v="279"/>
        <pc:sldMkLst>
          <pc:docMk/>
          <pc:sldMk cId="2200084351" sldId="666"/>
        </pc:sldMkLst>
        <pc:spChg chg="mod">
          <ac:chgData name="Harrison, Susan" userId="1ddf3375-323b-4640-a3c6-9d3435a6c407" providerId="ADAL" clId="{4F542CF7-FE57-4B5D-9F25-3BF871C19115}" dt="2021-03-22T20:30:04.811" v="265" actId="255"/>
          <ac:spMkLst>
            <pc:docMk/>
            <pc:sldMk cId="2200084351" sldId="666"/>
            <ac:spMk id="2" creationId="{00000000-0000-0000-0000-000000000000}"/>
          </ac:spMkLst>
        </pc:spChg>
        <pc:spChg chg="mod">
          <ac:chgData name="Harrison, Susan" userId="1ddf3375-323b-4640-a3c6-9d3435a6c407" providerId="ADAL" clId="{4F542CF7-FE57-4B5D-9F25-3BF871C19115}" dt="2021-03-22T20:30:55.587" v="274" actId="1076"/>
          <ac:spMkLst>
            <pc:docMk/>
            <pc:sldMk cId="2200084351" sldId="666"/>
            <ac:spMk id="3" creationId="{00000000-0000-0000-0000-000000000000}"/>
          </ac:spMkLst>
        </pc:spChg>
      </pc:sldChg>
      <pc:sldChg chg="del">
        <pc:chgData name="Harrison, Susan" userId="1ddf3375-323b-4640-a3c6-9d3435a6c407" providerId="ADAL" clId="{4F542CF7-FE57-4B5D-9F25-3BF871C19115}" dt="2021-03-22T20:29:26.052" v="259" actId="2696"/>
        <pc:sldMkLst>
          <pc:docMk/>
          <pc:sldMk cId="2503775561" sldId="666"/>
        </pc:sldMkLst>
      </pc:sldChg>
      <pc:sldChg chg="addSp modSp mod">
        <pc:chgData name="Harrison, Susan" userId="1ddf3375-323b-4640-a3c6-9d3435a6c407" providerId="ADAL" clId="{4F542CF7-FE57-4B5D-9F25-3BF871C19115}" dt="2021-03-22T19:05:13.487" v="113" actId="1076"/>
        <pc:sldMkLst>
          <pc:docMk/>
          <pc:sldMk cId="4087828476" sldId="699"/>
        </pc:sldMkLst>
        <pc:picChg chg="add mod">
          <ac:chgData name="Harrison, Susan" userId="1ddf3375-323b-4640-a3c6-9d3435a6c407" providerId="ADAL" clId="{4F542CF7-FE57-4B5D-9F25-3BF871C19115}" dt="2021-03-22T19:05:13.487" v="113" actId="1076"/>
          <ac:picMkLst>
            <pc:docMk/>
            <pc:sldMk cId="4087828476" sldId="699"/>
            <ac:picMk id="4" creationId="{A6F5F8B7-96F3-4469-ACB1-38A94D678919}"/>
          </ac:picMkLst>
        </pc:picChg>
      </pc:sldChg>
      <pc:sldChg chg="del">
        <pc:chgData name="Harrison, Susan" userId="1ddf3375-323b-4640-a3c6-9d3435a6c407" providerId="ADAL" clId="{4F542CF7-FE57-4B5D-9F25-3BF871C19115}" dt="2021-03-22T19:05:22.548" v="114" actId="2696"/>
        <pc:sldMkLst>
          <pc:docMk/>
          <pc:sldMk cId="3940148106" sldId="700"/>
        </pc:sldMkLst>
      </pc:sldChg>
      <pc:sldChg chg="modSp mod">
        <pc:chgData name="Harrison, Susan" userId="1ddf3375-323b-4640-a3c6-9d3435a6c407" providerId="ADAL" clId="{4F542CF7-FE57-4B5D-9F25-3BF871C19115}" dt="2021-03-24T16:14:00.069" v="362" actId="1076"/>
        <pc:sldMkLst>
          <pc:docMk/>
          <pc:sldMk cId="1768557774" sldId="1212"/>
        </pc:sldMkLst>
        <pc:spChg chg="mod">
          <ac:chgData name="Harrison, Susan" userId="1ddf3375-323b-4640-a3c6-9d3435a6c407" providerId="ADAL" clId="{4F542CF7-FE57-4B5D-9F25-3BF871C19115}" dt="2021-03-24T16:14:00.069" v="362" actId="1076"/>
          <ac:spMkLst>
            <pc:docMk/>
            <pc:sldMk cId="1768557774" sldId="1212"/>
            <ac:spMk id="2" creationId="{00000000-0000-0000-0000-000000000000}"/>
          </ac:spMkLst>
        </pc:spChg>
      </pc:sldChg>
      <pc:sldChg chg="modSp mod modNotesTx">
        <pc:chgData name="Harrison, Susan" userId="1ddf3375-323b-4640-a3c6-9d3435a6c407" providerId="ADAL" clId="{4F542CF7-FE57-4B5D-9F25-3BF871C19115}" dt="2021-03-22T19:27:54.555" v="182" actId="20577"/>
        <pc:sldMkLst>
          <pc:docMk/>
          <pc:sldMk cId="769053251" sldId="1324"/>
        </pc:sldMkLst>
        <pc:spChg chg="mod">
          <ac:chgData name="Harrison, Susan" userId="1ddf3375-323b-4640-a3c6-9d3435a6c407" providerId="ADAL" clId="{4F542CF7-FE57-4B5D-9F25-3BF871C19115}" dt="2021-03-22T19:27:17.247" v="178" actId="207"/>
          <ac:spMkLst>
            <pc:docMk/>
            <pc:sldMk cId="769053251" sldId="1324"/>
            <ac:spMk id="4" creationId="{00000000-0000-0000-0000-000000000000}"/>
          </ac:spMkLst>
        </pc:spChg>
      </pc:sldChg>
      <pc:sldChg chg="del">
        <pc:chgData name="Harrison, Susan" userId="1ddf3375-323b-4640-a3c6-9d3435a6c407" providerId="ADAL" clId="{4F542CF7-FE57-4B5D-9F25-3BF871C19115}" dt="2021-03-22T19:20:11.261" v="163" actId="2696"/>
        <pc:sldMkLst>
          <pc:docMk/>
          <pc:sldMk cId="3538692646" sldId="1384"/>
        </pc:sldMkLst>
      </pc:sldChg>
      <pc:sldChg chg="modSp mod addCm delCm">
        <pc:chgData name="Harrison, Susan" userId="1ddf3375-323b-4640-a3c6-9d3435a6c407" providerId="ADAL" clId="{4F542CF7-FE57-4B5D-9F25-3BF871C19115}" dt="2021-03-22T19:12:09.844" v="159" actId="255"/>
        <pc:sldMkLst>
          <pc:docMk/>
          <pc:sldMk cId="1936253259" sldId="1566"/>
        </pc:sldMkLst>
        <pc:spChg chg="mod">
          <ac:chgData name="Harrison, Susan" userId="1ddf3375-323b-4640-a3c6-9d3435a6c407" providerId="ADAL" clId="{4F542CF7-FE57-4B5D-9F25-3BF871C19115}" dt="2021-03-22T19:09:37.234" v="138"/>
          <ac:spMkLst>
            <pc:docMk/>
            <pc:sldMk cId="1936253259" sldId="1566"/>
            <ac:spMk id="2" creationId="{88B875E2-2223-4860-B6D4-7E787E9B7630}"/>
          </ac:spMkLst>
        </pc:spChg>
        <pc:spChg chg="mod">
          <ac:chgData name="Harrison, Susan" userId="1ddf3375-323b-4640-a3c6-9d3435a6c407" providerId="ADAL" clId="{4F542CF7-FE57-4B5D-9F25-3BF871C19115}" dt="2021-03-22T19:12:09.844" v="159" actId="255"/>
          <ac:spMkLst>
            <pc:docMk/>
            <pc:sldMk cId="1936253259" sldId="1566"/>
            <ac:spMk id="3" creationId="{80A9A327-4E57-450D-8F36-4D72E1311CF1}"/>
          </ac:spMkLst>
        </pc:spChg>
      </pc:sldChg>
      <pc:sldChg chg="modSp mod delCm modNotesTx">
        <pc:chgData name="Harrison, Susan" userId="1ddf3375-323b-4640-a3c6-9d3435a6c407" providerId="ADAL" clId="{4F542CF7-FE57-4B5D-9F25-3BF871C19115}" dt="2021-03-23T15:03:18.965" v="305" actId="6549"/>
        <pc:sldMkLst>
          <pc:docMk/>
          <pc:sldMk cId="2085899094" sldId="1571"/>
        </pc:sldMkLst>
        <pc:spChg chg="mod">
          <ac:chgData name="Harrison, Susan" userId="1ddf3375-323b-4640-a3c6-9d3435a6c407" providerId="ADAL" clId="{4F542CF7-FE57-4B5D-9F25-3BF871C19115}" dt="2021-03-22T19:10:10.756" v="143" actId="255"/>
          <ac:spMkLst>
            <pc:docMk/>
            <pc:sldMk cId="2085899094" sldId="1571"/>
            <ac:spMk id="2" creationId="{6D524C60-31E8-498A-AC2A-588571BA7D9B}"/>
          </ac:spMkLst>
        </pc:spChg>
        <pc:spChg chg="mod">
          <ac:chgData name="Harrison, Susan" userId="1ddf3375-323b-4640-a3c6-9d3435a6c407" providerId="ADAL" clId="{4F542CF7-FE57-4B5D-9F25-3BF871C19115}" dt="2021-03-22T19:12:36.510" v="162" actId="12"/>
          <ac:spMkLst>
            <pc:docMk/>
            <pc:sldMk cId="2085899094" sldId="1571"/>
            <ac:spMk id="3" creationId="{FB51F949-EA5D-4AB9-BBFD-4AFE265B608B}"/>
          </ac:spMkLst>
        </pc:spChg>
      </pc:sldChg>
      <pc:sldChg chg="del">
        <pc:chgData name="Harrison, Susan" userId="1ddf3375-323b-4640-a3c6-9d3435a6c407" providerId="ADAL" clId="{4F542CF7-FE57-4B5D-9F25-3BF871C19115}" dt="2021-03-22T17:56:27.499" v="10" actId="2696"/>
        <pc:sldMkLst>
          <pc:docMk/>
          <pc:sldMk cId="1260265323" sldId="1573"/>
        </pc:sldMkLst>
      </pc:sldChg>
      <pc:sldChg chg="modSp mod delCm modNotesTx">
        <pc:chgData name="Harrison, Susan" userId="1ddf3375-323b-4640-a3c6-9d3435a6c407" providerId="ADAL" clId="{4F542CF7-FE57-4B5D-9F25-3BF871C19115}" dt="2021-03-22T20:50:15.528" v="287" actId="6549"/>
        <pc:sldMkLst>
          <pc:docMk/>
          <pc:sldMk cId="160909269" sldId="1581"/>
        </pc:sldMkLst>
        <pc:spChg chg="mod">
          <ac:chgData name="Harrison, Susan" userId="1ddf3375-323b-4640-a3c6-9d3435a6c407" providerId="ADAL" clId="{4F542CF7-FE57-4B5D-9F25-3BF871C19115}" dt="2021-03-22T19:23:13.356" v="164" actId="20577"/>
          <ac:spMkLst>
            <pc:docMk/>
            <pc:sldMk cId="160909269" sldId="1581"/>
            <ac:spMk id="3" creationId="{4C5A5B71-5478-4239-B236-1B835F0CA290}"/>
          </ac:spMkLst>
        </pc:spChg>
        <pc:cxnChg chg="mod">
          <ac:chgData name="Harrison, Susan" userId="1ddf3375-323b-4640-a3c6-9d3435a6c407" providerId="ADAL" clId="{4F542CF7-FE57-4B5D-9F25-3BF871C19115}" dt="2021-03-22T20:49:20.890" v="284" actId="208"/>
          <ac:cxnSpMkLst>
            <pc:docMk/>
            <pc:sldMk cId="160909269" sldId="1581"/>
            <ac:cxnSpMk id="4" creationId="{03036C25-0D51-44B3-91F0-70604D3A6254}"/>
          </ac:cxnSpMkLst>
        </pc:cxnChg>
      </pc:sldChg>
      <pc:sldChg chg="modSp mod">
        <pc:chgData name="Harrison, Susan" userId="1ddf3375-323b-4640-a3c6-9d3435a6c407" providerId="ADAL" clId="{4F542CF7-FE57-4B5D-9F25-3BF871C19115}" dt="2021-03-22T20:49:26.498" v="285" actId="208"/>
        <pc:sldMkLst>
          <pc:docMk/>
          <pc:sldMk cId="3299508850" sldId="1582"/>
        </pc:sldMkLst>
        <pc:cxnChg chg="mod">
          <ac:chgData name="Harrison, Susan" userId="1ddf3375-323b-4640-a3c6-9d3435a6c407" providerId="ADAL" clId="{4F542CF7-FE57-4B5D-9F25-3BF871C19115}" dt="2021-03-22T20:49:26.498" v="285" actId="208"/>
          <ac:cxnSpMkLst>
            <pc:docMk/>
            <pc:sldMk cId="3299508850" sldId="1582"/>
            <ac:cxnSpMk id="4" creationId="{03036C25-0D51-44B3-91F0-70604D3A6254}"/>
          </ac:cxnSpMkLst>
        </pc:cxnChg>
      </pc:sldChg>
      <pc:sldChg chg="modSp mod delCm modNotesTx">
        <pc:chgData name="Harrison, Susan" userId="1ddf3375-323b-4640-a3c6-9d3435a6c407" providerId="ADAL" clId="{4F542CF7-FE57-4B5D-9F25-3BF871C19115}" dt="2021-03-22T20:49:32.616" v="286" actId="208"/>
        <pc:sldMkLst>
          <pc:docMk/>
          <pc:sldMk cId="1848042084" sldId="1583"/>
        </pc:sldMkLst>
        <pc:cxnChg chg="mod">
          <ac:chgData name="Harrison, Susan" userId="1ddf3375-323b-4640-a3c6-9d3435a6c407" providerId="ADAL" clId="{4F542CF7-FE57-4B5D-9F25-3BF871C19115}" dt="2021-03-22T20:49:32.616" v="286" actId="208"/>
          <ac:cxnSpMkLst>
            <pc:docMk/>
            <pc:sldMk cId="1848042084" sldId="1583"/>
            <ac:cxnSpMk id="4" creationId="{03036C25-0D51-44B3-91F0-70604D3A6254}"/>
          </ac:cxnSpMkLst>
        </pc:cxnChg>
      </pc:sldChg>
      <pc:sldChg chg="addSp delSp modSp add mod modNotesTx">
        <pc:chgData name="Harrison, Susan" userId="1ddf3375-323b-4640-a3c6-9d3435a6c407" providerId="ADAL" clId="{4F542CF7-FE57-4B5D-9F25-3BF871C19115}" dt="2021-03-22T20:41:56.672" v="280" actId="20577"/>
        <pc:sldMkLst>
          <pc:docMk/>
          <pc:sldMk cId="1436890678" sldId="1584"/>
        </pc:sldMkLst>
        <pc:spChg chg="mod">
          <ac:chgData name="Harrison, Susan" userId="1ddf3375-323b-4640-a3c6-9d3435a6c407" providerId="ADAL" clId="{4F542CF7-FE57-4B5D-9F25-3BF871C19115}" dt="2021-03-22T20:41:56.672" v="280" actId="20577"/>
          <ac:spMkLst>
            <pc:docMk/>
            <pc:sldMk cId="1436890678" sldId="1584"/>
            <ac:spMk id="9" creationId="{9F1007DD-C592-9A42-BB2E-04EDED0F40D9}"/>
          </ac:spMkLst>
        </pc:spChg>
        <pc:picChg chg="add mod">
          <ac:chgData name="Harrison, Susan" userId="1ddf3375-323b-4640-a3c6-9d3435a6c407" providerId="ADAL" clId="{4F542CF7-FE57-4B5D-9F25-3BF871C19115}" dt="2021-03-22T17:53:47.107" v="3" actId="1076"/>
          <ac:picMkLst>
            <pc:docMk/>
            <pc:sldMk cId="1436890678" sldId="1584"/>
            <ac:picMk id="7" creationId="{31D0785C-DDCC-4E2A-A3C9-470E9482BC73}"/>
          </ac:picMkLst>
        </pc:picChg>
        <pc:picChg chg="del">
          <ac:chgData name="Harrison, Susan" userId="1ddf3375-323b-4640-a3c6-9d3435a6c407" providerId="ADAL" clId="{4F542CF7-FE57-4B5D-9F25-3BF871C19115}" dt="2021-03-22T17:53:42.762" v="1" actId="478"/>
          <ac:picMkLst>
            <pc:docMk/>
            <pc:sldMk cId="1436890678" sldId="1584"/>
            <ac:picMk id="8" creationId="{A93C6980-D231-4776-964A-AD4D7F32D42B}"/>
          </ac:picMkLst>
        </pc:picChg>
        <pc:picChg chg="add mod">
          <ac:chgData name="Harrison, Susan" userId="1ddf3375-323b-4640-a3c6-9d3435a6c407" providerId="ADAL" clId="{4F542CF7-FE57-4B5D-9F25-3BF871C19115}" dt="2021-03-22T17:53:57.668" v="6" actId="1076"/>
          <ac:picMkLst>
            <pc:docMk/>
            <pc:sldMk cId="1436890678" sldId="1584"/>
            <ac:picMk id="10" creationId="{0B5CFF79-23BA-478E-A89D-A4227EC79F37}"/>
          </ac:picMkLst>
        </pc:picChg>
        <pc:picChg chg="del">
          <ac:chgData name="Harrison, Susan" userId="1ddf3375-323b-4640-a3c6-9d3435a6c407" providerId="ADAL" clId="{4F542CF7-FE57-4B5D-9F25-3BF871C19115}" dt="2021-03-22T17:53:53.643" v="4" actId="478"/>
          <ac:picMkLst>
            <pc:docMk/>
            <pc:sldMk cId="1436890678" sldId="1584"/>
            <ac:picMk id="11" creationId="{F056D91C-40E4-2644-9877-6CE942E131B9}"/>
          </ac:picMkLst>
        </pc:picChg>
      </pc:sldChg>
      <pc:sldChg chg="modSp add mod">
        <pc:chgData name="Harrison, Susan" userId="1ddf3375-323b-4640-a3c6-9d3435a6c407" providerId="ADAL" clId="{4F542CF7-FE57-4B5D-9F25-3BF871C19115}" dt="2021-03-23T14:55:20.181" v="294" actId="208"/>
        <pc:sldMkLst>
          <pc:docMk/>
          <pc:sldMk cId="3425444664" sldId="1585"/>
        </pc:sldMkLst>
        <pc:spChg chg="mod">
          <ac:chgData name="Harrison, Susan" userId="1ddf3375-323b-4640-a3c6-9d3435a6c407" providerId="ADAL" clId="{4F542CF7-FE57-4B5D-9F25-3BF871C19115}" dt="2021-03-23T14:54:29.321" v="290" actId="207"/>
          <ac:spMkLst>
            <pc:docMk/>
            <pc:sldMk cId="3425444664" sldId="1585"/>
            <ac:spMk id="6" creationId="{D9791D87-9A0D-490B-96AC-97A9A0D6B997}"/>
          </ac:spMkLst>
        </pc:spChg>
        <pc:graphicFrameChg chg="mod">
          <ac:chgData name="Harrison, Susan" userId="1ddf3375-323b-4640-a3c6-9d3435a6c407" providerId="ADAL" clId="{4F542CF7-FE57-4B5D-9F25-3BF871C19115}" dt="2021-03-23T14:55:20.181" v="294" actId="208"/>
          <ac:graphicFrameMkLst>
            <pc:docMk/>
            <pc:sldMk cId="3425444664" sldId="1585"/>
            <ac:graphicFrameMk id="8" creationId="{BDD6D375-104B-45A7-B9C3-95A1684D0585}"/>
          </ac:graphicFrameMkLst>
        </pc:graphicFrameChg>
      </pc:sldChg>
      <pc:sldChg chg="modSp add mod">
        <pc:chgData name="Harrison, Susan" userId="1ddf3375-323b-4640-a3c6-9d3435a6c407" providerId="ADAL" clId="{4F542CF7-FE57-4B5D-9F25-3BF871C19115}" dt="2021-03-23T14:56:16.135" v="295" actId="207"/>
        <pc:sldMkLst>
          <pc:docMk/>
          <pc:sldMk cId="492097240" sldId="1586"/>
        </pc:sldMkLst>
        <pc:spChg chg="mod">
          <ac:chgData name="Harrison, Susan" userId="1ddf3375-323b-4640-a3c6-9d3435a6c407" providerId="ADAL" clId="{4F542CF7-FE57-4B5D-9F25-3BF871C19115}" dt="2021-03-23T14:56:16.135" v="295" actId="207"/>
          <ac:spMkLst>
            <pc:docMk/>
            <pc:sldMk cId="492097240" sldId="1586"/>
            <ac:spMk id="6" creationId="{D9791D87-9A0D-490B-96AC-97A9A0D6B997}"/>
          </ac:spMkLst>
        </pc:spChg>
      </pc:sldChg>
      <pc:sldChg chg="modSp add mod">
        <pc:chgData name="Harrison, Susan" userId="1ddf3375-323b-4640-a3c6-9d3435a6c407" providerId="ADAL" clId="{4F542CF7-FE57-4B5D-9F25-3BF871C19115}" dt="2021-03-23T14:57:09.286" v="304" actId="207"/>
        <pc:sldMkLst>
          <pc:docMk/>
          <pc:sldMk cId="2916260305" sldId="1587"/>
        </pc:sldMkLst>
        <pc:spChg chg="mod">
          <ac:chgData name="Harrison, Susan" userId="1ddf3375-323b-4640-a3c6-9d3435a6c407" providerId="ADAL" clId="{4F542CF7-FE57-4B5D-9F25-3BF871C19115}" dt="2021-03-23T14:57:09.286" v="304" actId="207"/>
          <ac:spMkLst>
            <pc:docMk/>
            <pc:sldMk cId="2916260305" sldId="1587"/>
            <ac:spMk id="6" creationId="{D9791D87-9A0D-490B-96AC-97A9A0D6B997}"/>
          </ac:spMkLst>
        </pc:spChg>
      </pc:sldChg>
      <pc:sldChg chg="add">
        <pc:chgData name="Harrison, Susan" userId="1ddf3375-323b-4640-a3c6-9d3435a6c407" providerId="ADAL" clId="{4F542CF7-FE57-4B5D-9F25-3BF871C19115}" dt="2021-03-22T17:55:06.236" v="8"/>
        <pc:sldMkLst>
          <pc:docMk/>
          <pc:sldMk cId="3821977656" sldId="1588"/>
        </pc:sldMkLst>
      </pc:sldChg>
      <pc:sldChg chg="modSp add mod">
        <pc:chgData name="Harrison, Susan" userId="1ddf3375-323b-4640-a3c6-9d3435a6c407" providerId="ADAL" clId="{4F542CF7-FE57-4B5D-9F25-3BF871C19115}" dt="2021-03-24T16:14:08.744" v="363" actId="1076"/>
        <pc:sldMkLst>
          <pc:docMk/>
          <pc:sldMk cId="1032523767" sldId="1589"/>
        </pc:sldMkLst>
        <pc:spChg chg="mod">
          <ac:chgData name="Harrison, Susan" userId="1ddf3375-323b-4640-a3c6-9d3435a6c407" providerId="ADAL" clId="{4F542CF7-FE57-4B5D-9F25-3BF871C19115}" dt="2021-03-24T16:14:08.744" v="363" actId="1076"/>
          <ac:spMkLst>
            <pc:docMk/>
            <pc:sldMk cId="1032523767" sldId="1589"/>
            <ac:spMk id="2" creationId="{00000000-0000-0000-0000-000000000000}"/>
          </ac:spMkLst>
        </pc:spChg>
      </pc:sldChg>
      <pc:sldChg chg="modSp add del mod">
        <pc:chgData name="Harrison, Susan" userId="1ddf3375-323b-4640-a3c6-9d3435a6c407" providerId="ADAL" clId="{4F542CF7-FE57-4B5D-9F25-3BF871C19115}" dt="2021-03-22T20:29:06.832" v="255" actId="2696"/>
        <pc:sldMkLst>
          <pc:docMk/>
          <pc:sldMk cId="857552953" sldId="1590"/>
        </pc:sldMkLst>
        <pc:spChg chg="mod">
          <ac:chgData name="Harrison, Susan" userId="1ddf3375-323b-4640-a3c6-9d3435a6c407" providerId="ADAL" clId="{4F542CF7-FE57-4B5D-9F25-3BF871C19115}" dt="2021-03-22T20:28:19.528" v="248" actId="255"/>
          <ac:spMkLst>
            <pc:docMk/>
            <pc:sldMk cId="857552953" sldId="1590"/>
            <ac:spMk id="2" creationId="{00000000-0000-0000-0000-000000000000}"/>
          </ac:spMkLst>
        </pc:spChg>
        <pc:spChg chg="mod">
          <ac:chgData name="Harrison, Susan" userId="1ddf3375-323b-4640-a3c6-9d3435a6c407" providerId="ADAL" clId="{4F542CF7-FE57-4B5D-9F25-3BF871C19115}" dt="2021-03-22T20:28:51.674" v="254" actId="1076"/>
          <ac:spMkLst>
            <pc:docMk/>
            <pc:sldMk cId="857552953" sldId="1590"/>
            <ac:spMk id="3" creationId="{00000000-0000-0000-0000-000000000000}"/>
          </ac:spMkLst>
        </pc:spChg>
      </pc:sldChg>
      <pc:sldChg chg="add del">
        <pc:chgData name="Harrison, Susan" userId="1ddf3375-323b-4640-a3c6-9d3435a6c407" providerId="ADAL" clId="{4F542CF7-FE57-4B5D-9F25-3BF871C19115}" dt="2021-03-22T20:29:11.724" v="257"/>
        <pc:sldMkLst>
          <pc:docMk/>
          <pc:sldMk cId="2106068702" sldId="1590"/>
        </pc:sldMkLst>
      </pc:sldChg>
      <pc:sldChg chg="add modNotesTx">
        <pc:chgData name="Harrison, Susan" userId="1ddf3375-323b-4640-a3c6-9d3435a6c407" providerId="ADAL" clId="{4F542CF7-FE57-4B5D-9F25-3BF871C19115}" dt="2021-03-22T20:32:01.601" v="278"/>
        <pc:sldMkLst>
          <pc:docMk/>
          <pc:sldMk cId="3186591671" sldId="1590"/>
        </pc:sldMkLst>
      </pc:sldChg>
      <pc:sldChg chg="add del">
        <pc:chgData name="Harrison, Susan" userId="1ddf3375-323b-4640-a3c6-9d3435a6c407" providerId="ADAL" clId="{4F542CF7-FE57-4B5D-9F25-3BF871C19115}" dt="2021-03-22T17:58:09.012" v="14"/>
        <pc:sldMkLst>
          <pc:docMk/>
          <pc:sldMk cId="3217127286" sldId="1590"/>
        </pc:sldMkLst>
      </pc:sldChg>
      <pc:sldChg chg="add del">
        <pc:chgData name="Harrison, Susan" userId="1ddf3375-323b-4640-a3c6-9d3435a6c407" providerId="ADAL" clId="{4F542CF7-FE57-4B5D-9F25-3BF871C19115}" dt="2021-03-22T17:58:08.374" v="13"/>
        <pc:sldMkLst>
          <pc:docMk/>
          <pc:sldMk cId="549044321" sldId="1591"/>
        </pc:sldMkLst>
      </pc:sldChg>
      <pc:sldChg chg="modSp add mod modNotesTx">
        <pc:chgData name="Harrison, Susan" userId="1ddf3375-323b-4640-a3c6-9d3435a6c407" providerId="ADAL" clId="{4F542CF7-FE57-4B5D-9F25-3BF871C19115}" dt="2021-03-22T20:31:50.227" v="277"/>
        <pc:sldMkLst>
          <pc:docMk/>
          <pc:sldMk cId="899408251" sldId="1591"/>
        </pc:sldMkLst>
        <pc:spChg chg="mod">
          <ac:chgData name="Harrison, Susan" userId="1ddf3375-323b-4640-a3c6-9d3435a6c407" providerId="ADAL" clId="{4F542CF7-FE57-4B5D-9F25-3BF871C19115}" dt="2021-03-22T20:27:24.668" v="238" actId="255"/>
          <ac:spMkLst>
            <pc:docMk/>
            <pc:sldMk cId="899408251" sldId="1591"/>
            <ac:spMk id="2" creationId="{00000000-0000-0000-0000-000000000000}"/>
          </ac:spMkLst>
        </pc:spChg>
        <pc:spChg chg="mod">
          <ac:chgData name="Harrison, Susan" userId="1ddf3375-323b-4640-a3c6-9d3435a6c407" providerId="ADAL" clId="{4F542CF7-FE57-4B5D-9F25-3BF871C19115}" dt="2021-03-22T20:28:02.911" v="244" actId="1076"/>
          <ac:spMkLst>
            <pc:docMk/>
            <pc:sldMk cId="899408251" sldId="1591"/>
            <ac:spMk id="3" creationId="{00000000-0000-0000-0000-000000000000}"/>
          </ac:spMkLst>
        </pc:spChg>
      </pc:sldChg>
      <pc:sldChg chg="modSp add mod modNotesTx">
        <pc:chgData name="Harrison, Susan" userId="1ddf3375-323b-4640-a3c6-9d3435a6c407" providerId="ADAL" clId="{4F542CF7-FE57-4B5D-9F25-3BF871C19115}" dt="2021-03-22T20:31:40.986" v="276"/>
        <pc:sldMkLst>
          <pc:docMk/>
          <pc:sldMk cId="1563777204" sldId="1592"/>
        </pc:sldMkLst>
        <pc:spChg chg="mod">
          <ac:chgData name="Harrison, Susan" userId="1ddf3375-323b-4640-a3c6-9d3435a6c407" providerId="ADAL" clId="{4F542CF7-FE57-4B5D-9F25-3BF871C19115}" dt="2021-03-22T20:26:28.367" v="224" actId="255"/>
          <ac:spMkLst>
            <pc:docMk/>
            <pc:sldMk cId="1563777204" sldId="1592"/>
            <ac:spMk id="2" creationId="{00000000-0000-0000-0000-000000000000}"/>
          </ac:spMkLst>
        </pc:spChg>
        <pc:spChg chg="mod">
          <ac:chgData name="Harrison, Susan" userId="1ddf3375-323b-4640-a3c6-9d3435a6c407" providerId="ADAL" clId="{4F542CF7-FE57-4B5D-9F25-3BF871C19115}" dt="2021-03-22T20:27:55.287" v="243" actId="1076"/>
          <ac:spMkLst>
            <pc:docMk/>
            <pc:sldMk cId="1563777204" sldId="1592"/>
            <ac:spMk id="3" creationId="{00000000-0000-0000-0000-000000000000}"/>
          </ac:spMkLst>
        </pc:spChg>
      </pc:sldChg>
      <pc:sldChg chg="modSp add mod modNotesTx">
        <pc:chgData name="Harrison, Susan" userId="1ddf3375-323b-4640-a3c6-9d3435a6c407" providerId="ADAL" clId="{4F542CF7-FE57-4B5D-9F25-3BF871C19115}" dt="2021-03-22T20:31:31.596" v="275"/>
        <pc:sldMkLst>
          <pc:docMk/>
          <pc:sldMk cId="2693723930" sldId="1593"/>
        </pc:sldMkLst>
        <pc:spChg chg="mod">
          <ac:chgData name="Harrison, Susan" userId="1ddf3375-323b-4640-a3c6-9d3435a6c407" providerId="ADAL" clId="{4F542CF7-FE57-4B5D-9F25-3BF871C19115}" dt="2021-03-22T19:37:51.034" v="208" actId="255"/>
          <ac:spMkLst>
            <pc:docMk/>
            <pc:sldMk cId="2693723930" sldId="1593"/>
            <ac:spMk id="2" creationId="{00000000-0000-0000-0000-000000000000}"/>
          </ac:spMkLst>
        </pc:spChg>
        <pc:spChg chg="mod">
          <ac:chgData name="Harrison, Susan" userId="1ddf3375-323b-4640-a3c6-9d3435a6c407" providerId="ADAL" clId="{4F542CF7-FE57-4B5D-9F25-3BF871C19115}" dt="2021-03-22T20:26:09.415" v="215" actId="1076"/>
          <ac:spMkLst>
            <pc:docMk/>
            <pc:sldMk cId="2693723930" sldId="1593"/>
            <ac:spMk id="3" creationId="{00000000-0000-0000-0000-000000000000}"/>
          </ac:spMkLst>
        </pc:spChg>
      </pc:sldChg>
      <pc:sldMasterChg chg="modSldLayout">
        <pc:chgData name="Harrison, Susan" userId="1ddf3375-323b-4640-a3c6-9d3435a6c407" providerId="ADAL" clId="{4F542CF7-FE57-4B5D-9F25-3BF871C19115}" dt="2021-03-22T19:37:32.206" v="207" actId="255"/>
        <pc:sldMasterMkLst>
          <pc:docMk/>
          <pc:sldMasterMk cId="3739805846" sldId="2147484655"/>
        </pc:sldMasterMkLst>
        <pc:sldLayoutChg chg="modSp">
          <pc:chgData name="Harrison, Susan" userId="1ddf3375-323b-4640-a3c6-9d3435a6c407" providerId="ADAL" clId="{4F542CF7-FE57-4B5D-9F25-3BF871C19115}" dt="2021-03-22T19:37:32.206" v="207" actId="255"/>
          <pc:sldLayoutMkLst>
            <pc:docMk/>
            <pc:sldMasterMk cId="3739805846" sldId="2147484598"/>
            <pc:sldLayoutMk cId="2039987700" sldId="2147484601"/>
          </pc:sldLayoutMkLst>
          <pc:spChg chg="mod">
            <ac:chgData name="Harrison, Susan" userId="1ddf3375-323b-4640-a3c6-9d3435a6c407" providerId="ADAL" clId="{4F542CF7-FE57-4B5D-9F25-3BF871C19115}" dt="2021-03-22T19:37:32.206" v="207" actId="255"/>
            <ac:spMkLst>
              <pc:docMk/>
              <pc:sldMasterMk cId="3739805846" sldId="2147484598"/>
              <pc:sldLayoutMk cId="2039987700" sldId="2147484601"/>
              <ac:spMk id="2" creationId="{00000000-0000-0000-0000-000000000000}"/>
            </ac:spMkLst>
          </pc:spChg>
        </pc:sldLayoutChg>
      </pc:sldMasterChg>
    </pc:docChg>
  </pc:docChgLst>
  <pc:docChgLst>
    <pc:chgData name="Harrison, Susan" userId="1ddf3375-323b-4640-a3c6-9d3435a6c407" providerId="ADAL" clId="{6D606A9B-6E9D-435E-89F5-75E1F8925AA9}"/>
    <pc:docChg chg="undo custSel modSld">
      <pc:chgData name="Harrison, Susan" userId="1ddf3375-323b-4640-a3c6-9d3435a6c407" providerId="ADAL" clId="{6D606A9B-6E9D-435E-89F5-75E1F8925AA9}" dt="2020-10-08T17:19:36.512" v="7" actId="1076"/>
      <pc:docMkLst>
        <pc:docMk/>
      </pc:docMkLst>
      <pc:sldChg chg="addSp delSp modSp mod">
        <pc:chgData name="Harrison, Susan" userId="1ddf3375-323b-4640-a3c6-9d3435a6c407" providerId="ADAL" clId="{6D606A9B-6E9D-435E-89F5-75E1F8925AA9}" dt="2020-10-08T17:19:36.512" v="7" actId="1076"/>
        <pc:sldMkLst>
          <pc:docMk/>
          <pc:sldMk cId="2260738719" sldId="372"/>
        </pc:sldMkLst>
        <pc:picChg chg="add mod">
          <ac:chgData name="Harrison, Susan" userId="1ddf3375-323b-4640-a3c6-9d3435a6c407" providerId="ADAL" clId="{6D606A9B-6E9D-435E-89F5-75E1F8925AA9}" dt="2020-10-08T17:19:36.512" v="7" actId="1076"/>
          <ac:picMkLst>
            <pc:docMk/>
            <pc:sldMk cId="2260738719" sldId="372"/>
            <ac:picMk id="3" creationId="{D24537F4-F5B8-4C8B-BFAD-245AB9AF1A89}"/>
          </ac:picMkLst>
        </pc:picChg>
        <pc:picChg chg="add del">
          <ac:chgData name="Harrison, Susan" userId="1ddf3375-323b-4640-a3c6-9d3435a6c407" providerId="ADAL" clId="{6D606A9B-6E9D-435E-89F5-75E1F8925AA9}" dt="2020-10-08T17:19:28.336" v="6" actId="478"/>
          <ac:picMkLst>
            <pc:docMk/>
            <pc:sldMk cId="2260738719" sldId="372"/>
            <ac:picMk id="6" creationId="{728CBED1-284C-4098-B327-1E601A8ACEE7}"/>
          </ac:picMkLst>
        </pc:picChg>
      </pc:sldChg>
    </pc:docChg>
  </pc:docChgLst>
  <pc:docChgLst>
    <pc:chgData name="Harrison, Susan" userId="S::susan.harrison@ontariohealth.ca::1ddf3375-323b-4640-a3c6-9d3435a6c407" providerId="AD" clId="Web-{00000000-0000-0000-0000-000000000000}"/>
    <pc:docChg chg="modSld">
      <pc:chgData name="Harrison, Susan" userId="S::susan.harrison@ontariohealth.ca::1ddf3375-323b-4640-a3c6-9d3435a6c407" providerId="AD" clId="Web-{00000000-0000-0000-0000-000000000000}" dt="2021-03-23T14:00:23.169" v="4"/>
      <pc:docMkLst>
        <pc:docMk/>
      </pc:docMkLst>
      <pc:sldChg chg="delSp">
        <pc:chgData name="Harrison, Susan" userId="S::susan.harrison@ontariohealth.ca::1ddf3375-323b-4640-a3c6-9d3435a6c407" providerId="AD" clId="Web-{00000000-0000-0000-0000-000000000000}" dt="2021-03-23T14:00:23.169" v="4"/>
        <pc:sldMkLst>
          <pc:docMk/>
          <pc:sldMk cId="2200084351" sldId="666"/>
        </pc:sldMkLst>
        <pc:graphicFrameChg chg="del">
          <ac:chgData name="Harrison, Susan" userId="S::susan.harrison@ontariohealth.ca::1ddf3375-323b-4640-a3c6-9d3435a6c407" providerId="AD" clId="Web-{00000000-0000-0000-0000-000000000000}" dt="2021-03-23T14:00:23.169" v="4"/>
          <ac:graphicFrameMkLst>
            <pc:docMk/>
            <pc:sldMk cId="2200084351" sldId="666"/>
            <ac:graphicFrameMk id="5" creationId="{7CFAA8D9-654C-48C0-8F55-323F755CD847}"/>
          </ac:graphicFrameMkLst>
        </pc:graphicFrameChg>
      </pc:sldChg>
      <pc:sldChg chg="delSp">
        <pc:chgData name="Harrison, Susan" userId="S::susan.harrison@ontariohealth.ca::1ddf3375-323b-4640-a3c6-9d3435a6c407" providerId="AD" clId="Web-{00000000-0000-0000-0000-000000000000}" dt="2021-03-23T14:00:21.606" v="3"/>
        <pc:sldMkLst>
          <pc:docMk/>
          <pc:sldMk cId="3186591671" sldId="1590"/>
        </pc:sldMkLst>
        <pc:graphicFrameChg chg="del">
          <ac:chgData name="Harrison, Susan" userId="S::susan.harrison@ontariohealth.ca::1ddf3375-323b-4640-a3c6-9d3435a6c407" providerId="AD" clId="Web-{00000000-0000-0000-0000-000000000000}" dt="2021-03-23T14:00:21.606" v="3"/>
          <ac:graphicFrameMkLst>
            <pc:docMk/>
            <pc:sldMk cId="3186591671" sldId="1590"/>
            <ac:graphicFrameMk id="5" creationId="{7CFAA8D9-654C-48C0-8F55-323F755CD847}"/>
          </ac:graphicFrameMkLst>
        </pc:graphicFrameChg>
      </pc:sldChg>
      <pc:sldChg chg="delSp">
        <pc:chgData name="Harrison, Susan" userId="S::susan.harrison@ontariohealth.ca::1ddf3375-323b-4640-a3c6-9d3435a6c407" providerId="AD" clId="Web-{00000000-0000-0000-0000-000000000000}" dt="2021-03-23T14:00:18.669" v="2"/>
        <pc:sldMkLst>
          <pc:docMk/>
          <pc:sldMk cId="899408251" sldId="1591"/>
        </pc:sldMkLst>
        <pc:graphicFrameChg chg="del">
          <ac:chgData name="Harrison, Susan" userId="S::susan.harrison@ontariohealth.ca::1ddf3375-323b-4640-a3c6-9d3435a6c407" providerId="AD" clId="Web-{00000000-0000-0000-0000-000000000000}" dt="2021-03-23T14:00:18.669" v="2"/>
          <ac:graphicFrameMkLst>
            <pc:docMk/>
            <pc:sldMk cId="899408251" sldId="1591"/>
            <ac:graphicFrameMk id="5" creationId="{7CFAA8D9-654C-48C0-8F55-323F755CD847}"/>
          </ac:graphicFrameMkLst>
        </pc:graphicFrameChg>
      </pc:sldChg>
      <pc:sldChg chg="delSp">
        <pc:chgData name="Harrison, Susan" userId="S::susan.harrison@ontariohealth.ca::1ddf3375-323b-4640-a3c6-9d3435a6c407" providerId="AD" clId="Web-{00000000-0000-0000-0000-000000000000}" dt="2021-03-23T14:00:16.512" v="1"/>
        <pc:sldMkLst>
          <pc:docMk/>
          <pc:sldMk cId="1563777204" sldId="1592"/>
        </pc:sldMkLst>
        <pc:graphicFrameChg chg="del">
          <ac:chgData name="Harrison, Susan" userId="S::susan.harrison@ontariohealth.ca::1ddf3375-323b-4640-a3c6-9d3435a6c407" providerId="AD" clId="Web-{00000000-0000-0000-0000-000000000000}" dt="2021-03-23T14:00:16.512" v="1"/>
          <ac:graphicFrameMkLst>
            <pc:docMk/>
            <pc:sldMk cId="1563777204" sldId="1592"/>
            <ac:graphicFrameMk id="5" creationId="{7CFAA8D9-654C-48C0-8F55-323F755CD847}"/>
          </ac:graphicFrameMkLst>
        </pc:graphicFrameChg>
      </pc:sldChg>
      <pc:sldChg chg="delSp">
        <pc:chgData name="Harrison, Susan" userId="S::susan.harrison@ontariohealth.ca::1ddf3375-323b-4640-a3c6-9d3435a6c407" providerId="AD" clId="Web-{00000000-0000-0000-0000-000000000000}" dt="2021-03-23T13:57:34.005" v="0"/>
        <pc:sldMkLst>
          <pc:docMk/>
          <pc:sldMk cId="2693723930" sldId="1593"/>
        </pc:sldMkLst>
        <pc:graphicFrameChg chg="del">
          <ac:chgData name="Harrison, Susan" userId="S::susan.harrison@ontariohealth.ca::1ddf3375-323b-4640-a3c6-9d3435a6c407" providerId="AD" clId="Web-{00000000-0000-0000-0000-000000000000}" dt="2021-03-23T13:57:34.005" v="0"/>
          <ac:graphicFrameMkLst>
            <pc:docMk/>
            <pc:sldMk cId="2693723930" sldId="1593"/>
            <ac:graphicFrameMk id="5" creationId="{7CFAA8D9-654C-48C0-8F55-323F755CD847}"/>
          </ac:graphicFrameMkLst>
        </pc:graphicFrameChg>
      </pc:sldChg>
    </pc:docChg>
  </pc:docChgLst>
  <pc:docChgLst>
    <pc:chgData name="McPherson, Mark" userId="d4b119fd-82c8-4162-9a51-00079d524b18" providerId="ADAL" clId="{1BDDF2A3-FA91-4B46-B749-8512A8FF1803}"/>
    <pc:docChg chg="custSel modSld">
      <pc:chgData name="McPherson, Mark" userId="d4b119fd-82c8-4162-9a51-00079d524b18" providerId="ADAL" clId="{1BDDF2A3-FA91-4B46-B749-8512A8FF1803}" dt="2021-03-23T13:27:33.618" v="26" actId="207"/>
      <pc:docMkLst>
        <pc:docMk/>
      </pc:docMkLst>
      <pc:sldChg chg="addSp delSp modSp mod">
        <pc:chgData name="McPherson, Mark" userId="d4b119fd-82c8-4162-9a51-00079d524b18" providerId="ADAL" clId="{1BDDF2A3-FA91-4B46-B749-8512A8FF1803}" dt="2021-03-23T13:25:53.485" v="8" actId="14100"/>
        <pc:sldMkLst>
          <pc:docMk/>
          <pc:sldMk cId="3425444664" sldId="1585"/>
        </pc:sldMkLst>
        <pc:graphicFrameChg chg="add mod">
          <ac:chgData name="McPherson, Mark" userId="d4b119fd-82c8-4162-9a51-00079d524b18" providerId="ADAL" clId="{1BDDF2A3-FA91-4B46-B749-8512A8FF1803}" dt="2021-03-23T13:25:53.485" v="8" actId="14100"/>
          <ac:graphicFrameMkLst>
            <pc:docMk/>
            <pc:sldMk cId="3425444664" sldId="1585"/>
            <ac:graphicFrameMk id="8" creationId="{BDD6D375-104B-45A7-B9C3-95A1684D0585}"/>
          </ac:graphicFrameMkLst>
        </pc:graphicFrameChg>
        <pc:graphicFrameChg chg="del">
          <ac:chgData name="McPherson, Mark" userId="d4b119fd-82c8-4162-9a51-00079d524b18" providerId="ADAL" clId="{1BDDF2A3-FA91-4B46-B749-8512A8FF1803}" dt="2021-03-23T13:25:33.425" v="0" actId="478"/>
          <ac:graphicFrameMkLst>
            <pc:docMk/>
            <pc:sldMk cId="3425444664" sldId="1585"/>
            <ac:graphicFrameMk id="9" creationId="{BDD6D375-104B-45A7-B9C3-95A1684D0585}"/>
          </ac:graphicFrameMkLst>
        </pc:graphicFrameChg>
      </pc:sldChg>
      <pc:sldChg chg="addSp delSp modSp mod">
        <pc:chgData name="McPherson, Mark" userId="d4b119fd-82c8-4162-9a51-00079d524b18" providerId="ADAL" clId="{1BDDF2A3-FA91-4B46-B749-8512A8FF1803}" dt="2021-03-23T13:26:32.475" v="13" actId="14100"/>
        <pc:sldMkLst>
          <pc:docMk/>
          <pc:sldMk cId="492097240" sldId="1586"/>
        </pc:sldMkLst>
        <pc:graphicFrameChg chg="del">
          <ac:chgData name="McPherson, Mark" userId="d4b119fd-82c8-4162-9a51-00079d524b18" providerId="ADAL" clId="{1BDDF2A3-FA91-4B46-B749-8512A8FF1803}" dt="2021-03-23T13:26:27.418" v="9" actId="478"/>
          <ac:graphicFrameMkLst>
            <pc:docMk/>
            <pc:sldMk cId="492097240" sldId="1586"/>
            <ac:graphicFrameMk id="8" creationId="{4EB5B3E5-6896-4A67-B9CF-BFB47597A8FC}"/>
          </ac:graphicFrameMkLst>
        </pc:graphicFrameChg>
        <pc:graphicFrameChg chg="add mod">
          <ac:chgData name="McPherson, Mark" userId="d4b119fd-82c8-4162-9a51-00079d524b18" providerId="ADAL" clId="{1BDDF2A3-FA91-4B46-B749-8512A8FF1803}" dt="2021-03-23T13:26:32.475" v="13" actId="14100"/>
          <ac:graphicFrameMkLst>
            <pc:docMk/>
            <pc:sldMk cId="492097240" sldId="1586"/>
            <ac:graphicFrameMk id="9" creationId="{39B73676-554E-4912-A19D-940F4686BEC0}"/>
          </ac:graphicFrameMkLst>
        </pc:graphicFrameChg>
      </pc:sldChg>
      <pc:sldChg chg="addSp delSp modSp mod">
        <pc:chgData name="McPherson, Mark" userId="d4b119fd-82c8-4162-9a51-00079d524b18" providerId="ADAL" clId="{1BDDF2A3-FA91-4B46-B749-8512A8FF1803}" dt="2021-03-23T13:27:33.618" v="26" actId="207"/>
        <pc:sldMkLst>
          <pc:docMk/>
          <pc:sldMk cId="2916260305" sldId="1587"/>
        </pc:sldMkLst>
        <pc:graphicFrameChg chg="add mod">
          <ac:chgData name="McPherson, Mark" userId="d4b119fd-82c8-4162-9a51-00079d524b18" providerId="ADAL" clId="{1BDDF2A3-FA91-4B46-B749-8512A8FF1803}" dt="2021-03-23T13:27:33.618" v="26" actId="207"/>
          <ac:graphicFrameMkLst>
            <pc:docMk/>
            <pc:sldMk cId="2916260305" sldId="1587"/>
            <ac:graphicFrameMk id="8" creationId="{9EF2BC6F-7260-48F9-B84B-17AC7530D718}"/>
          </ac:graphicFrameMkLst>
        </pc:graphicFrameChg>
        <pc:graphicFrameChg chg="del">
          <ac:chgData name="McPherson, Mark" userId="d4b119fd-82c8-4162-9a51-00079d524b18" providerId="ADAL" clId="{1BDDF2A3-FA91-4B46-B749-8512A8FF1803}" dt="2021-03-23T13:26:51.454" v="14" actId="478"/>
          <ac:graphicFrameMkLst>
            <pc:docMk/>
            <pc:sldMk cId="2916260305" sldId="1587"/>
            <ac:graphicFrameMk id="9" creationId="{9EF2BC6F-7260-48F9-B84B-17AC7530D718}"/>
          </ac:graphicFrameMkLst>
        </pc:graphicFrameChg>
      </pc:sldChg>
      <pc:sldChg chg="addSp delSp modSp mod">
        <pc:chgData name="McPherson, Mark" userId="d4b119fd-82c8-4162-9a51-00079d524b18" providerId="ADAL" clId="{1BDDF2A3-FA91-4B46-B749-8512A8FF1803}" dt="2021-03-23T13:27:19.617" v="24" actId="208"/>
        <pc:sldMkLst>
          <pc:docMk/>
          <pc:sldMk cId="3821977656" sldId="1588"/>
        </pc:sldMkLst>
        <pc:graphicFrameChg chg="del">
          <ac:chgData name="McPherson, Mark" userId="d4b119fd-82c8-4162-9a51-00079d524b18" providerId="ADAL" clId="{1BDDF2A3-FA91-4B46-B749-8512A8FF1803}" dt="2021-03-23T13:27:09.876" v="19" actId="478"/>
          <ac:graphicFrameMkLst>
            <pc:docMk/>
            <pc:sldMk cId="3821977656" sldId="1588"/>
            <ac:graphicFrameMk id="8" creationId="{8FD995AC-E667-4065-BB72-8B1000EC42A0}"/>
          </ac:graphicFrameMkLst>
        </pc:graphicFrameChg>
        <pc:graphicFrameChg chg="add mod">
          <ac:chgData name="McPherson, Mark" userId="d4b119fd-82c8-4162-9a51-00079d524b18" providerId="ADAL" clId="{1BDDF2A3-FA91-4B46-B749-8512A8FF1803}" dt="2021-03-23T13:27:19.617" v="24" actId="208"/>
          <ac:graphicFrameMkLst>
            <pc:docMk/>
            <pc:sldMk cId="3821977656" sldId="1588"/>
            <ac:graphicFrameMk id="9" creationId="{8FD995AC-E667-4065-BB72-8B1000EC42A0}"/>
          </ac:graphicFrameMkLst>
        </pc:graphicFrameChg>
      </pc:sldChg>
    </pc:docChg>
  </pc:docChgLst>
  <pc:docChgLst>
    <pc:chgData name="Harrison, Susan" userId="1ddf3375-323b-4640-a3c6-9d3435a6c407" providerId="ADAL" clId="{CC9B2C7D-8E5D-424D-9A53-E8505FBC37E0}"/>
    <pc:docChg chg="addSld modSld">
      <pc:chgData name="Harrison, Susan" userId="1ddf3375-323b-4640-a3c6-9d3435a6c407" providerId="ADAL" clId="{CC9B2C7D-8E5D-424D-9A53-E8505FBC37E0}" dt="2021-08-10T14:23:23.501" v="54" actId="1076"/>
      <pc:docMkLst>
        <pc:docMk/>
      </pc:docMkLst>
      <pc:sldChg chg="addSp modSp add mod">
        <pc:chgData name="Harrison, Susan" userId="1ddf3375-323b-4640-a3c6-9d3435a6c407" providerId="ADAL" clId="{CC9B2C7D-8E5D-424D-9A53-E8505FBC37E0}" dt="2021-08-10T14:20:23.625" v="9" actId="1076"/>
        <pc:sldMkLst>
          <pc:docMk/>
          <pc:sldMk cId="386164400" sldId="621"/>
        </pc:sldMkLst>
        <pc:picChg chg="add mod">
          <ac:chgData name="Harrison, Susan" userId="1ddf3375-323b-4640-a3c6-9d3435a6c407" providerId="ADAL" clId="{CC9B2C7D-8E5D-424D-9A53-E8505FBC37E0}" dt="2021-08-10T14:20:23.625" v="9" actId="1076"/>
          <ac:picMkLst>
            <pc:docMk/>
            <pc:sldMk cId="386164400" sldId="621"/>
            <ac:picMk id="4" creationId="{69BD93DC-9690-4E51-8F40-ED6292606150}"/>
          </ac:picMkLst>
        </pc:picChg>
      </pc:sldChg>
      <pc:sldChg chg="addSp modSp mod modNotesTx">
        <pc:chgData name="Harrison, Susan" userId="1ddf3375-323b-4640-a3c6-9d3435a6c407" providerId="ADAL" clId="{CC9B2C7D-8E5D-424D-9A53-E8505FBC37E0}" dt="2021-08-10T14:23:23.501" v="54" actId="1076"/>
        <pc:sldMkLst>
          <pc:docMk/>
          <pc:sldMk cId="1953139645" sldId="652"/>
        </pc:sldMkLst>
        <pc:spChg chg="mod">
          <ac:chgData name="Harrison, Susan" userId="1ddf3375-323b-4640-a3c6-9d3435a6c407" providerId="ADAL" clId="{CC9B2C7D-8E5D-424D-9A53-E8505FBC37E0}" dt="2021-08-10T14:20:59.656" v="14" actId="1076"/>
          <ac:spMkLst>
            <pc:docMk/>
            <pc:sldMk cId="1953139645" sldId="652"/>
            <ac:spMk id="12" creationId="{F0F35BBD-54CB-4390-9756-E2365E67CCA5}"/>
          </ac:spMkLst>
        </pc:spChg>
        <pc:spChg chg="add mod">
          <ac:chgData name="Harrison, Susan" userId="1ddf3375-323b-4640-a3c6-9d3435a6c407" providerId="ADAL" clId="{CC9B2C7D-8E5D-424D-9A53-E8505FBC37E0}" dt="2021-08-10T14:21:56.356" v="26" actId="1076"/>
          <ac:spMkLst>
            <pc:docMk/>
            <pc:sldMk cId="1953139645" sldId="652"/>
            <ac:spMk id="15" creationId="{E04073EA-DA91-42EE-8B14-59DBEC95AD0F}"/>
          </ac:spMkLst>
        </pc:spChg>
        <pc:spChg chg="mod">
          <ac:chgData name="Harrison, Susan" userId="1ddf3375-323b-4640-a3c6-9d3435a6c407" providerId="ADAL" clId="{CC9B2C7D-8E5D-424D-9A53-E8505FBC37E0}" dt="2021-08-10T14:23:05.218" v="52" actId="1076"/>
          <ac:spMkLst>
            <pc:docMk/>
            <pc:sldMk cId="1953139645" sldId="652"/>
            <ac:spMk id="20" creationId="{932F9474-44BB-48D5-8696-942CBEC16F43}"/>
          </ac:spMkLst>
        </pc:spChg>
        <pc:spChg chg="mod">
          <ac:chgData name="Harrison, Susan" userId="1ddf3375-323b-4640-a3c6-9d3435a6c407" providerId="ADAL" clId="{CC9B2C7D-8E5D-424D-9A53-E8505FBC37E0}" dt="2021-08-10T14:22:27.802" v="31" actId="1076"/>
          <ac:spMkLst>
            <pc:docMk/>
            <pc:sldMk cId="1953139645" sldId="652"/>
            <ac:spMk id="25" creationId="{03E716EF-89B3-412B-9FC8-3C5BA1689C25}"/>
          </ac:spMkLst>
        </pc:spChg>
        <pc:picChg chg="mod">
          <ac:chgData name="Harrison, Susan" userId="1ddf3375-323b-4640-a3c6-9d3435a6c407" providerId="ADAL" clId="{CC9B2C7D-8E5D-424D-9A53-E8505FBC37E0}" dt="2021-08-10T14:22:22.544" v="30" actId="1076"/>
          <ac:picMkLst>
            <pc:docMk/>
            <pc:sldMk cId="1953139645" sldId="652"/>
            <ac:picMk id="4" creationId="{221477D5-DBDC-41A7-94A6-3024B6D2C5A8}"/>
          </ac:picMkLst>
        </pc:picChg>
        <pc:picChg chg="add mod">
          <ac:chgData name="Harrison, Susan" userId="1ddf3375-323b-4640-a3c6-9d3435a6c407" providerId="ADAL" clId="{CC9B2C7D-8E5D-424D-9A53-E8505FBC37E0}" dt="2021-08-10T14:22:14.863" v="29" actId="14100"/>
          <ac:picMkLst>
            <pc:docMk/>
            <pc:sldMk cId="1953139645" sldId="652"/>
            <ac:picMk id="5" creationId="{279B03E6-FA53-4E00-8DBB-578774940E4C}"/>
          </ac:picMkLst>
        </pc:picChg>
        <pc:picChg chg="mod">
          <ac:chgData name="Harrison, Susan" userId="1ddf3375-323b-4640-a3c6-9d3435a6c407" providerId="ADAL" clId="{CC9B2C7D-8E5D-424D-9A53-E8505FBC37E0}" dt="2021-08-10T14:21:05.996" v="15" actId="1076"/>
          <ac:picMkLst>
            <pc:docMk/>
            <pc:sldMk cId="1953139645" sldId="652"/>
            <ac:picMk id="6" creationId="{EE99D196-7A16-439B-B56F-3152875B3894}"/>
          </ac:picMkLst>
        </pc:picChg>
        <pc:picChg chg="mod">
          <ac:chgData name="Harrison, Susan" userId="1ddf3375-323b-4640-a3c6-9d3435a6c407" providerId="ADAL" clId="{CC9B2C7D-8E5D-424D-9A53-E8505FBC37E0}" dt="2021-08-10T14:23:23.501" v="54" actId="1076"/>
          <ac:picMkLst>
            <pc:docMk/>
            <pc:sldMk cId="1953139645" sldId="652"/>
            <ac:picMk id="21" creationId="{EACCFF8B-19EB-4ECD-B463-758CAC0E5CF7}"/>
          </ac:picMkLst>
        </pc:picChg>
      </pc:sldChg>
    </pc:docChg>
  </pc:docChgLst>
  <pc:docChgLst>
    <pc:chgData name="Harrison, Susan" userId="S::susan.harrison@ontariohealth.ca::1ddf3375-323b-4640-a3c6-9d3435a6c407" providerId="AD" clId="Web-{8D5BB09F-D098-B000-E7D1-39323D8BC7CB}"/>
    <pc:docChg chg="modSld">
      <pc:chgData name="Harrison, Susan" userId="S::susan.harrison@ontariohealth.ca::1ddf3375-323b-4640-a3c6-9d3435a6c407" providerId="AD" clId="Web-{8D5BB09F-D098-B000-E7D1-39323D8BC7CB}" dt="2021-03-02T15:29:43.053" v="1"/>
      <pc:docMkLst>
        <pc:docMk/>
      </pc:docMkLst>
      <pc:sldChg chg="modNotes">
        <pc:chgData name="Harrison, Susan" userId="S::susan.harrison@ontariohealth.ca::1ddf3375-323b-4640-a3c6-9d3435a6c407" providerId="AD" clId="Web-{8D5BB09F-D098-B000-E7D1-39323D8BC7CB}" dt="2021-03-02T15:29:43.053" v="1"/>
        <pc:sldMkLst>
          <pc:docMk/>
          <pc:sldMk cId="1953139645" sldId="652"/>
        </pc:sldMkLst>
      </pc:sldChg>
    </pc:docChg>
  </pc:docChgLst>
  <pc:docChgLst>
    <pc:chgData name="Harrison, Susan" userId="S::sharrison@hqontario.ca::12d20603-a68e-40bb-99e5-862f8234107b" providerId="AD" clId="Web-{70F24ABF-172D-D241-E31A-F3B3452F9EA1}"/>
    <pc:docChg chg="modSld">
      <pc:chgData name="Harrison, Susan" userId="S::sharrison@hqontario.ca::12d20603-a68e-40bb-99e5-862f8234107b" providerId="AD" clId="Web-{70F24ABF-172D-D241-E31A-F3B3452F9EA1}" dt="2020-07-10T14:28:09.678" v="0" actId="20577"/>
      <pc:docMkLst>
        <pc:docMk/>
      </pc:docMkLst>
      <pc:sldChg chg="modSp">
        <pc:chgData name="Harrison, Susan" userId="S::sharrison@hqontario.ca::12d20603-a68e-40bb-99e5-862f8234107b" providerId="AD" clId="Web-{70F24ABF-172D-D241-E31A-F3B3452F9EA1}" dt="2020-07-10T14:28:09.678" v="0" actId="20577"/>
        <pc:sldMkLst>
          <pc:docMk/>
          <pc:sldMk cId="2503775561" sldId="666"/>
        </pc:sldMkLst>
        <pc:spChg chg="mod">
          <ac:chgData name="Harrison, Susan" userId="S::sharrison@hqontario.ca::12d20603-a68e-40bb-99e5-862f8234107b" providerId="AD" clId="Web-{70F24ABF-172D-D241-E31A-F3B3452F9EA1}" dt="2020-07-10T14:28:09.678" v="0" actId="20577"/>
          <ac:spMkLst>
            <pc:docMk/>
            <pc:sldMk cId="2503775561" sldId="666"/>
            <ac:spMk id="2" creationId="{00000000-0000-0000-0000-000000000000}"/>
          </ac:spMkLst>
        </pc:spChg>
      </pc:sldChg>
    </pc:docChg>
  </pc:docChgLst>
  <pc:docChgLst>
    <pc:chgData name="Harrison, Susan" userId="12d20603-a68e-40bb-99e5-862f8234107b" providerId="ADAL" clId="{DF6E1350-F08D-4C72-A344-EA1A3CCAD96E}"/>
    <pc:docChg chg="custSel modSld">
      <pc:chgData name="Harrison, Susan" userId="12d20603-a68e-40bb-99e5-862f8234107b" providerId="ADAL" clId="{DF6E1350-F08D-4C72-A344-EA1A3CCAD96E}" dt="2020-07-15T18:24:42.788" v="33" actId="14100"/>
      <pc:docMkLst>
        <pc:docMk/>
      </pc:docMkLst>
      <pc:sldChg chg="modSp mod">
        <pc:chgData name="Harrison, Susan" userId="12d20603-a68e-40bb-99e5-862f8234107b" providerId="ADAL" clId="{DF6E1350-F08D-4C72-A344-EA1A3CCAD96E}" dt="2020-07-15T18:12:26.082" v="29" actId="255"/>
        <pc:sldMkLst>
          <pc:docMk/>
          <pc:sldMk cId="0" sldId="278"/>
        </pc:sldMkLst>
        <pc:spChg chg="mod">
          <ac:chgData name="Harrison, Susan" userId="12d20603-a68e-40bb-99e5-862f8234107b" providerId="ADAL" clId="{DF6E1350-F08D-4C72-A344-EA1A3CCAD96E}" dt="2020-07-15T18:12:26.082" v="29" actId="255"/>
          <ac:spMkLst>
            <pc:docMk/>
            <pc:sldMk cId="0" sldId="278"/>
            <ac:spMk id="629" creationId="{00000000-0000-0000-0000-000000000000}"/>
          </ac:spMkLst>
        </pc:spChg>
      </pc:sldChg>
      <pc:sldChg chg="modSp mod">
        <pc:chgData name="Harrison, Susan" userId="12d20603-a68e-40bb-99e5-862f8234107b" providerId="ADAL" clId="{DF6E1350-F08D-4C72-A344-EA1A3CCAD96E}" dt="2020-07-15T17:15:32.013" v="22" actId="255"/>
        <pc:sldMkLst>
          <pc:docMk/>
          <pc:sldMk cId="2260738719" sldId="372"/>
        </pc:sldMkLst>
        <pc:spChg chg="mod">
          <ac:chgData name="Harrison, Susan" userId="12d20603-a68e-40bb-99e5-862f8234107b" providerId="ADAL" clId="{DF6E1350-F08D-4C72-A344-EA1A3CCAD96E}" dt="2020-07-15T17:15:32.013" v="22" actId="255"/>
          <ac:spMkLst>
            <pc:docMk/>
            <pc:sldMk cId="2260738719" sldId="372"/>
            <ac:spMk id="9" creationId="{9F1007DD-C592-9A42-BB2E-04EDED0F40D9}"/>
          </ac:spMkLst>
        </pc:spChg>
      </pc:sldChg>
      <pc:sldChg chg="modSp">
        <pc:chgData name="Harrison, Susan" userId="12d20603-a68e-40bb-99e5-862f8234107b" providerId="ADAL" clId="{DF6E1350-F08D-4C72-A344-EA1A3CCAD96E}" dt="2020-07-15T17:28:26.599" v="23" actId="207"/>
        <pc:sldMkLst>
          <pc:docMk/>
          <pc:sldMk cId="1953139645" sldId="652"/>
        </pc:sldMkLst>
        <pc:spChg chg="mod">
          <ac:chgData name="Harrison, Susan" userId="12d20603-a68e-40bb-99e5-862f8234107b" providerId="ADAL" clId="{DF6E1350-F08D-4C72-A344-EA1A3CCAD96E}" dt="2020-07-15T17:28:26.599" v="23" actId="207"/>
          <ac:spMkLst>
            <pc:docMk/>
            <pc:sldMk cId="1953139645" sldId="652"/>
            <ac:spMk id="2" creationId="{00000000-0000-0000-0000-000000000000}"/>
          </ac:spMkLst>
        </pc:spChg>
      </pc:sldChg>
      <pc:sldChg chg="modSp mod modNotesTx">
        <pc:chgData name="Harrison, Susan" userId="12d20603-a68e-40bb-99e5-862f8234107b" providerId="ADAL" clId="{DF6E1350-F08D-4C72-A344-EA1A3CCAD96E}" dt="2020-07-10T14:18:32.998" v="20" actId="1076"/>
        <pc:sldMkLst>
          <pc:docMk/>
          <pc:sldMk cId="3363751239" sldId="653"/>
        </pc:sldMkLst>
        <pc:spChg chg="mod">
          <ac:chgData name="Harrison, Susan" userId="12d20603-a68e-40bb-99e5-862f8234107b" providerId="ADAL" clId="{DF6E1350-F08D-4C72-A344-EA1A3CCAD96E}" dt="2020-07-08T22:47:20.821" v="12" actId="14100"/>
          <ac:spMkLst>
            <pc:docMk/>
            <pc:sldMk cId="3363751239" sldId="653"/>
            <ac:spMk id="3" creationId="{00000000-0000-0000-0000-000000000000}"/>
          </ac:spMkLst>
        </pc:spChg>
        <pc:spChg chg="mod">
          <ac:chgData name="Harrison, Susan" userId="12d20603-a68e-40bb-99e5-862f8234107b" providerId="ADAL" clId="{DF6E1350-F08D-4C72-A344-EA1A3CCAD96E}" dt="2020-07-10T14:18:32.998" v="20" actId="1076"/>
          <ac:spMkLst>
            <pc:docMk/>
            <pc:sldMk cId="3363751239" sldId="653"/>
            <ac:spMk id="5" creationId="{00000000-0000-0000-0000-000000000000}"/>
          </ac:spMkLst>
        </pc:spChg>
      </pc:sldChg>
      <pc:sldChg chg="addSp modSp mod">
        <pc:chgData name="Harrison, Susan" userId="12d20603-a68e-40bb-99e5-862f8234107b" providerId="ADAL" clId="{DF6E1350-F08D-4C72-A344-EA1A3CCAD96E}" dt="2020-07-15T18:24:19.060" v="30" actId="27309"/>
        <pc:sldMkLst>
          <pc:docMk/>
          <pc:sldMk cId="2503775561" sldId="666"/>
        </pc:sldMkLst>
        <pc:graphicFrameChg chg="add modGraphic">
          <ac:chgData name="Harrison, Susan" userId="12d20603-a68e-40bb-99e5-862f8234107b" providerId="ADAL" clId="{DF6E1350-F08D-4C72-A344-EA1A3CCAD96E}" dt="2020-07-15T18:24:19.060" v="30" actId="27309"/>
          <ac:graphicFrameMkLst>
            <pc:docMk/>
            <pc:sldMk cId="2503775561" sldId="666"/>
            <ac:graphicFrameMk id="5" creationId="{7CFAA8D9-654C-48C0-8F55-323F755CD847}"/>
          </ac:graphicFrameMkLst>
        </pc:graphicFrameChg>
      </pc:sldChg>
      <pc:sldChg chg="addSp delSp modSp mod">
        <pc:chgData name="Harrison, Susan" userId="12d20603-a68e-40bb-99e5-862f8234107b" providerId="ADAL" clId="{DF6E1350-F08D-4C72-A344-EA1A3CCAD96E}" dt="2020-07-03T21:30:23.683" v="6" actId="1076"/>
        <pc:sldMkLst>
          <pc:docMk/>
          <pc:sldMk cId="1768557774" sldId="1212"/>
        </pc:sldMkLst>
        <pc:spChg chg="del mod">
          <ac:chgData name="Harrison, Susan" userId="12d20603-a68e-40bb-99e5-862f8234107b" providerId="ADAL" clId="{DF6E1350-F08D-4C72-A344-EA1A3CCAD96E}" dt="2020-07-03T21:29:59.134" v="2" actId="478"/>
          <ac:spMkLst>
            <pc:docMk/>
            <pc:sldMk cId="1768557774" sldId="1212"/>
            <ac:spMk id="5" creationId="{F64B97D9-0359-034C-A9B8-38C977EECEA0}"/>
          </ac:spMkLst>
        </pc:spChg>
        <pc:picChg chg="add mod">
          <ac:chgData name="Harrison, Susan" userId="12d20603-a68e-40bb-99e5-862f8234107b" providerId="ADAL" clId="{DF6E1350-F08D-4C72-A344-EA1A3CCAD96E}" dt="2020-07-03T21:30:23.683" v="6" actId="1076"/>
          <ac:picMkLst>
            <pc:docMk/>
            <pc:sldMk cId="1768557774" sldId="1212"/>
            <ac:picMk id="6" creationId="{89376BD8-C938-405F-9F11-17E24E8C93F4}"/>
          </ac:picMkLst>
        </pc:picChg>
      </pc:sldChg>
      <pc:sldChg chg="modSp mod">
        <pc:chgData name="Harrison, Susan" userId="12d20603-a68e-40bb-99e5-862f8234107b" providerId="ADAL" clId="{DF6E1350-F08D-4C72-A344-EA1A3CCAD96E}" dt="2020-07-15T17:36:07.508" v="27" actId="1076"/>
        <pc:sldMkLst>
          <pc:docMk/>
          <pc:sldMk cId="1383081971" sldId="1559"/>
        </pc:sldMkLst>
        <pc:spChg chg="mod">
          <ac:chgData name="Harrison, Susan" userId="12d20603-a68e-40bb-99e5-862f8234107b" providerId="ADAL" clId="{DF6E1350-F08D-4C72-A344-EA1A3CCAD96E}" dt="2020-07-15T17:36:07.508" v="27" actId="1076"/>
          <ac:spMkLst>
            <pc:docMk/>
            <pc:sldMk cId="1383081971" sldId="1559"/>
            <ac:spMk id="3" creationId="{805AE972-0C5D-4C3F-B73A-0E73848BD203}"/>
          </ac:spMkLst>
        </pc:spChg>
        <pc:spChg chg="mod">
          <ac:chgData name="Harrison, Susan" userId="12d20603-a68e-40bb-99e5-862f8234107b" providerId="ADAL" clId="{DF6E1350-F08D-4C72-A344-EA1A3CCAD96E}" dt="2020-07-15T17:35:49.005" v="25" actId="255"/>
          <ac:spMkLst>
            <pc:docMk/>
            <pc:sldMk cId="1383081971" sldId="1559"/>
            <ac:spMk id="5" creationId="{FBC3D522-E827-4C68-BC6D-2E4D09F79CAD}"/>
          </ac:spMkLst>
        </pc:spChg>
      </pc:sldChg>
      <pc:sldChg chg="modSp mod">
        <pc:chgData name="Harrison, Susan" userId="12d20603-a68e-40bb-99e5-862f8234107b" providerId="ADAL" clId="{DF6E1350-F08D-4C72-A344-EA1A3CCAD96E}" dt="2020-07-15T17:51:55.168" v="28" actId="14100"/>
        <pc:sldMkLst>
          <pc:docMk/>
          <pc:sldMk cId="3299508850" sldId="1582"/>
        </pc:sldMkLst>
        <pc:cxnChg chg="mod">
          <ac:chgData name="Harrison, Susan" userId="12d20603-a68e-40bb-99e5-862f8234107b" providerId="ADAL" clId="{DF6E1350-F08D-4C72-A344-EA1A3CCAD96E}" dt="2020-07-15T17:51:55.168" v="28" actId="14100"/>
          <ac:cxnSpMkLst>
            <pc:docMk/>
            <pc:sldMk cId="3299508850" sldId="1582"/>
            <ac:cxnSpMk id="4" creationId="{03036C25-0D51-44B3-91F0-70604D3A6254}"/>
          </ac:cxnSpMkLst>
        </pc:cxnChg>
      </pc:sldChg>
      <pc:sldChg chg="modSp mod">
        <pc:chgData name="Harrison, Susan" userId="12d20603-a68e-40bb-99e5-862f8234107b" providerId="ADAL" clId="{DF6E1350-F08D-4C72-A344-EA1A3CCAD96E}" dt="2020-07-15T18:24:42.788" v="33" actId="14100"/>
        <pc:sldMkLst>
          <pc:docMk/>
          <pc:sldMk cId="1848042084" sldId="1583"/>
        </pc:sldMkLst>
        <pc:spChg chg="mod">
          <ac:chgData name="Harrison, Susan" userId="12d20603-a68e-40bb-99e5-862f8234107b" providerId="ADAL" clId="{DF6E1350-F08D-4C72-A344-EA1A3CCAD96E}" dt="2020-07-15T18:24:31.083" v="31" actId="255"/>
          <ac:spMkLst>
            <pc:docMk/>
            <pc:sldMk cId="1848042084" sldId="1583"/>
            <ac:spMk id="3" creationId="{4C5A5B71-5478-4239-B236-1B835F0CA290}"/>
          </ac:spMkLst>
        </pc:spChg>
        <pc:cxnChg chg="mod">
          <ac:chgData name="Harrison, Susan" userId="12d20603-a68e-40bb-99e5-862f8234107b" providerId="ADAL" clId="{DF6E1350-F08D-4C72-A344-EA1A3CCAD96E}" dt="2020-07-15T18:24:42.788" v="33" actId="14100"/>
          <ac:cxnSpMkLst>
            <pc:docMk/>
            <pc:sldMk cId="1848042084" sldId="1583"/>
            <ac:cxnSpMk id="4" creationId="{03036C25-0D51-44B3-91F0-70604D3A6254}"/>
          </ac:cxnSpMkLst>
        </pc:cxnChg>
      </pc:sldChg>
    </pc:docChg>
  </pc:docChgLst>
  <pc:docChgLst>
    <pc:chgData name="Harrison, Susan" userId="12d20603-a68e-40bb-99e5-862f8234107b" providerId="ADAL" clId="{B7FF4EDD-F561-4AC4-9143-B8243E377AD3}"/>
    <pc:docChg chg="undo redo custSel modSld">
      <pc:chgData name="Harrison, Susan" userId="12d20603-a68e-40bb-99e5-862f8234107b" providerId="ADAL" clId="{B7FF4EDD-F561-4AC4-9143-B8243E377AD3}" dt="2020-04-13T18:12:53.590" v="129" actId="255"/>
      <pc:docMkLst>
        <pc:docMk/>
      </pc:docMkLst>
      <pc:sldChg chg="modSp mod">
        <pc:chgData name="Harrison, Susan" userId="12d20603-a68e-40bb-99e5-862f8234107b" providerId="ADAL" clId="{B7FF4EDD-F561-4AC4-9143-B8243E377AD3}" dt="2020-04-13T18:11:32.186" v="114" actId="255"/>
        <pc:sldMkLst>
          <pc:docMk/>
          <pc:sldMk cId="0" sldId="278"/>
        </pc:sldMkLst>
        <pc:spChg chg="mod">
          <ac:chgData name="Harrison, Susan" userId="12d20603-a68e-40bb-99e5-862f8234107b" providerId="ADAL" clId="{B7FF4EDD-F561-4AC4-9143-B8243E377AD3}" dt="2020-04-13T18:11:32.186" v="114" actId="255"/>
          <ac:spMkLst>
            <pc:docMk/>
            <pc:sldMk cId="0" sldId="278"/>
            <ac:spMk id="628" creationId="{00000000-0000-0000-0000-000000000000}"/>
          </ac:spMkLst>
        </pc:spChg>
        <pc:spChg chg="mod">
          <ac:chgData name="Harrison, Susan" userId="12d20603-a68e-40bb-99e5-862f8234107b" providerId="ADAL" clId="{B7FF4EDD-F561-4AC4-9143-B8243E377AD3}" dt="2020-04-13T18:11:26.149" v="112" actId="255"/>
          <ac:spMkLst>
            <pc:docMk/>
            <pc:sldMk cId="0" sldId="278"/>
            <ac:spMk id="629" creationId="{00000000-0000-0000-0000-000000000000}"/>
          </ac:spMkLst>
        </pc:spChg>
      </pc:sldChg>
      <pc:sldChg chg="modSp mod">
        <pc:chgData name="Harrison, Susan" userId="12d20603-a68e-40bb-99e5-862f8234107b" providerId="ADAL" clId="{B7FF4EDD-F561-4AC4-9143-B8243E377AD3}" dt="2020-04-13T18:02:47.305" v="2" actId="255"/>
        <pc:sldMkLst>
          <pc:docMk/>
          <pc:sldMk cId="2260738719" sldId="372"/>
        </pc:sldMkLst>
        <pc:spChg chg="mod">
          <ac:chgData name="Harrison, Susan" userId="12d20603-a68e-40bb-99e5-862f8234107b" providerId="ADAL" clId="{B7FF4EDD-F561-4AC4-9143-B8243E377AD3}" dt="2020-04-13T18:02:47.305" v="2" actId="255"/>
          <ac:spMkLst>
            <pc:docMk/>
            <pc:sldMk cId="2260738719" sldId="372"/>
            <ac:spMk id="2" creationId="{75A291A8-1382-D540-A1A4-729B0126E327}"/>
          </ac:spMkLst>
        </pc:spChg>
      </pc:sldChg>
      <pc:sldChg chg="modSp mod">
        <pc:chgData name="Harrison, Susan" userId="12d20603-a68e-40bb-99e5-862f8234107b" providerId="ADAL" clId="{B7FF4EDD-F561-4AC4-9143-B8243E377AD3}" dt="2020-04-13T18:06:09.691" v="50" actId="255"/>
        <pc:sldMkLst>
          <pc:docMk/>
          <pc:sldMk cId="2480312458" sldId="474"/>
        </pc:sldMkLst>
        <pc:spChg chg="mod">
          <ac:chgData name="Harrison, Susan" userId="12d20603-a68e-40bb-99e5-862f8234107b" providerId="ADAL" clId="{B7FF4EDD-F561-4AC4-9143-B8243E377AD3}" dt="2020-04-13T18:05:32.163" v="38" actId="255"/>
          <ac:spMkLst>
            <pc:docMk/>
            <pc:sldMk cId="2480312458" sldId="474"/>
            <ac:spMk id="19" creationId="{00000000-0000-0000-0000-000000000000}"/>
          </ac:spMkLst>
        </pc:spChg>
        <pc:spChg chg="mod">
          <ac:chgData name="Harrison, Susan" userId="12d20603-a68e-40bb-99e5-862f8234107b" providerId="ADAL" clId="{B7FF4EDD-F561-4AC4-9143-B8243E377AD3}" dt="2020-04-13T18:05:47.956" v="44" actId="255"/>
          <ac:spMkLst>
            <pc:docMk/>
            <pc:sldMk cId="2480312458" sldId="474"/>
            <ac:spMk id="25" creationId="{97514112-379F-4B73-B616-E30CAB24A623}"/>
          </ac:spMkLst>
        </pc:spChg>
        <pc:spChg chg="mod">
          <ac:chgData name="Harrison, Susan" userId="12d20603-a68e-40bb-99e5-862f8234107b" providerId="ADAL" clId="{B7FF4EDD-F561-4AC4-9143-B8243E377AD3}" dt="2020-04-13T18:05:54.723" v="46" actId="255"/>
          <ac:spMkLst>
            <pc:docMk/>
            <pc:sldMk cId="2480312458" sldId="474"/>
            <ac:spMk id="26" creationId="{F07A3C3C-444D-4F53-8665-D340CBAFF382}"/>
          </ac:spMkLst>
        </pc:spChg>
        <pc:spChg chg="mod">
          <ac:chgData name="Harrison, Susan" userId="12d20603-a68e-40bb-99e5-862f8234107b" providerId="ADAL" clId="{B7FF4EDD-F561-4AC4-9143-B8243E377AD3}" dt="2020-04-13T18:06:09.691" v="50" actId="255"/>
          <ac:spMkLst>
            <pc:docMk/>
            <pc:sldMk cId="2480312458" sldId="474"/>
            <ac:spMk id="27" creationId="{185DFB3F-1523-4352-8111-E7711FB6211C}"/>
          </ac:spMkLst>
        </pc:spChg>
        <pc:spChg chg="mod">
          <ac:chgData name="Harrison, Susan" userId="12d20603-a68e-40bb-99e5-862f8234107b" providerId="ADAL" clId="{B7FF4EDD-F561-4AC4-9143-B8243E377AD3}" dt="2020-04-13T18:06:02.500" v="48" actId="255"/>
          <ac:spMkLst>
            <pc:docMk/>
            <pc:sldMk cId="2480312458" sldId="474"/>
            <ac:spMk id="28" creationId="{807D9491-CA8F-490E-AD12-48E6F8417802}"/>
          </ac:spMkLst>
        </pc:spChg>
      </pc:sldChg>
      <pc:sldChg chg="modSp mod">
        <pc:chgData name="Harrison, Susan" userId="12d20603-a68e-40bb-99e5-862f8234107b" providerId="ADAL" clId="{B7FF4EDD-F561-4AC4-9143-B8243E377AD3}" dt="2020-04-13T18:07:22.205" v="64" actId="255"/>
        <pc:sldMkLst>
          <pc:docMk/>
          <pc:sldMk cId="386164400" sldId="621"/>
        </pc:sldMkLst>
        <pc:spChg chg="mod">
          <ac:chgData name="Harrison, Susan" userId="12d20603-a68e-40bb-99e5-862f8234107b" providerId="ADAL" clId="{B7FF4EDD-F561-4AC4-9143-B8243E377AD3}" dt="2020-04-13T18:07:22.205" v="64" actId="255"/>
          <ac:spMkLst>
            <pc:docMk/>
            <pc:sldMk cId="386164400" sldId="621"/>
            <ac:spMk id="2" creationId="{00000000-0000-0000-0000-000000000000}"/>
          </ac:spMkLst>
        </pc:spChg>
        <pc:spChg chg="mod">
          <ac:chgData name="Harrison, Susan" userId="12d20603-a68e-40bb-99e5-862f8234107b" providerId="ADAL" clId="{B7FF4EDD-F561-4AC4-9143-B8243E377AD3}" dt="2020-04-13T18:06:39.425" v="58" actId="255"/>
          <ac:spMkLst>
            <pc:docMk/>
            <pc:sldMk cId="386164400" sldId="621"/>
            <ac:spMk id="5" creationId="{00000000-0000-0000-0000-000000000000}"/>
          </ac:spMkLst>
        </pc:spChg>
      </pc:sldChg>
      <pc:sldChg chg="modSp mod">
        <pc:chgData name="Harrison, Susan" userId="12d20603-a68e-40bb-99e5-862f8234107b" providerId="ADAL" clId="{B7FF4EDD-F561-4AC4-9143-B8243E377AD3}" dt="2020-04-13T18:08:38.518" v="78" actId="1076"/>
        <pc:sldMkLst>
          <pc:docMk/>
          <pc:sldMk cId="2501582916" sldId="623"/>
        </pc:sldMkLst>
        <pc:spChg chg="mod">
          <ac:chgData name="Harrison, Susan" userId="12d20603-a68e-40bb-99e5-862f8234107b" providerId="ADAL" clId="{B7FF4EDD-F561-4AC4-9143-B8243E377AD3}" dt="2020-04-13T18:08:23.112" v="75" actId="255"/>
          <ac:spMkLst>
            <pc:docMk/>
            <pc:sldMk cId="2501582916" sldId="623"/>
            <ac:spMk id="2" creationId="{00000000-0000-0000-0000-000000000000}"/>
          </ac:spMkLst>
        </pc:spChg>
        <pc:spChg chg="mod">
          <ac:chgData name="Harrison, Susan" userId="12d20603-a68e-40bb-99e5-862f8234107b" providerId="ADAL" clId="{B7FF4EDD-F561-4AC4-9143-B8243E377AD3}" dt="2020-04-13T18:08:38.518" v="78" actId="1076"/>
          <ac:spMkLst>
            <pc:docMk/>
            <pc:sldMk cId="2501582916" sldId="623"/>
            <ac:spMk id="5" creationId="{00000000-0000-0000-0000-000000000000}"/>
          </ac:spMkLst>
        </pc:spChg>
      </pc:sldChg>
      <pc:sldChg chg="modSp mod">
        <pc:chgData name="Harrison, Susan" userId="12d20603-a68e-40bb-99e5-862f8234107b" providerId="ADAL" clId="{B7FF4EDD-F561-4AC4-9143-B8243E377AD3}" dt="2020-04-13T18:03:13.510" v="6" actId="255"/>
        <pc:sldMkLst>
          <pc:docMk/>
          <pc:sldMk cId="2513520008" sldId="649"/>
        </pc:sldMkLst>
        <pc:spChg chg="mod">
          <ac:chgData name="Harrison, Susan" userId="12d20603-a68e-40bb-99e5-862f8234107b" providerId="ADAL" clId="{B7FF4EDD-F561-4AC4-9143-B8243E377AD3}" dt="2020-04-13T18:03:02.628" v="4" actId="255"/>
          <ac:spMkLst>
            <pc:docMk/>
            <pc:sldMk cId="2513520008" sldId="649"/>
            <ac:spMk id="2" creationId="{00000000-0000-0000-0000-000000000000}"/>
          </ac:spMkLst>
        </pc:spChg>
        <pc:spChg chg="mod">
          <ac:chgData name="Harrison, Susan" userId="12d20603-a68e-40bb-99e5-862f8234107b" providerId="ADAL" clId="{B7FF4EDD-F561-4AC4-9143-B8243E377AD3}" dt="2020-04-13T18:03:13.510" v="6" actId="255"/>
          <ac:spMkLst>
            <pc:docMk/>
            <pc:sldMk cId="2513520008" sldId="649"/>
            <ac:spMk id="3" creationId="{00000000-0000-0000-0000-000000000000}"/>
          </ac:spMkLst>
        </pc:spChg>
      </pc:sldChg>
      <pc:sldChg chg="modSp mod">
        <pc:chgData name="Harrison, Susan" userId="12d20603-a68e-40bb-99e5-862f8234107b" providerId="ADAL" clId="{B7FF4EDD-F561-4AC4-9143-B8243E377AD3}" dt="2020-04-13T18:03:33.398" v="10" actId="255"/>
        <pc:sldMkLst>
          <pc:docMk/>
          <pc:sldMk cId="1291779212" sldId="651"/>
        </pc:sldMkLst>
        <pc:spChg chg="mod">
          <ac:chgData name="Harrison, Susan" userId="12d20603-a68e-40bb-99e5-862f8234107b" providerId="ADAL" clId="{B7FF4EDD-F561-4AC4-9143-B8243E377AD3}" dt="2020-04-13T18:03:22.075" v="8" actId="255"/>
          <ac:spMkLst>
            <pc:docMk/>
            <pc:sldMk cId="1291779212" sldId="651"/>
            <ac:spMk id="2" creationId="{00000000-0000-0000-0000-000000000000}"/>
          </ac:spMkLst>
        </pc:spChg>
        <pc:spChg chg="mod">
          <ac:chgData name="Harrison, Susan" userId="12d20603-a68e-40bb-99e5-862f8234107b" providerId="ADAL" clId="{B7FF4EDD-F561-4AC4-9143-B8243E377AD3}" dt="2020-04-13T18:03:33.398" v="10" actId="255"/>
          <ac:spMkLst>
            <pc:docMk/>
            <pc:sldMk cId="1291779212" sldId="651"/>
            <ac:spMk id="3" creationId="{00000000-0000-0000-0000-000000000000}"/>
          </ac:spMkLst>
        </pc:spChg>
      </pc:sldChg>
      <pc:sldChg chg="modSp mod">
        <pc:chgData name="Harrison, Susan" userId="12d20603-a68e-40bb-99e5-862f8234107b" providerId="ADAL" clId="{B7FF4EDD-F561-4AC4-9143-B8243E377AD3}" dt="2020-04-13T18:05:17.617" v="35" actId="255"/>
        <pc:sldMkLst>
          <pc:docMk/>
          <pc:sldMk cId="1953139645" sldId="652"/>
        </pc:sldMkLst>
        <pc:spChg chg="mod">
          <ac:chgData name="Harrison, Susan" userId="12d20603-a68e-40bb-99e5-862f8234107b" providerId="ADAL" clId="{B7FF4EDD-F561-4AC4-9143-B8243E377AD3}" dt="2020-04-13T18:05:17.617" v="35" actId="255"/>
          <ac:spMkLst>
            <pc:docMk/>
            <pc:sldMk cId="1953139645" sldId="652"/>
            <ac:spMk id="2" creationId="{00000000-0000-0000-0000-000000000000}"/>
          </ac:spMkLst>
        </pc:spChg>
        <pc:spChg chg="mod">
          <ac:chgData name="Harrison, Susan" userId="12d20603-a68e-40bb-99e5-862f8234107b" providerId="ADAL" clId="{B7FF4EDD-F561-4AC4-9143-B8243E377AD3}" dt="2020-04-13T18:04:24.563" v="22" actId="255"/>
          <ac:spMkLst>
            <pc:docMk/>
            <pc:sldMk cId="1953139645" sldId="652"/>
            <ac:spMk id="7" creationId="{00000000-0000-0000-0000-000000000000}"/>
          </ac:spMkLst>
        </pc:spChg>
        <pc:spChg chg="mod">
          <ac:chgData name="Harrison, Susan" userId="12d20603-a68e-40bb-99e5-862f8234107b" providerId="ADAL" clId="{B7FF4EDD-F561-4AC4-9143-B8243E377AD3}" dt="2020-04-13T18:05:02.500" v="32" actId="255"/>
          <ac:spMkLst>
            <pc:docMk/>
            <pc:sldMk cId="1953139645" sldId="652"/>
            <ac:spMk id="12" creationId="{F0F35BBD-54CB-4390-9756-E2365E67CCA5}"/>
          </ac:spMkLst>
        </pc:spChg>
        <pc:spChg chg="mod">
          <ac:chgData name="Harrison, Susan" userId="12d20603-a68e-40bb-99e5-862f8234107b" providerId="ADAL" clId="{B7FF4EDD-F561-4AC4-9143-B8243E377AD3}" dt="2020-04-13T18:04:46.588" v="28" actId="255"/>
          <ac:spMkLst>
            <pc:docMk/>
            <pc:sldMk cId="1953139645" sldId="652"/>
            <ac:spMk id="20" creationId="{932F9474-44BB-48D5-8696-942CBEC16F43}"/>
          </ac:spMkLst>
        </pc:spChg>
        <pc:spChg chg="mod">
          <ac:chgData name="Harrison, Susan" userId="12d20603-a68e-40bb-99e5-862f8234107b" providerId="ADAL" clId="{B7FF4EDD-F561-4AC4-9143-B8243E377AD3}" dt="2020-04-13T18:04:55.332" v="30" actId="255"/>
          <ac:spMkLst>
            <pc:docMk/>
            <pc:sldMk cId="1953139645" sldId="652"/>
            <ac:spMk id="23" creationId="{00000000-0000-0000-0000-000000000000}"/>
          </ac:spMkLst>
        </pc:spChg>
        <pc:spChg chg="mod">
          <ac:chgData name="Harrison, Susan" userId="12d20603-a68e-40bb-99e5-862f8234107b" providerId="ADAL" clId="{B7FF4EDD-F561-4AC4-9143-B8243E377AD3}" dt="2020-04-13T18:04:38.692" v="26" actId="255"/>
          <ac:spMkLst>
            <pc:docMk/>
            <pc:sldMk cId="1953139645" sldId="652"/>
            <ac:spMk id="24" creationId="{4853A873-C959-4D38-8278-FD7FE247F985}"/>
          </ac:spMkLst>
        </pc:spChg>
        <pc:spChg chg="mod">
          <ac:chgData name="Harrison, Susan" userId="12d20603-a68e-40bb-99e5-862f8234107b" providerId="ADAL" clId="{B7FF4EDD-F561-4AC4-9143-B8243E377AD3}" dt="2020-04-13T18:04:31.204" v="24" actId="255"/>
          <ac:spMkLst>
            <pc:docMk/>
            <pc:sldMk cId="1953139645" sldId="652"/>
            <ac:spMk id="25" creationId="{03E716EF-89B3-412B-9FC8-3C5BA1689C25}"/>
          </ac:spMkLst>
        </pc:spChg>
      </pc:sldChg>
      <pc:sldChg chg="modSp mod">
        <pc:chgData name="Harrison, Susan" userId="12d20603-a68e-40bb-99e5-862f8234107b" providerId="ADAL" clId="{B7FF4EDD-F561-4AC4-9143-B8243E377AD3}" dt="2020-04-13T18:08:00.503" v="71" actId="255"/>
        <pc:sldMkLst>
          <pc:docMk/>
          <pc:sldMk cId="3363751239" sldId="653"/>
        </pc:sldMkLst>
        <pc:spChg chg="mod">
          <ac:chgData name="Harrison, Susan" userId="12d20603-a68e-40bb-99e5-862f8234107b" providerId="ADAL" clId="{B7FF4EDD-F561-4AC4-9143-B8243E377AD3}" dt="2020-04-13T18:07:45.929" v="67" actId="255"/>
          <ac:spMkLst>
            <pc:docMk/>
            <pc:sldMk cId="3363751239" sldId="653"/>
            <ac:spMk id="3" creationId="{00000000-0000-0000-0000-000000000000}"/>
          </ac:spMkLst>
        </pc:spChg>
        <pc:spChg chg="mod">
          <ac:chgData name="Harrison, Susan" userId="12d20603-a68e-40bb-99e5-862f8234107b" providerId="ADAL" clId="{B7FF4EDD-F561-4AC4-9143-B8243E377AD3}" dt="2020-04-13T18:08:00.503" v="71" actId="255"/>
          <ac:spMkLst>
            <pc:docMk/>
            <pc:sldMk cId="3363751239" sldId="653"/>
            <ac:spMk id="5" creationId="{00000000-0000-0000-0000-000000000000}"/>
          </ac:spMkLst>
        </pc:spChg>
      </pc:sldChg>
      <pc:sldChg chg="modSp mod">
        <pc:chgData name="Harrison, Susan" userId="12d20603-a68e-40bb-99e5-862f8234107b" providerId="ADAL" clId="{B7FF4EDD-F561-4AC4-9143-B8243E377AD3}" dt="2020-04-13T18:04:16.243" v="20" actId="255"/>
        <pc:sldMkLst>
          <pc:docMk/>
          <pc:sldMk cId="619141110" sldId="654"/>
        </pc:sldMkLst>
        <pc:spChg chg="mod">
          <ac:chgData name="Harrison, Susan" userId="12d20603-a68e-40bb-99e5-862f8234107b" providerId="ADAL" clId="{B7FF4EDD-F561-4AC4-9143-B8243E377AD3}" dt="2020-04-13T18:03:44.778" v="12" actId="255"/>
          <ac:spMkLst>
            <pc:docMk/>
            <pc:sldMk cId="619141110" sldId="654"/>
            <ac:spMk id="2" creationId="{00000000-0000-0000-0000-000000000000}"/>
          </ac:spMkLst>
        </pc:spChg>
        <pc:graphicFrameChg chg="mod">
          <ac:chgData name="Harrison, Susan" userId="12d20603-a68e-40bb-99e5-862f8234107b" providerId="ADAL" clId="{B7FF4EDD-F561-4AC4-9143-B8243E377AD3}" dt="2020-04-13T18:04:16.243" v="20" actId="255"/>
          <ac:graphicFrameMkLst>
            <pc:docMk/>
            <pc:sldMk cId="619141110" sldId="654"/>
            <ac:graphicFrameMk id="4" creationId="{00000000-0000-0000-0000-000000000000}"/>
          </ac:graphicFrameMkLst>
        </pc:graphicFrameChg>
      </pc:sldChg>
      <pc:sldChg chg="modSp mod">
        <pc:chgData name="Harrison, Susan" userId="12d20603-a68e-40bb-99e5-862f8234107b" providerId="ADAL" clId="{B7FF4EDD-F561-4AC4-9143-B8243E377AD3}" dt="2020-04-13T18:11:58.844" v="119" actId="255"/>
        <pc:sldMkLst>
          <pc:docMk/>
          <pc:sldMk cId="2503775561" sldId="666"/>
        </pc:sldMkLst>
        <pc:spChg chg="mod">
          <ac:chgData name="Harrison, Susan" userId="12d20603-a68e-40bb-99e5-862f8234107b" providerId="ADAL" clId="{B7FF4EDD-F561-4AC4-9143-B8243E377AD3}" dt="2020-04-13T18:11:52.356" v="117" actId="255"/>
          <ac:spMkLst>
            <pc:docMk/>
            <pc:sldMk cId="2503775561" sldId="666"/>
            <ac:spMk id="2" creationId="{00000000-0000-0000-0000-000000000000}"/>
          </ac:spMkLst>
        </pc:spChg>
        <pc:spChg chg="mod">
          <ac:chgData name="Harrison, Susan" userId="12d20603-a68e-40bb-99e5-862f8234107b" providerId="ADAL" clId="{B7FF4EDD-F561-4AC4-9143-B8243E377AD3}" dt="2020-04-13T18:11:58.844" v="119" actId="255"/>
          <ac:spMkLst>
            <pc:docMk/>
            <pc:sldMk cId="2503775561" sldId="666"/>
            <ac:spMk id="3" creationId="{00000000-0000-0000-0000-000000000000}"/>
          </ac:spMkLst>
        </pc:spChg>
      </pc:sldChg>
      <pc:sldChg chg="modSp mod">
        <pc:chgData name="Harrison, Susan" userId="12d20603-a68e-40bb-99e5-862f8234107b" providerId="ADAL" clId="{B7FF4EDD-F561-4AC4-9143-B8243E377AD3}" dt="2020-04-13T18:09:32.850" v="92" actId="255"/>
        <pc:sldMkLst>
          <pc:docMk/>
          <pc:sldMk cId="4087828476" sldId="699"/>
        </pc:sldMkLst>
        <pc:spChg chg="mod">
          <ac:chgData name="Harrison, Susan" userId="12d20603-a68e-40bb-99e5-862f8234107b" providerId="ADAL" clId="{B7FF4EDD-F561-4AC4-9143-B8243E377AD3}" dt="2020-04-13T18:09:26.358" v="90" actId="255"/>
          <ac:spMkLst>
            <pc:docMk/>
            <pc:sldMk cId="4087828476" sldId="699"/>
            <ac:spMk id="2" creationId="{00000000-0000-0000-0000-000000000000}"/>
          </ac:spMkLst>
        </pc:spChg>
        <pc:spChg chg="mod">
          <ac:chgData name="Harrison, Susan" userId="12d20603-a68e-40bb-99e5-862f8234107b" providerId="ADAL" clId="{B7FF4EDD-F561-4AC4-9143-B8243E377AD3}" dt="2020-04-13T18:09:32.850" v="92" actId="255"/>
          <ac:spMkLst>
            <pc:docMk/>
            <pc:sldMk cId="4087828476" sldId="699"/>
            <ac:spMk id="5" creationId="{00000000-0000-0000-0000-000000000000}"/>
          </ac:spMkLst>
        </pc:spChg>
      </pc:sldChg>
      <pc:sldChg chg="modSp mod">
        <pc:chgData name="Harrison, Susan" userId="12d20603-a68e-40bb-99e5-862f8234107b" providerId="ADAL" clId="{B7FF4EDD-F561-4AC4-9143-B8243E377AD3}" dt="2020-04-13T18:09:54.968" v="98" actId="255"/>
        <pc:sldMkLst>
          <pc:docMk/>
          <pc:sldMk cId="3940148106" sldId="700"/>
        </pc:sldMkLst>
        <pc:spChg chg="mod">
          <ac:chgData name="Harrison, Susan" userId="12d20603-a68e-40bb-99e5-862f8234107b" providerId="ADAL" clId="{B7FF4EDD-F561-4AC4-9143-B8243E377AD3}" dt="2020-04-13T18:09:48.011" v="96" actId="255"/>
          <ac:spMkLst>
            <pc:docMk/>
            <pc:sldMk cId="3940148106" sldId="700"/>
            <ac:spMk id="2" creationId="{00000000-0000-0000-0000-000000000000}"/>
          </ac:spMkLst>
        </pc:spChg>
        <pc:spChg chg="mod">
          <ac:chgData name="Harrison, Susan" userId="12d20603-a68e-40bb-99e5-862f8234107b" providerId="ADAL" clId="{B7FF4EDD-F561-4AC4-9143-B8243E377AD3}" dt="2020-04-13T18:09:54.968" v="98" actId="255"/>
          <ac:spMkLst>
            <pc:docMk/>
            <pc:sldMk cId="3940148106" sldId="700"/>
            <ac:spMk id="5" creationId="{00000000-0000-0000-0000-000000000000}"/>
          </ac:spMkLst>
        </pc:spChg>
      </pc:sldChg>
      <pc:sldChg chg="modSp mod">
        <pc:chgData name="Harrison, Susan" userId="12d20603-a68e-40bb-99e5-862f8234107b" providerId="ADAL" clId="{B7FF4EDD-F561-4AC4-9143-B8243E377AD3}" dt="2020-04-13T18:10:43.806" v="106" actId="255"/>
        <pc:sldMkLst>
          <pc:docMk/>
          <pc:sldMk cId="1768557774" sldId="1212"/>
        </pc:sldMkLst>
        <pc:spChg chg="mod">
          <ac:chgData name="Harrison, Susan" userId="12d20603-a68e-40bb-99e5-862f8234107b" providerId="ADAL" clId="{B7FF4EDD-F561-4AC4-9143-B8243E377AD3}" dt="2020-04-13T18:10:43.806" v="106" actId="255"/>
          <ac:spMkLst>
            <pc:docMk/>
            <pc:sldMk cId="1768557774" sldId="1212"/>
            <ac:spMk id="2" creationId="{00000000-0000-0000-0000-000000000000}"/>
          </ac:spMkLst>
        </pc:spChg>
      </pc:sldChg>
      <pc:sldChg chg="modSp mod">
        <pc:chgData name="Harrison, Susan" userId="12d20603-a68e-40bb-99e5-862f8234107b" providerId="ADAL" clId="{B7FF4EDD-F561-4AC4-9143-B8243E377AD3}" dt="2020-04-13T18:11:10.362" v="110" actId="255"/>
        <pc:sldMkLst>
          <pc:docMk/>
          <pc:sldMk cId="769053251" sldId="1324"/>
        </pc:sldMkLst>
        <pc:spChg chg="mod">
          <ac:chgData name="Harrison, Susan" userId="12d20603-a68e-40bb-99e5-862f8234107b" providerId="ADAL" clId="{B7FF4EDD-F561-4AC4-9143-B8243E377AD3}" dt="2020-04-13T18:11:10.362" v="110" actId="255"/>
          <ac:spMkLst>
            <pc:docMk/>
            <pc:sldMk cId="769053251" sldId="1324"/>
            <ac:spMk id="2" creationId="{00000000-0000-0000-0000-000000000000}"/>
          </ac:spMkLst>
        </pc:spChg>
      </pc:sldChg>
      <pc:sldChg chg="modSp mod">
        <pc:chgData name="Harrison, Susan" userId="12d20603-a68e-40bb-99e5-862f8234107b" providerId="ADAL" clId="{B7FF4EDD-F561-4AC4-9143-B8243E377AD3}" dt="2020-04-13T18:12:53.590" v="129" actId="255"/>
        <pc:sldMkLst>
          <pc:docMk/>
          <pc:sldMk cId="3538692646" sldId="1384"/>
        </pc:sldMkLst>
        <pc:spChg chg="mod">
          <ac:chgData name="Harrison, Susan" userId="12d20603-a68e-40bb-99e5-862f8234107b" providerId="ADAL" clId="{B7FF4EDD-F561-4AC4-9143-B8243E377AD3}" dt="2020-04-13T18:12:47.192" v="127" actId="255"/>
          <ac:spMkLst>
            <pc:docMk/>
            <pc:sldMk cId="3538692646" sldId="1384"/>
            <ac:spMk id="2" creationId="{00000000-0000-0000-0000-000000000000}"/>
          </ac:spMkLst>
        </pc:spChg>
        <pc:spChg chg="mod">
          <ac:chgData name="Harrison, Susan" userId="12d20603-a68e-40bb-99e5-862f8234107b" providerId="ADAL" clId="{B7FF4EDD-F561-4AC4-9143-B8243E377AD3}" dt="2020-04-13T18:12:53.590" v="129" actId="255"/>
          <ac:spMkLst>
            <pc:docMk/>
            <pc:sldMk cId="3538692646" sldId="1384"/>
            <ac:spMk id="3" creationId="{00000000-0000-0000-0000-000000000000}"/>
          </ac:spMkLst>
        </pc:spChg>
      </pc:sldChg>
      <pc:sldChg chg="modSp mod">
        <pc:chgData name="Harrison, Susan" userId="12d20603-a68e-40bb-99e5-862f8234107b" providerId="ADAL" clId="{B7FF4EDD-F561-4AC4-9143-B8243E377AD3}" dt="2020-04-13T18:09:08.499" v="86" actId="255"/>
        <pc:sldMkLst>
          <pc:docMk/>
          <pc:sldMk cId="1383081971" sldId="1559"/>
        </pc:sldMkLst>
        <pc:spChg chg="mod">
          <ac:chgData name="Harrison, Susan" userId="12d20603-a68e-40bb-99e5-862f8234107b" providerId="ADAL" clId="{B7FF4EDD-F561-4AC4-9143-B8243E377AD3}" dt="2020-04-13T18:08:52.609" v="81" actId="2711"/>
          <ac:spMkLst>
            <pc:docMk/>
            <pc:sldMk cId="1383081971" sldId="1559"/>
            <ac:spMk id="2" creationId="{313D18A7-016D-4068-88B1-A754A0CE0D50}"/>
          </ac:spMkLst>
        </pc:spChg>
        <pc:spChg chg="mod">
          <ac:chgData name="Harrison, Susan" userId="12d20603-a68e-40bb-99e5-862f8234107b" providerId="ADAL" clId="{B7FF4EDD-F561-4AC4-9143-B8243E377AD3}" dt="2020-04-13T18:09:08.499" v="86" actId="255"/>
          <ac:spMkLst>
            <pc:docMk/>
            <pc:sldMk cId="1383081971" sldId="1559"/>
            <ac:spMk id="3" creationId="{805AE972-0C5D-4C3F-B73A-0E73848BD203}"/>
          </ac:spMkLst>
        </pc:spChg>
      </pc:sldChg>
      <pc:sldChg chg="modSp mod">
        <pc:chgData name="Harrison, Susan" userId="12d20603-a68e-40bb-99e5-862f8234107b" providerId="ADAL" clId="{B7FF4EDD-F561-4AC4-9143-B8243E377AD3}" dt="2020-04-13T18:12:20.179" v="123" actId="2711"/>
        <pc:sldMkLst>
          <pc:docMk/>
          <pc:sldMk cId="1936253259" sldId="1566"/>
        </pc:sldMkLst>
        <pc:spChg chg="mod">
          <ac:chgData name="Harrison, Susan" userId="12d20603-a68e-40bb-99e5-862f8234107b" providerId="ADAL" clId="{B7FF4EDD-F561-4AC4-9143-B8243E377AD3}" dt="2020-04-13T18:12:14.008" v="122" actId="2711"/>
          <ac:spMkLst>
            <pc:docMk/>
            <pc:sldMk cId="1936253259" sldId="1566"/>
            <ac:spMk id="2" creationId="{88B875E2-2223-4860-B6D4-7E787E9B7630}"/>
          </ac:spMkLst>
        </pc:spChg>
        <pc:spChg chg="mod">
          <ac:chgData name="Harrison, Susan" userId="12d20603-a68e-40bb-99e5-862f8234107b" providerId="ADAL" clId="{B7FF4EDD-F561-4AC4-9143-B8243E377AD3}" dt="2020-04-13T18:12:20.179" v="123" actId="2711"/>
          <ac:spMkLst>
            <pc:docMk/>
            <pc:sldMk cId="1936253259" sldId="1566"/>
            <ac:spMk id="3" creationId="{80A9A327-4E57-450D-8F36-4D72E1311CF1}"/>
          </ac:spMkLst>
        </pc:spChg>
      </pc:sldChg>
      <pc:sldChg chg="modSp mod">
        <pc:chgData name="Harrison, Susan" userId="12d20603-a68e-40bb-99e5-862f8234107b" providerId="ADAL" clId="{B7FF4EDD-F561-4AC4-9143-B8243E377AD3}" dt="2020-04-13T18:12:32.652" v="125" actId="2711"/>
        <pc:sldMkLst>
          <pc:docMk/>
          <pc:sldMk cId="2085899094" sldId="1571"/>
        </pc:sldMkLst>
        <pc:spChg chg="mod">
          <ac:chgData name="Harrison, Susan" userId="12d20603-a68e-40bb-99e5-862f8234107b" providerId="ADAL" clId="{B7FF4EDD-F561-4AC4-9143-B8243E377AD3}" dt="2020-04-13T18:12:28.129" v="124" actId="2711"/>
          <ac:spMkLst>
            <pc:docMk/>
            <pc:sldMk cId="2085899094" sldId="1571"/>
            <ac:spMk id="2" creationId="{6D524C60-31E8-498A-AC2A-588571BA7D9B}"/>
          </ac:spMkLst>
        </pc:spChg>
        <pc:spChg chg="mod">
          <ac:chgData name="Harrison, Susan" userId="12d20603-a68e-40bb-99e5-862f8234107b" providerId="ADAL" clId="{B7FF4EDD-F561-4AC4-9143-B8243E377AD3}" dt="2020-04-13T18:12:32.652" v="125" actId="2711"/>
          <ac:spMkLst>
            <pc:docMk/>
            <pc:sldMk cId="2085899094" sldId="1571"/>
            <ac:spMk id="3" creationId="{FB51F949-EA5D-4AB9-BBFD-4AFE265B608B}"/>
          </ac:spMkLst>
        </pc:spChg>
      </pc:sldChg>
      <pc:sldChg chg="modSp mod">
        <pc:chgData name="Harrison, Susan" userId="12d20603-a68e-40bb-99e5-862f8234107b" providerId="ADAL" clId="{B7FF4EDD-F561-4AC4-9143-B8243E377AD3}" dt="2020-04-13T18:10:19.213" v="102" actId="2711"/>
        <pc:sldMkLst>
          <pc:docMk/>
          <pc:sldMk cId="1260265323" sldId="1573"/>
        </pc:sldMkLst>
        <pc:spChg chg="mod">
          <ac:chgData name="Harrison, Susan" userId="12d20603-a68e-40bb-99e5-862f8234107b" providerId="ADAL" clId="{B7FF4EDD-F561-4AC4-9143-B8243E377AD3}" dt="2020-04-13T18:10:19.213" v="102" actId="2711"/>
          <ac:spMkLst>
            <pc:docMk/>
            <pc:sldMk cId="1260265323" sldId="1573"/>
            <ac:spMk id="4" creationId="{4749CB24-53B0-4787-962F-2CF3998EC5A1}"/>
          </ac:spMkLst>
        </pc:spChg>
      </pc:sldChg>
      <pc:sldChg chg="modSp mod">
        <pc:chgData name="Harrison, Susan" userId="12d20603-a68e-40bb-99e5-862f8234107b" providerId="ADAL" clId="{B7FF4EDD-F561-4AC4-9143-B8243E377AD3}" dt="2020-04-13T18:10:11.413" v="101" actId="1076"/>
        <pc:sldMkLst>
          <pc:docMk/>
          <pc:sldMk cId="160909269" sldId="1581"/>
        </pc:sldMkLst>
        <pc:spChg chg="mod">
          <ac:chgData name="Harrison, Susan" userId="12d20603-a68e-40bb-99e5-862f8234107b" providerId="ADAL" clId="{B7FF4EDD-F561-4AC4-9143-B8243E377AD3}" dt="2020-04-13T18:10:11.413" v="101" actId="1076"/>
          <ac:spMkLst>
            <pc:docMk/>
            <pc:sldMk cId="160909269" sldId="1581"/>
            <ac:spMk id="3" creationId="{4C5A5B71-5478-4239-B236-1B835F0CA290}"/>
          </ac:spMkLst>
        </pc:spChg>
      </pc:sldChg>
      <pc:sldChg chg="modSp mod">
        <pc:chgData name="Harrison, Susan" userId="12d20603-a68e-40bb-99e5-862f8234107b" providerId="ADAL" clId="{B7FF4EDD-F561-4AC4-9143-B8243E377AD3}" dt="2020-04-13T18:10:54.156" v="108" actId="255"/>
        <pc:sldMkLst>
          <pc:docMk/>
          <pc:sldMk cId="3299508850" sldId="1582"/>
        </pc:sldMkLst>
        <pc:spChg chg="mod">
          <ac:chgData name="Harrison, Susan" userId="12d20603-a68e-40bb-99e5-862f8234107b" providerId="ADAL" clId="{B7FF4EDD-F561-4AC4-9143-B8243E377AD3}" dt="2020-04-13T18:10:54.156" v="108" actId="255"/>
          <ac:spMkLst>
            <pc:docMk/>
            <pc:sldMk cId="3299508850" sldId="1582"/>
            <ac:spMk id="3" creationId="{4C5A5B71-5478-4239-B236-1B835F0CA290}"/>
          </ac:spMkLst>
        </pc:spChg>
      </pc:sldChg>
      <pc:sldChg chg="modSp mod">
        <pc:chgData name="Harrison, Susan" userId="12d20603-a68e-40bb-99e5-862f8234107b" providerId="ADAL" clId="{B7FF4EDD-F561-4AC4-9143-B8243E377AD3}" dt="2020-04-13T18:12:06.470" v="121" actId="255"/>
        <pc:sldMkLst>
          <pc:docMk/>
          <pc:sldMk cId="1848042084" sldId="1583"/>
        </pc:sldMkLst>
        <pc:spChg chg="mod">
          <ac:chgData name="Harrison, Susan" userId="12d20603-a68e-40bb-99e5-862f8234107b" providerId="ADAL" clId="{B7FF4EDD-F561-4AC4-9143-B8243E377AD3}" dt="2020-04-13T18:12:06.470" v="121" actId="255"/>
          <ac:spMkLst>
            <pc:docMk/>
            <pc:sldMk cId="1848042084" sldId="1583"/>
            <ac:spMk id="3" creationId="{4C5A5B71-5478-4239-B236-1B835F0CA290}"/>
          </ac:spMkLst>
        </pc:spChg>
      </pc:sldChg>
    </pc:docChg>
  </pc:docChgLst>
  <pc:docChgLst>
    <pc:chgData name="Harrison, Susan" userId="1ddf3375-323b-4640-a3c6-9d3435a6c407" providerId="ADAL" clId="{E386738F-5D05-483C-AF38-26284223D26C}"/>
    <pc:docChg chg="undo custSel addSld delSld modSld">
      <pc:chgData name="Harrison, Susan" userId="1ddf3375-323b-4640-a3c6-9d3435a6c407" providerId="ADAL" clId="{E386738F-5D05-483C-AF38-26284223D26C}" dt="2021-03-04T14:50:11.873" v="22" actId="14861"/>
      <pc:docMkLst>
        <pc:docMk/>
      </pc:docMkLst>
      <pc:sldChg chg="delSp modSp add mod setBg delDesignElem">
        <pc:chgData name="Harrison, Susan" userId="1ddf3375-323b-4640-a3c6-9d3435a6c407" providerId="ADAL" clId="{E386738F-5D05-483C-AF38-26284223D26C}" dt="2021-02-23T15:49:02.896" v="20" actId="115"/>
        <pc:sldMkLst>
          <pc:docMk/>
          <pc:sldMk cId="2996675197" sldId="256"/>
        </pc:sldMkLst>
        <pc:spChg chg="mod">
          <ac:chgData name="Harrison, Susan" userId="1ddf3375-323b-4640-a3c6-9d3435a6c407" providerId="ADAL" clId="{E386738F-5D05-483C-AF38-26284223D26C}" dt="2021-02-23T15:49:02.896" v="20" actId="115"/>
          <ac:spMkLst>
            <pc:docMk/>
            <pc:sldMk cId="2996675197" sldId="256"/>
            <ac:spMk id="6" creationId="{39F7DEF2-E6D1-034D-89EF-AC7EAECC81E8}"/>
          </ac:spMkLst>
        </pc:spChg>
        <pc:spChg chg="mod">
          <ac:chgData name="Harrison, Susan" userId="1ddf3375-323b-4640-a3c6-9d3435a6c407" providerId="ADAL" clId="{E386738F-5D05-483C-AF38-26284223D26C}" dt="2021-02-23T15:48:02.185" v="5" actId="20577"/>
          <ac:spMkLst>
            <pc:docMk/>
            <pc:sldMk cId="2996675197" sldId="256"/>
            <ac:spMk id="8" creationId="{DDC75662-1920-A64B-BD35-F37518D39145}"/>
          </ac:spMkLst>
        </pc:spChg>
        <pc:spChg chg="mod">
          <ac:chgData name="Harrison, Susan" userId="1ddf3375-323b-4640-a3c6-9d3435a6c407" providerId="ADAL" clId="{E386738F-5D05-483C-AF38-26284223D26C}" dt="2021-02-23T15:48:17.627" v="11" actId="115"/>
          <ac:spMkLst>
            <pc:docMk/>
            <pc:sldMk cId="2996675197" sldId="256"/>
            <ac:spMk id="9" creationId="{FA829FEF-9234-4E4B-A150-1B43266607EB}"/>
          </ac:spMkLst>
        </pc:spChg>
        <pc:spChg chg="del">
          <ac:chgData name="Harrison, Susan" userId="1ddf3375-323b-4640-a3c6-9d3435a6c407" providerId="ADAL" clId="{E386738F-5D05-483C-AF38-26284223D26C}" dt="2021-02-23T15:47:29.039" v="1"/>
          <ac:spMkLst>
            <pc:docMk/>
            <pc:sldMk cId="2996675197" sldId="256"/>
            <ac:spMk id="10" creationId="{42A4FC2C-047E-45A5-965D-8E1E3BF09BC6}"/>
          </ac:spMkLst>
        </pc:spChg>
        <pc:spChg chg="mod">
          <ac:chgData name="Harrison, Susan" userId="1ddf3375-323b-4640-a3c6-9d3435a6c407" providerId="ADAL" clId="{E386738F-5D05-483C-AF38-26284223D26C}" dt="2021-02-23T15:48:30.007" v="13" actId="2711"/>
          <ac:spMkLst>
            <pc:docMk/>
            <pc:sldMk cId="2996675197" sldId="256"/>
            <ac:spMk id="11" creationId="{6C38B7F9-70B7-124C-BE68-9E43569FC114}"/>
          </ac:spMkLst>
        </pc:spChg>
        <pc:spChg chg="mod">
          <ac:chgData name="Harrison, Susan" userId="1ddf3375-323b-4640-a3c6-9d3435a6c407" providerId="ADAL" clId="{E386738F-5D05-483C-AF38-26284223D26C}" dt="2021-02-23T15:48:36.441" v="15" actId="2711"/>
          <ac:spMkLst>
            <pc:docMk/>
            <pc:sldMk cId="2996675197" sldId="256"/>
            <ac:spMk id="12" creationId="{6705E6EC-0BC7-6543-9790-AED13F82237A}"/>
          </ac:spMkLst>
        </pc:spChg>
        <pc:spChg chg="mod">
          <ac:chgData name="Harrison, Susan" userId="1ddf3375-323b-4640-a3c6-9d3435a6c407" providerId="ADAL" clId="{E386738F-5D05-483C-AF38-26284223D26C}" dt="2021-02-23T15:48:47.074" v="17" actId="2711"/>
          <ac:spMkLst>
            <pc:docMk/>
            <pc:sldMk cId="2996675197" sldId="256"/>
            <ac:spMk id="13" creationId="{6E3FF7C7-6D21-954E-B75B-B4DC421E4031}"/>
          </ac:spMkLst>
        </pc:spChg>
        <pc:spChg chg="mod">
          <ac:chgData name="Harrison, Susan" userId="1ddf3375-323b-4640-a3c6-9d3435a6c407" providerId="ADAL" clId="{E386738F-5D05-483C-AF38-26284223D26C}" dt="2021-02-23T15:48:53.171" v="19" actId="2711"/>
          <ac:spMkLst>
            <pc:docMk/>
            <pc:sldMk cId="2996675197" sldId="256"/>
            <ac:spMk id="14" creationId="{884D50C7-CBE9-8D44-9BD0-B755856F0FB4}"/>
          </ac:spMkLst>
        </pc:spChg>
      </pc:sldChg>
      <pc:sldChg chg="modSp mod">
        <pc:chgData name="Harrison, Susan" userId="1ddf3375-323b-4640-a3c6-9d3435a6c407" providerId="ADAL" clId="{E386738F-5D05-483C-AF38-26284223D26C}" dt="2021-03-04T14:50:11.873" v="22" actId="14861"/>
        <pc:sldMkLst>
          <pc:docMk/>
          <pc:sldMk cId="1953139645" sldId="652"/>
        </pc:sldMkLst>
        <pc:picChg chg="mod">
          <ac:chgData name="Harrison, Susan" userId="1ddf3375-323b-4640-a3c6-9d3435a6c407" providerId="ADAL" clId="{E386738F-5D05-483C-AF38-26284223D26C}" dt="2021-03-04T14:50:11.873" v="22" actId="14861"/>
          <ac:picMkLst>
            <pc:docMk/>
            <pc:sldMk cId="1953139645" sldId="652"/>
            <ac:picMk id="21" creationId="{EACCFF8B-19EB-4ECD-B463-758CAC0E5CF7}"/>
          </ac:picMkLst>
        </pc:picChg>
      </pc:sldChg>
      <pc:sldChg chg="modSp mod">
        <pc:chgData name="Harrison, Susan" userId="1ddf3375-323b-4640-a3c6-9d3435a6c407" providerId="ADAL" clId="{E386738F-5D05-483C-AF38-26284223D26C}" dt="2021-03-02T15:30:10.329" v="21" actId="207"/>
        <pc:sldMkLst>
          <pc:docMk/>
          <pc:sldMk cId="1383081971" sldId="1559"/>
        </pc:sldMkLst>
        <pc:spChg chg="mod">
          <ac:chgData name="Harrison, Susan" userId="1ddf3375-323b-4640-a3c6-9d3435a6c407" providerId="ADAL" clId="{E386738F-5D05-483C-AF38-26284223D26C}" dt="2021-03-02T15:30:10.329" v="21" actId="207"/>
          <ac:spMkLst>
            <pc:docMk/>
            <pc:sldMk cId="1383081971" sldId="1559"/>
            <ac:spMk id="3" creationId="{805AE972-0C5D-4C3F-B73A-0E73848BD203}"/>
          </ac:spMkLst>
        </pc:spChg>
      </pc:sldChg>
      <pc:sldChg chg="del">
        <pc:chgData name="Harrison, Susan" userId="1ddf3375-323b-4640-a3c6-9d3435a6c407" providerId="ADAL" clId="{E386738F-5D05-483C-AF38-26284223D26C}" dt="2021-02-23T15:47:34.374" v="2" actId="2696"/>
        <pc:sldMkLst>
          <pc:docMk/>
          <pc:sldMk cId="716482107" sldId="1584"/>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mmcpherson\AppData\Local\Microsoft\Windows\INetCache\Content.Outlook\APF8DCVY\Med-Safety_from-transl_FR.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mcpherson\AppData\Local\Microsoft\Windows\INetCache\Content.Outlook\APF8DCVY\Med-Safety_from-transl_FR.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mmcpherson\AppData\Local\Microsoft\Windows\INetCache\Content.Outlook\APF8DCVY\Med-Safety_from-transl_FR.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mmcpherson\AppData\Local\Microsoft\Windows\INetCache\Content.Outlook\APF8DCVY\Med-Safety_from-transl_FR.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911670020780569E-2"/>
          <c:y val="0.13621522309711284"/>
          <c:w val="0.91736620326240503"/>
          <c:h val="0.63194949777482667"/>
        </c:manualLayout>
      </c:layout>
      <c:barChart>
        <c:barDir val="col"/>
        <c:grouping val="clustered"/>
        <c:varyColors val="0"/>
        <c:ser>
          <c:idx val="1"/>
          <c:order val="0"/>
          <c:spPr>
            <a:solidFill>
              <a:srgbClr val="00B0F0"/>
            </a:solidFill>
            <a:ln>
              <a:solidFill>
                <a:srgbClr val="00B0F0"/>
              </a:solidFill>
            </a:ln>
            <a:effectLst/>
          </c:spPr>
          <c:invertIfNegative val="0"/>
          <c:dPt>
            <c:idx val="0"/>
            <c:invertIfNegative val="0"/>
            <c:bubble3D val="0"/>
            <c:spPr>
              <a:solidFill>
                <a:srgbClr val="92278F"/>
              </a:solidFill>
              <a:ln>
                <a:solidFill>
                  <a:srgbClr val="92278F"/>
                </a:solidFill>
              </a:ln>
              <a:effectLst/>
            </c:spPr>
            <c:extLst>
              <c:ext xmlns:c16="http://schemas.microsoft.com/office/drawing/2014/chart" uri="{C3380CC4-5D6E-409C-BE32-E72D297353CC}">
                <c16:uniqueId val="{00000001-112C-489C-84B8-8E687A776579}"/>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'Examen des médicaments_diaposit'!$A$6:$A$20</c:f>
              <c:strCache>
                <c:ptCount val="15"/>
                <c:pt idx="0">
                  <c:v>Ontario</c:v>
                </c:pt>
                <c:pt idx="1">
                  <c:v>Érié St-Clair </c:v>
                </c:pt>
                <c:pt idx="2">
                  <c:v>Sud-Ouest </c:v>
                </c:pt>
                <c:pt idx="3">
                  <c:v>Waterloo Wellington </c:v>
                </c:pt>
                <c:pt idx="4">
                  <c:v>Hamilton Niagara Haldimand Brant </c:v>
                </c:pt>
                <c:pt idx="5">
                  <c:v>Centre-Ouest </c:v>
                </c:pt>
                <c:pt idx="6">
                  <c:v>Mississauga Halton </c:v>
                </c:pt>
                <c:pt idx="7">
                  <c:v>Centre-Toronto </c:v>
                </c:pt>
                <c:pt idx="8">
                  <c:v>Centre </c:v>
                </c:pt>
                <c:pt idx="9">
                  <c:v>Centre-Est </c:v>
                </c:pt>
                <c:pt idx="10">
                  <c:v>Sud-Est </c:v>
                </c:pt>
                <c:pt idx="11">
                  <c:v>Champlain </c:v>
                </c:pt>
                <c:pt idx="12">
                  <c:v>Simcoe Nord Muskoka </c:v>
                </c:pt>
                <c:pt idx="13">
                  <c:v>Nord-Est </c:v>
                </c:pt>
                <c:pt idx="14">
                  <c:v>Nord-Ouest </c:v>
                </c:pt>
              </c:strCache>
            </c:strRef>
          </c:cat>
          <c:val>
            <c:numRef>
              <c:f>'Examen des médicaments_diaposit'!$B$6:$B$20</c:f>
              <c:numCache>
                <c:formatCode>0.0</c:formatCode>
                <c:ptCount val="15"/>
                <c:pt idx="0">
                  <c:v>69.3</c:v>
                </c:pt>
                <c:pt idx="1">
                  <c:v>68.5</c:v>
                </c:pt>
                <c:pt idx="2">
                  <c:v>67.400000000000006</c:v>
                </c:pt>
                <c:pt idx="3">
                  <c:v>68.099999999999994</c:v>
                </c:pt>
                <c:pt idx="4">
                  <c:v>65</c:v>
                </c:pt>
                <c:pt idx="5">
                  <c:v>71.2</c:v>
                </c:pt>
                <c:pt idx="6">
                  <c:v>71.3</c:v>
                </c:pt>
                <c:pt idx="7">
                  <c:v>75.2</c:v>
                </c:pt>
                <c:pt idx="8">
                  <c:v>62.8</c:v>
                </c:pt>
                <c:pt idx="9">
                  <c:v>69.900000000000006</c:v>
                </c:pt>
                <c:pt idx="10">
                  <c:v>71.900000000000006</c:v>
                </c:pt>
                <c:pt idx="11">
                  <c:v>74.400000000000006</c:v>
                </c:pt>
                <c:pt idx="12">
                  <c:v>71.900000000000006</c:v>
                </c:pt>
                <c:pt idx="13">
                  <c:v>66.900000000000006</c:v>
                </c:pt>
                <c:pt idx="14">
                  <c:v>73.8</c:v>
                </c:pt>
              </c:numCache>
            </c:numRef>
          </c:val>
          <c:extLst>
            <c:ext xmlns:c16="http://schemas.microsoft.com/office/drawing/2014/chart" uri="{C3380CC4-5D6E-409C-BE32-E72D297353CC}">
              <c16:uniqueId val="{00000002-112C-489C-84B8-8E687A776579}"/>
            </c:ext>
          </c:extLst>
        </c:ser>
        <c:dLbls>
          <c:showLegendKey val="0"/>
          <c:showVal val="1"/>
          <c:showCatName val="0"/>
          <c:showSerName val="0"/>
          <c:showPercent val="0"/>
          <c:showBubbleSize val="0"/>
        </c:dLbls>
        <c:gapWidth val="150"/>
        <c:axId val="669376336"/>
        <c:axId val="669375352"/>
      </c:barChart>
      <c:catAx>
        <c:axId val="66937633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CA"/>
                  <a:t>Région</a:t>
                </a:r>
              </a:p>
            </c:rich>
          </c:tx>
          <c:layout>
            <c:manualLayout>
              <c:xMode val="edge"/>
              <c:yMode val="edge"/>
              <c:x val="0.44407946614105764"/>
              <c:y val="0.9409775664834348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9375352"/>
        <c:crosses val="autoZero"/>
        <c:auto val="1"/>
        <c:lblAlgn val="ctr"/>
        <c:lblOffset val="100"/>
        <c:noMultiLvlLbl val="0"/>
      </c:catAx>
      <c:valAx>
        <c:axId val="669375352"/>
        <c:scaling>
          <c:orientation val="minMax"/>
          <c:max val="100"/>
          <c:min val="0"/>
        </c:scaling>
        <c:delete val="0"/>
        <c:axPos val="l"/>
        <c:majorGridlines>
          <c:spPr>
            <a:ln w="6350"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r>
                  <a:rPr lang="fr-CA"/>
                  <a:t>Pourcentage</a:t>
                </a:r>
              </a:p>
            </c:rich>
          </c:tx>
          <c:layout>
            <c:manualLayout>
              <c:xMode val="edge"/>
              <c:yMode val="edge"/>
              <c:x val="1.2383895006214494E-3"/>
              <c:y val="3.8059492563429574E-2"/>
            </c:manualLayout>
          </c:layout>
          <c:overlay val="0"/>
          <c:spPr>
            <a:noFill/>
            <a:ln>
              <a:noFill/>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9376336"/>
        <c:crosses val="autoZero"/>
        <c:crossBetween val="between"/>
        <c:majorUnit val="10"/>
        <c:min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492471382870545E-2"/>
          <c:y val="0.1309054965932292"/>
          <c:w val="0.94053221791244013"/>
          <c:h val="0.72275593774149771"/>
        </c:manualLayout>
      </c:layout>
      <c:barChart>
        <c:barDir val="col"/>
        <c:grouping val="clustered"/>
        <c:varyColors val="0"/>
        <c:ser>
          <c:idx val="0"/>
          <c:order val="0"/>
          <c:tx>
            <c:strRef>
              <c:f>'Diapositive 14'!$B$2</c:f>
              <c:strCache>
                <c:ptCount val="1"/>
                <c:pt idx="0">
                  <c:v>Pourcentage</c:v>
                </c:pt>
              </c:strCache>
            </c:strRef>
          </c:tx>
          <c:spPr>
            <a:solidFill>
              <a:srgbClr val="92278F"/>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'Diapositive 14'!$A$3:$A$6</c:f>
              <c:strCache>
                <c:ptCount val="4"/>
                <c:pt idx="0">
                  <c:v>1 à 4</c:v>
                </c:pt>
                <c:pt idx="1">
                  <c:v>5 à 9</c:v>
                </c:pt>
                <c:pt idx="2">
                  <c:v>10 à 14</c:v>
                </c:pt>
                <c:pt idx="3">
                  <c:v>15 ou plus</c:v>
                </c:pt>
              </c:strCache>
            </c:strRef>
          </c:cat>
          <c:val>
            <c:numRef>
              <c:f>'Diapositive 14'!$B$3:$B$6</c:f>
              <c:numCache>
                <c:formatCode>General</c:formatCode>
                <c:ptCount val="4"/>
                <c:pt idx="0">
                  <c:v>31.8</c:v>
                </c:pt>
                <c:pt idx="1">
                  <c:v>39.700000000000003</c:v>
                </c:pt>
                <c:pt idx="2">
                  <c:v>19.3</c:v>
                </c:pt>
                <c:pt idx="3">
                  <c:v>9.1999999999999993</c:v>
                </c:pt>
              </c:numCache>
            </c:numRef>
          </c:val>
          <c:extLst>
            <c:ext xmlns:c16="http://schemas.microsoft.com/office/drawing/2014/chart" uri="{C3380CC4-5D6E-409C-BE32-E72D297353CC}">
              <c16:uniqueId val="{00000000-6AB3-4A78-990A-C56AAABA4F86}"/>
            </c:ext>
          </c:extLst>
        </c:ser>
        <c:dLbls>
          <c:dLblPos val="outEnd"/>
          <c:showLegendKey val="0"/>
          <c:showVal val="1"/>
          <c:showCatName val="0"/>
          <c:showSerName val="0"/>
          <c:showPercent val="0"/>
          <c:showBubbleSize val="0"/>
        </c:dLbls>
        <c:gapWidth val="219"/>
        <c:overlap val="-27"/>
        <c:axId val="431211344"/>
        <c:axId val="431212656"/>
      </c:barChart>
      <c:catAx>
        <c:axId val="431211344"/>
        <c:scaling>
          <c:orientation val="minMax"/>
        </c:scaling>
        <c:delete val="0"/>
        <c:axPos val="b"/>
        <c:title>
          <c:tx>
            <c:rich>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r>
                  <a:rPr lang="fr-CA"/>
                  <a:t>Nombre de catégories de médicaments</a:t>
                </a:r>
              </a:p>
            </c:rich>
          </c:tx>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431212656"/>
        <c:crosses val="autoZero"/>
        <c:auto val="1"/>
        <c:lblAlgn val="ctr"/>
        <c:lblOffset val="100"/>
        <c:noMultiLvlLbl val="0"/>
      </c:catAx>
      <c:valAx>
        <c:axId val="431212656"/>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lgn="l">
                  <a:defRPr sz="1050" b="0" i="0" u="none" strike="noStrike" kern="1200" baseline="0">
                    <a:solidFill>
                      <a:schemeClr val="tx1">
                        <a:lumMod val="65000"/>
                        <a:lumOff val="35000"/>
                      </a:schemeClr>
                    </a:solidFill>
                    <a:latin typeface="+mn-lt"/>
                    <a:ea typeface="+mn-ea"/>
                    <a:cs typeface="+mn-cs"/>
                  </a:defRPr>
                </a:pPr>
                <a:r>
                  <a:rPr lang="fr-CA"/>
                  <a:t>Pourcentage</a:t>
                </a:r>
              </a:p>
            </c:rich>
          </c:tx>
          <c:layout>
            <c:manualLayout>
              <c:xMode val="edge"/>
              <c:yMode val="edge"/>
              <c:x val="4.6296301921879791E-3"/>
              <c:y val="1.1722362081999558E-2"/>
            </c:manualLayout>
          </c:layout>
          <c:overlay val="0"/>
          <c:spPr>
            <a:noFill/>
            <a:ln>
              <a:noFill/>
            </a:ln>
            <a:effectLst/>
          </c:spPr>
          <c:txPr>
            <a:bodyPr rot="0" spcFirstLastPara="1" vertOverflow="ellipsis" wrap="square" anchor="ctr" anchorCtr="1"/>
            <a:lstStyle/>
            <a:p>
              <a:pPr algn="l">
                <a:defRPr sz="105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4312113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161398793572567E-2"/>
          <c:y val="0.13621507311586054"/>
          <c:w val="0.86471881343580215"/>
          <c:h val="0.74350320793234181"/>
        </c:manualLayout>
      </c:layout>
      <c:lineChart>
        <c:grouping val="standard"/>
        <c:varyColors val="0"/>
        <c:ser>
          <c:idx val="1"/>
          <c:order val="0"/>
          <c:spPr>
            <a:ln w="28575" cap="rnd">
              <a:solidFill>
                <a:srgbClr val="7030A0"/>
              </a:solidFill>
              <a:round/>
            </a:ln>
            <a:effectLst/>
          </c:spPr>
          <c:marker>
            <c:symbol val="circle"/>
            <c:size val="5"/>
            <c:spPr>
              <a:solidFill>
                <a:srgbClr val="7030A0"/>
              </a:solidFill>
              <a:ln w="9525">
                <a:solidFill>
                  <a:srgbClr val="7030A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MPI_slide15!$A$6:$A$14</c:f>
              <c:strCache>
                <c:ptCount val="9"/>
                <c:pt idx="0">
                  <c:v>2010-2011</c:v>
                </c:pt>
                <c:pt idx="1">
                  <c:v>2011-2012</c:v>
                </c:pt>
                <c:pt idx="2">
                  <c:v>2012-2013</c:v>
                </c:pt>
                <c:pt idx="3">
                  <c:v>2013-2014</c:v>
                </c:pt>
                <c:pt idx="4">
                  <c:v>2014-2015</c:v>
                </c:pt>
                <c:pt idx="5">
                  <c:v>2015-2016</c:v>
                </c:pt>
                <c:pt idx="6">
                  <c:v>2016-2017</c:v>
                </c:pt>
                <c:pt idx="7">
                  <c:v>2017-2018</c:v>
                </c:pt>
                <c:pt idx="8">
                  <c:v>2018-2019</c:v>
                </c:pt>
              </c:strCache>
            </c:strRef>
          </c:cat>
          <c:val>
            <c:numRef>
              <c:f>MPI_slide15!$B$6:$B$14</c:f>
              <c:numCache>
                <c:formatCode>0.0</c:formatCode>
                <c:ptCount val="9"/>
                <c:pt idx="0">
                  <c:v>50.7</c:v>
                </c:pt>
                <c:pt idx="1">
                  <c:v>50.1</c:v>
                </c:pt>
                <c:pt idx="2">
                  <c:v>49.1</c:v>
                </c:pt>
                <c:pt idx="3">
                  <c:v>48.3</c:v>
                </c:pt>
                <c:pt idx="4">
                  <c:v>47.7</c:v>
                </c:pt>
                <c:pt idx="5">
                  <c:v>47.3</c:v>
                </c:pt>
                <c:pt idx="6">
                  <c:v>46.2</c:v>
                </c:pt>
                <c:pt idx="7">
                  <c:v>44.8</c:v>
                </c:pt>
                <c:pt idx="8">
                  <c:v>43.7</c:v>
                </c:pt>
              </c:numCache>
            </c:numRef>
          </c:val>
          <c:smooth val="0"/>
          <c:extLst>
            <c:ext xmlns:c16="http://schemas.microsoft.com/office/drawing/2014/chart" uri="{C3380CC4-5D6E-409C-BE32-E72D297353CC}">
              <c16:uniqueId val="{00000000-C2F9-4356-BC3C-6E6C274784C5}"/>
            </c:ext>
          </c:extLst>
        </c:ser>
        <c:dLbls>
          <c:dLblPos val="t"/>
          <c:showLegendKey val="0"/>
          <c:showVal val="1"/>
          <c:showCatName val="0"/>
          <c:showSerName val="0"/>
          <c:showPercent val="0"/>
          <c:showBubbleSize val="0"/>
        </c:dLbls>
        <c:marker val="1"/>
        <c:smooth val="0"/>
        <c:axId val="669376336"/>
        <c:axId val="669375352"/>
      </c:lineChart>
      <c:catAx>
        <c:axId val="66937633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CA"/>
                  <a:t>Année financière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9375352"/>
        <c:crosses val="autoZero"/>
        <c:auto val="1"/>
        <c:lblAlgn val="ctr"/>
        <c:lblOffset val="100"/>
        <c:noMultiLvlLbl val="0"/>
      </c:catAx>
      <c:valAx>
        <c:axId val="669375352"/>
        <c:scaling>
          <c:orientation val="minMax"/>
          <c:max val="100"/>
          <c:min val="0"/>
        </c:scaling>
        <c:delete val="0"/>
        <c:axPos val="l"/>
        <c:majorGridlines>
          <c:spPr>
            <a:ln w="6350"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r>
                  <a:rPr lang="fr-CA"/>
                  <a:t>Pourcentage</a:t>
                </a:r>
              </a:p>
            </c:rich>
          </c:tx>
          <c:layout>
            <c:manualLayout>
              <c:xMode val="edge"/>
              <c:yMode val="edge"/>
              <c:x val="1.2383895006214494E-3"/>
              <c:y val="3.8059492563429574E-2"/>
            </c:manualLayout>
          </c:layout>
          <c:overlay val="0"/>
          <c:spPr>
            <a:noFill/>
            <a:ln>
              <a:noFill/>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9376336"/>
        <c:crosses val="autoZero"/>
        <c:crossBetween val="between"/>
        <c:majorUnit val="10"/>
        <c:min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98328669600452E-2"/>
          <c:y val="0.13621507311586054"/>
          <c:w val="0.86471881343580215"/>
          <c:h val="0.74350320793234181"/>
        </c:manualLayout>
      </c:layout>
      <c:lineChart>
        <c:grouping val="standard"/>
        <c:varyColors val="0"/>
        <c:ser>
          <c:idx val="1"/>
          <c:order val="0"/>
          <c:tx>
            <c:strRef>
              <c:f>'Diapositive 16'!$A$5</c:f>
              <c:strCache>
                <c:ptCount val="1"/>
                <c:pt idx="0">
                  <c:v>Année civile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'Diapositive 16'!$A$6:$A$10</c:f>
              <c:numCache>
                <c:formatCode>General</c:formatCode>
                <c:ptCount val="5"/>
                <c:pt idx="0">
                  <c:v>2015</c:v>
                </c:pt>
                <c:pt idx="1">
                  <c:v>2016</c:v>
                </c:pt>
                <c:pt idx="2">
                  <c:v>2017</c:v>
                </c:pt>
                <c:pt idx="3">
                  <c:v>2018</c:v>
                </c:pt>
                <c:pt idx="4">
                  <c:v>2019</c:v>
                </c:pt>
              </c:numCache>
            </c:numRef>
          </c:cat>
          <c:val>
            <c:numRef>
              <c:f>'Diapositive 16'!$A$6:$A$10</c:f>
              <c:numCache>
                <c:formatCode>General</c:formatCode>
                <c:ptCount val="5"/>
                <c:pt idx="0">
                  <c:v>2015</c:v>
                </c:pt>
                <c:pt idx="1">
                  <c:v>2016</c:v>
                </c:pt>
                <c:pt idx="2">
                  <c:v>2017</c:v>
                </c:pt>
                <c:pt idx="3">
                  <c:v>2018</c:v>
                </c:pt>
                <c:pt idx="4">
                  <c:v>2019</c:v>
                </c:pt>
              </c:numCache>
            </c:numRef>
          </c:val>
          <c:smooth val="0"/>
          <c:extLst>
            <c:ext xmlns:c16="http://schemas.microsoft.com/office/drawing/2014/chart" uri="{C3380CC4-5D6E-409C-BE32-E72D297353CC}">
              <c16:uniqueId val="{00000000-6474-4125-910D-B101FBB50273}"/>
            </c:ext>
          </c:extLst>
        </c:ser>
        <c:ser>
          <c:idx val="0"/>
          <c:order val="1"/>
          <c:tx>
            <c:strRef>
              <c:f>'Diapositive 16'!$B$5</c:f>
              <c:strCache>
                <c:ptCount val="1"/>
                <c:pt idx="0">
                  <c:v>Pourcentage</c:v>
                </c:pt>
              </c:strCache>
            </c:strRef>
          </c:tx>
          <c:spPr>
            <a:ln w="28575" cap="rnd">
              <a:solidFill>
                <a:srgbClr val="7030A0"/>
              </a:solidFill>
              <a:round/>
            </a:ln>
            <a:effectLst/>
          </c:spPr>
          <c:marker>
            <c:symbol val="circle"/>
            <c:size val="5"/>
            <c:spPr>
              <a:solidFill>
                <a:schemeClr val="accent1"/>
              </a:solidFill>
              <a:ln w="9525">
                <a:solidFill>
                  <a:srgbClr val="7030A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'Diapositive 16'!$A$6:$A$10</c:f>
              <c:numCache>
                <c:formatCode>General</c:formatCode>
                <c:ptCount val="5"/>
                <c:pt idx="0">
                  <c:v>2015</c:v>
                </c:pt>
                <c:pt idx="1">
                  <c:v>2016</c:v>
                </c:pt>
                <c:pt idx="2">
                  <c:v>2017</c:v>
                </c:pt>
                <c:pt idx="3">
                  <c:v>2018</c:v>
                </c:pt>
                <c:pt idx="4">
                  <c:v>2019</c:v>
                </c:pt>
              </c:numCache>
            </c:numRef>
          </c:cat>
          <c:val>
            <c:numRef>
              <c:f>'Diapositive 16'!$B$6:$B$10</c:f>
              <c:numCache>
                <c:formatCode>0.0</c:formatCode>
                <c:ptCount val="5"/>
                <c:pt idx="0">
                  <c:v>16.3</c:v>
                </c:pt>
                <c:pt idx="1">
                  <c:v>14.1</c:v>
                </c:pt>
                <c:pt idx="2">
                  <c:v>8.8000000000000007</c:v>
                </c:pt>
                <c:pt idx="3">
                  <c:v>8.8000000000000007</c:v>
                </c:pt>
                <c:pt idx="4">
                  <c:v>9.1999999999999993</c:v>
                </c:pt>
              </c:numCache>
            </c:numRef>
          </c:val>
          <c:smooth val="0"/>
          <c:extLst>
            <c:ext xmlns:c16="http://schemas.microsoft.com/office/drawing/2014/chart" uri="{C3380CC4-5D6E-409C-BE32-E72D297353CC}">
              <c16:uniqueId val="{00000001-6474-4125-910D-B101FBB50273}"/>
            </c:ext>
          </c:extLst>
        </c:ser>
        <c:dLbls>
          <c:dLblPos val="t"/>
          <c:showLegendKey val="0"/>
          <c:showVal val="1"/>
          <c:showCatName val="0"/>
          <c:showSerName val="0"/>
          <c:showPercent val="0"/>
          <c:showBubbleSize val="0"/>
        </c:dLbls>
        <c:marker val="1"/>
        <c:smooth val="0"/>
        <c:axId val="669376336"/>
        <c:axId val="669375352"/>
      </c:lineChart>
      <c:catAx>
        <c:axId val="66937633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CA" baseline="0"/>
                  <a:t>Année </a:t>
                </a:r>
                <a:r>
                  <a:rPr lang="fr-CA"/>
                  <a:t>civile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9375352"/>
        <c:crosses val="autoZero"/>
        <c:auto val="1"/>
        <c:lblAlgn val="ctr"/>
        <c:lblOffset val="100"/>
        <c:noMultiLvlLbl val="0"/>
      </c:catAx>
      <c:valAx>
        <c:axId val="669375352"/>
        <c:scaling>
          <c:orientation val="minMax"/>
          <c:max val="100"/>
          <c:min val="0"/>
        </c:scaling>
        <c:delete val="0"/>
        <c:axPos val="l"/>
        <c:majorGridlines>
          <c:spPr>
            <a:ln w="6350"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CA"/>
              </a:p>
              <a:p>
                <a:pPr>
                  <a:defRPr/>
                </a:pPr>
                <a:r>
                  <a:rPr lang="en-CA"/>
                  <a:t>Pourcentage</a:t>
                </a:r>
              </a:p>
            </c:rich>
          </c:tx>
          <c:layout>
            <c:manualLayout>
              <c:xMode val="edge"/>
              <c:yMode val="edge"/>
              <c:x val="6.9937865905645366E-3"/>
              <c:y val="3.7738282714660644E-3"/>
            </c:manualLayout>
          </c:layout>
          <c:overlay val="0"/>
          <c:spPr>
            <a:noFill/>
            <a:ln>
              <a:noFill/>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9376336"/>
        <c:crosses val="autoZero"/>
        <c:crossBetween val="between"/>
        <c:majorUnit val="20"/>
        <c:min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0F5170-CD10-4485-85D9-A43A9E6C897E}" type="doc">
      <dgm:prSet loTypeId="urn:microsoft.com/office/officeart/2005/8/layout/default" loCatId="list" qsTypeId="urn:microsoft.com/office/officeart/2005/8/quickstyle/simple1" qsCatId="simple" csTypeId="urn:microsoft.com/office/officeart/2005/8/colors/accent0_2" csCatId="mainScheme" phldr="1"/>
      <dgm:spPr/>
      <dgm:t>
        <a:bodyPr/>
        <a:lstStyle/>
        <a:p>
          <a:endParaRPr lang="en-US"/>
        </a:p>
      </dgm:t>
    </dgm:pt>
    <dgm:pt modelId="{322F8971-F0DF-472D-95C0-BA9711B11DF6}">
      <dgm:prSet phldrT="[Text]" custT="1"/>
      <dgm:spPr>
        <a:ln>
          <a:solidFill>
            <a:srgbClr val="00B2E3"/>
          </a:solidFill>
        </a:ln>
      </dgm:spPr>
      <dgm:t>
        <a:bodyPr/>
        <a:lstStyle/>
        <a:p>
          <a:pPr rtl="0"/>
          <a:r>
            <a:rPr lang="fr-CA" sz="2000" b="1" i="0" dirty="0">
              <a:solidFill>
                <a:schemeClr val="tx1"/>
              </a:solidFill>
              <a:latin typeface="Calibri" panose="020F0502020204030204" pitchFamily="34" charset="0"/>
              <a:cs typeface="Calibri" panose="020F0502020204030204" pitchFamily="34" charset="0"/>
            </a:rPr>
            <a:t>Aider les professionnels de la santé à savoir quels soins fournir, en se basant sur les données probantes et le consensus d’experts</a:t>
          </a:r>
          <a:r>
            <a:rPr lang="fr-CA" sz="2000" b="0" i="0" dirty="0">
              <a:solidFill>
                <a:schemeClr val="tx1"/>
              </a:solidFill>
              <a:latin typeface="Calibri" panose="020F0502020204030204" pitchFamily="34" charset="0"/>
              <a:cs typeface="Calibri" panose="020F0502020204030204" pitchFamily="34" charset="0"/>
            </a:rPr>
            <a:t> </a:t>
          </a:r>
          <a:endParaRPr lang="en-US" sz="2000" b="1" i="0" dirty="0">
            <a:latin typeface="Calibri" panose="020F0502020204030204" pitchFamily="34" charset="0"/>
            <a:cs typeface="Calibri" panose="020F0502020204030204" pitchFamily="34" charset="0"/>
          </a:endParaRPr>
        </a:p>
      </dgm:t>
    </dgm:pt>
    <dgm:pt modelId="{4D523A8E-BF20-40BE-A997-BECBD45A43A2}" type="parTrans" cxnId="{D9D1A8D7-2D13-442B-895B-87107E3C7F9B}">
      <dgm:prSet/>
      <dgm:spPr/>
      <dgm:t>
        <a:bodyPr/>
        <a:lstStyle/>
        <a:p>
          <a:endParaRPr lang="en-US"/>
        </a:p>
      </dgm:t>
    </dgm:pt>
    <dgm:pt modelId="{87807F56-717B-437D-8357-7F7EC766DD35}" type="sibTrans" cxnId="{D9D1A8D7-2D13-442B-895B-87107E3C7F9B}">
      <dgm:prSet/>
      <dgm:spPr/>
      <dgm:t>
        <a:bodyPr/>
        <a:lstStyle/>
        <a:p>
          <a:endParaRPr lang="en-US"/>
        </a:p>
      </dgm:t>
    </dgm:pt>
    <dgm:pt modelId="{641AFC70-DB88-412C-BF4D-AF094EFAD060}">
      <dgm:prSet custT="1"/>
      <dgm:spPr>
        <a:ln>
          <a:solidFill>
            <a:srgbClr val="00B2E3"/>
          </a:solidFill>
        </a:ln>
      </dgm:spPr>
      <dgm:t>
        <a:bodyPr/>
        <a:lstStyle/>
        <a:p>
          <a:r>
            <a:rPr lang="fr-CA" sz="2000" b="1" i="0" dirty="0">
              <a:solidFill>
                <a:schemeClr val="tx1"/>
              </a:solidFill>
              <a:latin typeface="Calibri" panose="020F0502020204030204" pitchFamily="34" charset="0"/>
              <a:cs typeface="Calibri" panose="020F0502020204030204" pitchFamily="34" charset="0"/>
            </a:rPr>
            <a:t>Aider les organismes de soins de santé à mesurer, à évaluer et à améliorer la qualité des soins qu’ils fournissent</a:t>
          </a:r>
          <a:endParaRPr lang="en-US" sz="2000" b="1" dirty="0">
            <a:latin typeface="Calibri" panose="020F0502020204030204" pitchFamily="34" charset="0"/>
            <a:cs typeface="Calibri" panose="020F0502020204030204" pitchFamily="34" charset="0"/>
          </a:endParaRPr>
        </a:p>
      </dgm:t>
    </dgm:pt>
    <dgm:pt modelId="{51DF4E73-84D2-4C71-B637-37295D9BBB17}" type="parTrans" cxnId="{1ED5BF27-9B13-4486-895C-DE8BE08860EB}">
      <dgm:prSet/>
      <dgm:spPr/>
      <dgm:t>
        <a:bodyPr/>
        <a:lstStyle/>
        <a:p>
          <a:endParaRPr lang="en-US"/>
        </a:p>
      </dgm:t>
    </dgm:pt>
    <dgm:pt modelId="{E746E011-6488-4F00-AA4F-29465A3AA9E7}" type="sibTrans" cxnId="{1ED5BF27-9B13-4486-895C-DE8BE08860EB}">
      <dgm:prSet/>
      <dgm:spPr/>
      <dgm:t>
        <a:bodyPr/>
        <a:lstStyle/>
        <a:p>
          <a:endParaRPr lang="en-US"/>
        </a:p>
      </dgm:t>
    </dgm:pt>
    <dgm:pt modelId="{BE5ED5D8-DD0E-4501-A549-D2736B552CA0}">
      <dgm:prSet custT="1"/>
      <dgm:spPr>
        <a:ln>
          <a:solidFill>
            <a:srgbClr val="00B2E3"/>
          </a:solidFill>
        </a:ln>
      </dgm:spPr>
      <dgm:t>
        <a:bodyPr/>
        <a:lstStyle/>
        <a:p>
          <a:r>
            <a:rPr lang="fr-CA" sz="2000" b="1" i="0" dirty="0">
              <a:solidFill>
                <a:schemeClr val="tx1"/>
              </a:solidFill>
              <a:latin typeface="Calibri" panose="020F0502020204030204" pitchFamily="34" charset="0"/>
              <a:cs typeface="Calibri" panose="020F0502020204030204" pitchFamily="34" charset="0"/>
            </a:rPr>
            <a:t>Assurer continuellement</a:t>
          </a:r>
          <a:br>
            <a:rPr lang="fr-CA" sz="2000" b="1" i="0" dirty="0">
              <a:solidFill>
                <a:schemeClr val="tx1"/>
              </a:solidFill>
              <a:latin typeface="Calibri" panose="020F0502020204030204" pitchFamily="34" charset="0"/>
              <a:cs typeface="Calibri" panose="020F0502020204030204" pitchFamily="34" charset="0"/>
            </a:rPr>
          </a:br>
          <a:r>
            <a:rPr lang="fr-CA" sz="2000" b="1" i="0" dirty="0">
              <a:solidFill>
                <a:schemeClr val="tx1"/>
              </a:solidFill>
              <a:latin typeface="Calibri" panose="020F0502020204030204" pitchFamily="34" charset="0"/>
              <a:cs typeface="Calibri" panose="020F0502020204030204" pitchFamily="34" charset="0"/>
            </a:rPr>
            <a:t>des soins de grande qualité dans l’ensemble de la province</a:t>
          </a:r>
          <a:endParaRPr lang="en-US" sz="2000" b="1" dirty="0">
            <a:latin typeface="Calibri" panose="020F0502020204030204" pitchFamily="34" charset="0"/>
            <a:cs typeface="Calibri" panose="020F0502020204030204" pitchFamily="34" charset="0"/>
          </a:endParaRPr>
        </a:p>
      </dgm:t>
    </dgm:pt>
    <dgm:pt modelId="{8CCB833E-D8EA-49E0-9DCC-55978787E595}" type="parTrans" cxnId="{D79F5477-325F-474B-BFCF-266A0BE0C79C}">
      <dgm:prSet/>
      <dgm:spPr/>
      <dgm:t>
        <a:bodyPr/>
        <a:lstStyle/>
        <a:p>
          <a:endParaRPr lang="en-US"/>
        </a:p>
      </dgm:t>
    </dgm:pt>
    <dgm:pt modelId="{A822CBB2-BB0A-4EF4-9FB6-5CCC6E6303A1}" type="sibTrans" cxnId="{D79F5477-325F-474B-BFCF-266A0BE0C79C}">
      <dgm:prSet/>
      <dgm:spPr/>
      <dgm:t>
        <a:bodyPr/>
        <a:lstStyle/>
        <a:p>
          <a:endParaRPr lang="en-US"/>
        </a:p>
      </dgm:t>
    </dgm:pt>
    <dgm:pt modelId="{02F62AD5-798D-4181-B022-DABC92325870}">
      <dgm:prSet phldrT="[Text]" custT="1"/>
      <dgm:spPr>
        <a:ln>
          <a:solidFill>
            <a:srgbClr val="00B2E3"/>
          </a:solidFill>
        </a:ln>
      </dgm:spPr>
      <dgm:t>
        <a:bodyPr/>
        <a:lstStyle/>
        <a:p>
          <a:pPr rtl="0"/>
          <a:r>
            <a:rPr lang="fr-CA" sz="2000" b="1" i="0" dirty="0">
              <a:latin typeface="Calibri" panose="020F0502020204030204" pitchFamily="34" charset="0"/>
              <a:cs typeface="Calibri" panose="020F0502020204030204" pitchFamily="34" charset="0"/>
            </a:rPr>
            <a:t>Aider les patients, les résidents, les familles et les soignants à savoir ce qu’ils doivent peuvent exiger en matière de soins </a:t>
          </a:r>
          <a:endParaRPr lang="en-US" sz="2000" b="1" dirty="0">
            <a:latin typeface="Calibri" panose="020F0502020204030204" pitchFamily="34" charset="0"/>
            <a:cs typeface="Calibri" panose="020F0502020204030204" pitchFamily="34" charset="0"/>
          </a:endParaRPr>
        </a:p>
      </dgm:t>
    </dgm:pt>
    <dgm:pt modelId="{F7096FD8-7228-4435-A690-1C4019F43E64}" type="sibTrans" cxnId="{A572B9BA-6BAE-4488-B021-C025FAE65C8F}">
      <dgm:prSet/>
      <dgm:spPr/>
      <dgm:t>
        <a:bodyPr/>
        <a:lstStyle/>
        <a:p>
          <a:endParaRPr lang="en-US"/>
        </a:p>
      </dgm:t>
    </dgm:pt>
    <dgm:pt modelId="{3808D909-EAE8-4C93-BFE9-AD0822C420E4}" type="parTrans" cxnId="{A572B9BA-6BAE-4488-B021-C025FAE65C8F}">
      <dgm:prSet/>
      <dgm:spPr/>
      <dgm:t>
        <a:bodyPr/>
        <a:lstStyle/>
        <a:p>
          <a:endParaRPr lang="en-US"/>
        </a:p>
      </dgm:t>
    </dgm:pt>
    <dgm:pt modelId="{59F16EDD-AE09-41C1-9178-1005602881AC}" type="pres">
      <dgm:prSet presAssocID="{F70F5170-CD10-4485-85D9-A43A9E6C897E}" presName="diagram" presStyleCnt="0">
        <dgm:presLayoutVars>
          <dgm:dir/>
          <dgm:resizeHandles val="exact"/>
        </dgm:presLayoutVars>
      </dgm:prSet>
      <dgm:spPr/>
    </dgm:pt>
    <dgm:pt modelId="{3A788BF8-2EBF-4EAF-A87D-ED81EF96C325}" type="pres">
      <dgm:prSet presAssocID="{02F62AD5-798D-4181-B022-DABC92325870}" presName="node" presStyleLbl="node1" presStyleIdx="0" presStyleCnt="4">
        <dgm:presLayoutVars>
          <dgm:bulletEnabled val="1"/>
        </dgm:presLayoutVars>
      </dgm:prSet>
      <dgm:spPr/>
    </dgm:pt>
    <dgm:pt modelId="{421369B5-9A55-4222-B54B-D37FD1C91129}" type="pres">
      <dgm:prSet presAssocID="{F7096FD8-7228-4435-A690-1C4019F43E64}" presName="sibTrans" presStyleCnt="0"/>
      <dgm:spPr/>
    </dgm:pt>
    <dgm:pt modelId="{3CAAF4E5-77DB-4A44-960A-16E8C59147EF}" type="pres">
      <dgm:prSet presAssocID="{322F8971-F0DF-472D-95C0-BA9711B11DF6}" presName="node" presStyleLbl="node1" presStyleIdx="1" presStyleCnt="4" custLinFactNeighborX="677" custLinFactNeighborY="1613">
        <dgm:presLayoutVars>
          <dgm:bulletEnabled val="1"/>
        </dgm:presLayoutVars>
      </dgm:prSet>
      <dgm:spPr/>
    </dgm:pt>
    <dgm:pt modelId="{6FA52852-4CC0-40A1-8A89-56282C01AD87}" type="pres">
      <dgm:prSet presAssocID="{87807F56-717B-437D-8357-7F7EC766DD35}" presName="sibTrans" presStyleCnt="0"/>
      <dgm:spPr/>
    </dgm:pt>
    <dgm:pt modelId="{52569B33-71BD-4ED9-94A4-6B7602EBB6EF}" type="pres">
      <dgm:prSet presAssocID="{641AFC70-DB88-412C-BF4D-AF094EFAD060}" presName="node" presStyleLbl="node1" presStyleIdx="2" presStyleCnt="4">
        <dgm:presLayoutVars>
          <dgm:bulletEnabled val="1"/>
        </dgm:presLayoutVars>
      </dgm:prSet>
      <dgm:spPr/>
    </dgm:pt>
    <dgm:pt modelId="{4855ECAC-F9C4-4877-921C-BFCCC591816C}" type="pres">
      <dgm:prSet presAssocID="{E746E011-6488-4F00-AA4F-29465A3AA9E7}" presName="sibTrans" presStyleCnt="0"/>
      <dgm:spPr/>
    </dgm:pt>
    <dgm:pt modelId="{1D491102-124B-463F-8464-FEFE997FF070}" type="pres">
      <dgm:prSet presAssocID="{BE5ED5D8-DD0E-4501-A549-D2736B552CA0}" presName="node" presStyleLbl="node1" presStyleIdx="3" presStyleCnt="4">
        <dgm:presLayoutVars>
          <dgm:bulletEnabled val="1"/>
        </dgm:presLayoutVars>
      </dgm:prSet>
      <dgm:spPr/>
    </dgm:pt>
  </dgm:ptLst>
  <dgm:cxnLst>
    <dgm:cxn modelId="{63DB3905-4714-4F7B-81CC-0EF6668AE7DF}" type="presOf" srcId="{02F62AD5-798D-4181-B022-DABC92325870}" destId="{3A788BF8-2EBF-4EAF-A87D-ED81EF96C325}" srcOrd="0" destOrd="0" presId="urn:microsoft.com/office/officeart/2005/8/layout/default"/>
    <dgm:cxn modelId="{1ED5BF27-9B13-4486-895C-DE8BE08860EB}" srcId="{F70F5170-CD10-4485-85D9-A43A9E6C897E}" destId="{641AFC70-DB88-412C-BF4D-AF094EFAD060}" srcOrd="2" destOrd="0" parTransId="{51DF4E73-84D2-4C71-B637-37295D9BBB17}" sibTransId="{E746E011-6488-4F00-AA4F-29465A3AA9E7}"/>
    <dgm:cxn modelId="{D79F5477-325F-474B-BFCF-266A0BE0C79C}" srcId="{F70F5170-CD10-4485-85D9-A43A9E6C897E}" destId="{BE5ED5D8-DD0E-4501-A549-D2736B552CA0}" srcOrd="3" destOrd="0" parTransId="{8CCB833E-D8EA-49E0-9DCC-55978787E595}" sibTransId="{A822CBB2-BB0A-4EF4-9FB6-5CCC6E6303A1}"/>
    <dgm:cxn modelId="{A572B9BA-6BAE-4488-B021-C025FAE65C8F}" srcId="{F70F5170-CD10-4485-85D9-A43A9E6C897E}" destId="{02F62AD5-798D-4181-B022-DABC92325870}" srcOrd="0" destOrd="0" parTransId="{3808D909-EAE8-4C93-BFE9-AD0822C420E4}" sibTransId="{F7096FD8-7228-4435-A690-1C4019F43E64}"/>
    <dgm:cxn modelId="{7CB83DC4-6FFF-423C-A8EA-BE8B04B7B911}" type="presOf" srcId="{641AFC70-DB88-412C-BF4D-AF094EFAD060}" destId="{52569B33-71BD-4ED9-94A4-6B7602EBB6EF}" srcOrd="0" destOrd="0" presId="urn:microsoft.com/office/officeart/2005/8/layout/default"/>
    <dgm:cxn modelId="{F19440D6-C9B4-4E27-B01C-41862A3B3396}" type="presOf" srcId="{F70F5170-CD10-4485-85D9-A43A9E6C897E}" destId="{59F16EDD-AE09-41C1-9178-1005602881AC}" srcOrd="0" destOrd="0" presId="urn:microsoft.com/office/officeart/2005/8/layout/default"/>
    <dgm:cxn modelId="{D9D1A8D7-2D13-442B-895B-87107E3C7F9B}" srcId="{F70F5170-CD10-4485-85D9-A43A9E6C897E}" destId="{322F8971-F0DF-472D-95C0-BA9711B11DF6}" srcOrd="1" destOrd="0" parTransId="{4D523A8E-BF20-40BE-A997-BECBD45A43A2}" sibTransId="{87807F56-717B-437D-8357-7F7EC766DD35}"/>
    <dgm:cxn modelId="{04A143F7-F88C-44E1-9138-E456ED91C848}" type="presOf" srcId="{322F8971-F0DF-472D-95C0-BA9711B11DF6}" destId="{3CAAF4E5-77DB-4A44-960A-16E8C59147EF}" srcOrd="0" destOrd="0" presId="urn:microsoft.com/office/officeart/2005/8/layout/default"/>
    <dgm:cxn modelId="{4FEEDDFA-E989-448F-882E-20190A30ABCE}" type="presOf" srcId="{BE5ED5D8-DD0E-4501-A549-D2736B552CA0}" destId="{1D491102-124B-463F-8464-FEFE997FF070}" srcOrd="0" destOrd="0" presId="urn:microsoft.com/office/officeart/2005/8/layout/default"/>
    <dgm:cxn modelId="{B2741AF2-BB5B-49BB-9958-D7DD582F389A}" type="presParOf" srcId="{59F16EDD-AE09-41C1-9178-1005602881AC}" destId="{3A788BF8-2EBF-4EAF-A87D-ED81EF96C325}" srcOrd="0" destOrd="0" presId="urn:microsoft.com/office/officeart/2005/8/layout/default"/>
    <dgm:cxn modelId="{CBA7071B-11CF-46D8-86C5-7324A3DFF6FE}" type="presParOf" srcId="{59F16EDD-AE09-41C1-9178-1005602881AC}" destId="{421369B5-9A55-4222-B54B-D37FD1C91129}" srcOrd="1" destOrd="0" presId="urn:microsoft.com/office/officeart/2005/8/layout/default"/>
    <dgm:cxn modelId="{9930227E-F85B-46B7-BED1-6A90A256F612}" type="presParOf" srcId="{59F16EDD-AE09-41C1-9178-1005602881AC}" destId="{3CAAF4E5-77DB-4A44-960A-16E8C59147EF}" srcOrd="2" destOrd="0" presId="urn:microsoft.com/office/officeart/2005/8/layout/default"/>
    <dgm:cxn modelId="{1ADD6AF1-D088-4A3A-B983-590CAFB4FC2E}" type="presParOf" srcId="{59F16EDD-AE09-41C1-9178-1005602881AC}" destId="{6FA52852-4CC0-40A1-8A89-56282C01AD87}" srcOrd="3" destOrd="0" presId="urn:microsoft.com/office/officeart/2005/8/layout/default"/>
    <dgm:cxn modelId="{495DD32B-0CB7-4814-A7AF-57879A760A2A}" type="presParOf" srcId="{59F16EDD-AE09-41C1-9178-1005602881AC}" destId="{52569B33-71BD-4ED9-94A4-6B7602EBB6EF}" srcOrd="4" destOrd="0" presId="urn:microsoft.com/office/officeart/2005/8/layout/default"/>
    <dgm:cxn modelId="{42BCEAC8-44F8-494E-86CA-8B52F077B3F3}" type="presParOf" srcId="{59F16EDD-AE09-41C1-9178-1005602881AC}" destId="{4855ECAC-F9C4-4877-921C-BFCCC591816C}" srcOrd="5" destOrd="0" presId="urn:microsoft.com/office/officeart/2005/8/layout/default"/>
    <dgm:cxn modelId="{C3C1C2B2-C18A-44F9-AE3F-C67E00D3C96C}" type="presParOf" srcId="{59F16EDD-AE09-41C1-9178-1005602881AC}" destId="{1D491102-124B-463F-8464-FEFE997FF070}" srcOrd="6" destOrd="0" presId="urn:microsoft.com/office/officeart/2005/8/layout/default"/>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788BF8-2EBF-4EAF-A87D-ED81EF96C325}">
      <dsp:nvSpPr>
        <dsp:cNvPr id="0" name=""/>
        <dsp:cNvSpPr/>
      </dsp:nvSpPr>
      <dsp:spPr>
        <a:xfrm>
          <a:off x="359561" y="1242"/>
          <a:ext cx="3485703" cy="2091422"/>
        </a:xfrm>
        <a:prstGeom prst="rect">
          <a:avLst/>
        </a:prstGeom>
        <a:solidFill>
          <a:schemeClr val="lt1">
            <a:hueOff val="0"/>
            <a:satOff val="0"/>
            <a:lumOff val="0"/>
            <a:alphaOff val="0"/>
          </a:schemeClr>
        </a:solid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fr-CA" sz="2000" b="1" i="0" kern="1200" dirty="0">
              <a:latin typeface="Calibri" panose="020F0502020204030204" pitchFamily="34" charset="0"/>
              <a:cs typeface="Calibri" panose="020F0502020204030204" pitchFamily="34" charset="0"/>
            </a:rPr>
            <a:t>Aider les patients, les résidents, les familles et les soignants à savoir ce qu’ils doivent peuvent exiger en matière de soins </a:t>
          </a:r>
          <a:endParaRPr lang="en-US" sz="2000" b="1" kern="1200" dirty="0">
            <a:latin typeface="Calibri" panose="020F0502020204030204" pitchFamily="34" charset="0"/>
            <a:cs typeface="Calibri" panose="020F0502020204030204" pitchFamily="34" charset="0"/>
          </a:endParaRPr>
        </a:p>
      </dsp:txBody>
      <dsp:txXfrm>
        <a:off x="359561" y="1242"/>
        <a:ext cx="3485703" cy="2091422"/>
      </dsp:txXfrm>
    </dsp:sp>
    <dsp:sp modelId="{3CAAF4E5-77DB-4A44-960A-16E8C59147EF}">
      <dsp:nvSpPr>
        <dsp:cNvPr id="0" name=""/>
        <dsp:cNvSpPr/>
      </dsp:nvSpPr>
      <dsp:spPr>
        <a:xfrm>
          <a:off x="4217433" y="34977"/>
          <a:ext cx="3485703" cy="2091422"/>
        </a:xfrm>
        <a:prstGeom prst="rect">
          <a:avLst/>
        </a:prstGeom>
        <a:solidFill>
          <a:schemeClr val="lt1">
            <a:hueOff val="0"/>
            <a:satOff val="0"/>
            <a:lumOff val="0"/>
            <a:alphaOff val="0"/>
          </a:schemeClr>
        </a:solid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fr-CA" sz="2000" b="1" i="0" kern="1200" dirty="0">
              <a:solidFill>
                <a:schemeClr val="tx1"/>
              </a:solidFill>
              <a:latin typeface="Calibri" panose="020F0502020204030204" pitchFamily="34" charset="0"/>
              <a:cs typeface="Calibri" panose="020F0502020204030204" pitchFamily="34" charset="0"/>
            </a:rPr>
            <a:t>Aider les professionnels de la santé à savoir quels soins fournir, en se basant sur les données probantes et le consensus d’experts</a:t>
          </a:r>
          <a:r>
            <a:rPr lang="fr-CA" sz="2000" b="0" i="0" kern="1200" dirty="0">
              <a:solidFill>
                <a:schemeClr val="tx1"/>
              </a:solidFill>
              <a:latin typeface="Calibri" panose="020F0502020204030204" pitchFamily="34" charset="0"/>
              <a:cs typeface="Calibri" panose="020F0502020204030204" pitchFamily="34" charset="0"/>
            </a:rPr>
            <a:t> </a:t>
          </a:r>
          <a:endParaRPr lang="en-US" sz="2000" b="1" i="0" kern="1200" dirty="0">
            <a:latin typeface="Calibri" panose="020F0502020204030204" pitchFamily="34" charset="0"/>
            <a:cs typeface="Calibri" panose="020F0502020204030204" pitchFamily="34" charset="0"/>
          </a:endParaRPr>
        </a:p>
      </dsp:txBody>
      <dsp:txXfrm>
        <a:off x="4217433" y="34977"/>
        <a:ext cx="3485703" cy="2091422"/>
      </dsp:txXfrm>
    </dsp:sp>
    <dsp:sp modelId="{52569B33-71BD-4ED9-94A4-6B7602EBB6EF}">
      <dsp:nvSpPr>
        <dsp:cNvPr id="0" name=""/>
        <dsp:cNvSpPr/>
      </dsp:nvSpPr>
      <dsp:spPr>
        <a:xfrm>
          <a:off x="359561" y="2441235"/>
          <a:ext cx="3485703" cy="2091422"/>
        </a:xfrm>
        <a:prstGeom prst="rect">
          <a:avLst/>
        </a:prstGeom>
        <a:solidFill>
          <a:schemeClr val="lt1">
            <a:hueOff val="0"/>
            <a:satOff val="0"/>
            <a:lumOff val="0"/>
            <a:alphaOff val="0"/>
          </a:schemeClr>
        </a:solid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CA" sz="2000" b="1" i="0" kern="1200" dirty="0">
              <a:solidFill>
                <a:schemeClr val="tx1"/>
              </a:solidFill>
              <a:latin typeface="Calibri" panose="020F0502020204030204" pitchFamily="34" charset="0"/>
              <a:cs typeface="Calibri" panose="020F0502020204030204" pitchFamily="34" charset="0"/>
            </a:rPr>
            <a:t>Aider les organismes de soins de santé à mesurer, à évaluer et à améliorer la qualité des soins qu’ils fournissent</a:t>
          </a:r>
          <a:endParaRPr lang="en-US" sz="2000" b="1" kern="1200" dirty="0">
            <a:latin typeface="Calibri" panose="020F0502020204030204" pitchFamily="34" charset="0"/>
            <a:cs typeface="Calibri" panose="020F0502020204030204" pitchFamily="34" charset="0"/>
          </a:endParaRPr>
        </a:p>
      </dsp:txBody>
      <dsp:txXfrm>
        <a:off x="359561" y="2441235"/>
        <a:ext cx="3485703" cy="2091422"/>
      </dsp:txXfrm>
    </dsp:sp>
    <dsp:sp modelId="{1D491102-124B-463F-8464-FEFE997FF070}">
      <dsp:nvSpPr>
        <dsp:cNvPr id="0" name=""/>
        <dsp:cNvSpPr/>
      </dsp:nvSpPr>
      <dsp:spPr>
        <a:xfrm>
          <a:off x="4193835" y="2441235"/>
          <a:ext cx="3485703" cy="2091422"/>
        </a:xfrm>
        <a:prstGeom prst="rect">
          <a:avLst/>
        </a:prstGeom>
        <a:solidFill>
          <a:schemeClr val="lt1">
            <a:hueOff val="0"/>
            <a:satOff val="0"/>
            <a:lumOff val="0"/>
            <a:alphaOff val="0"/>
          </a:schemeClr>
        </a:solid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CA" sz="2000" b="1" i="0" kern="1200" dirty="0">
              <a:solidFill>
                <a:schemeClr val="tx1"/>
              </a:solidFill>
              <a:latin typeface="Calibri" panose="020F0502020204030204" pitchFamily="34" charset="0"/>
              <a:cs typeface="Calibri" panose="020F0502020204030204" pitchFamily="34" charset="0"/>
            </a:rPr>
            <a:t>Assurer continuellement</a:t>
          </a:r>
          <a:br>
            <a:rPr lang="fr-CA" sz="2000" b="1" i="0" kern="1200" dirty="0">
              <a:solidFill>
                <a:schemeClr val="tx1"/>
              </a:solidFill>
              <a:latin typeface="Calibri" panose="020F0502020204030204" pitchFamily="34" charset="0"/>
              <a:cs typeface="Calibri" panose="020F0502020204030204" pitchFamily="34" charset="0"/>
            </a:rPr>
          </a:br>
          <a:r>
            <a:rPr lang="fr-CA" sz="2000" b="1" i="0" kern="1200" dirty="0">
              <a:solidFill>
                <a:schemeClr val="tx1"/>
              </a:solidFill>
              <a:latin typeface="Calibri" panose="020F0502020204030204" pitchFamily="34" charset="0"/>
              <a:cs typeface="Calibri" panose="020F0502020204030204" pitchFamily="34" charset="0"/>
            </a:rPr>
            <a:t>des soins de grande qualité dans l’ensemble de la province</a:t>
          </a:r>
          <a:endParaRPr lang="en-US" sz="2000" b="1" kern="1200" dirty="0">
            <a:latin typeface="Calibri" panose="020F0502020204030204" pitchFamily="34" charset="0"/>
            <a:cs typeface="Calibri" panose="020F0502020204030204" pitchFamily="34" charset="0"/>
          </a:endParaRPr>
        </a:p>
      </dsp:txBody>
      <dsp:txXfrm>
        <a:off x="4193835" y="2441235"/>
        <a:ext cx="3485703" cy="209142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4498" name="Rectangle 2"/>
          <p:cNvSpPr>
            <a:spLocks noGrp="1" noChangeArrowheads="1"/>
          </p:cNvSpPr>
          <p:nvPr>
            <p:ph type="hdr" sz="quarter"/>
          </p:nvPr>
        </p:nvSpPr>
        <p:spPr bwMode="auto">
          <a:xfrm>
            <a:off x="1" y="0"/>
            <a:ext cx="4028971" cy="350520"/>
          </a:xfrm>
          <a:prstGeom prst="rect">
            <a:avLst/>
          </a:prstGeom>
          <a:noFill/>
          <a:ln w="9525">
            <a:noFill/>
            <a:miter lim="800000"/>
            <a:headEnd/>
            <a:tailEnd/>
          </a:ln>
          <a:effectLst/>
        </p:spPr>
        <p:txBody>
          <a:bodyPr vert="horz" wrap="square" lIns="91723" tIns="45862" rIns="91723" bIns="45862" numCol="1" anchor="t" anchorCtr="0" compatLnSpc="1">
            <a:prstTxWarp prst="textNoShape">
              <a:avLst/>
            </a:prstTxWarp>
          </a:bodyPr>
          <a:lstStyle>
            <a:lvl1pPr eaLnBrk="0" hangingPunct="0">
              <a:spcBef>
                <a:spcPct val="0"/>
              </a:spcBef>
              <a:defRPr sz="1100" u="none">
                <a:latin typeface="Arial Narrow" pitchFamily="34" charset="0"/>
                <a:ea typeface="ＭＳ Ｐゴシック" pitchFamily="68" charset="-128"/>
                <a:cs typeface="+mn-cs"/>
              </a:defRPr>
            </a:lvl1pPr>
          </a:lstStyle>
          <a:p>
            <a:pPr>
              <a:defRPr/>
            </a:pPr>
            <a:r>
              <a:rPr lang="en-CA"/>
              <a:t>Health Quality Ontario</a:t>
            </a:r>
          </a:p>
        </p:txBody>
      </p:sp>
      <p:sp>
        <p:nvSpPr>
          <p:cNvPr id="234500" name="Rectangle 4"/>
          <p:cNvSpPr>
            <a:spLocks noGrp="1" noChangeArrowheads="1"/>
          </p:cNvSpPr>
          <p:nvPr>
            <p:ph type="ftr" sz="quarter" idx="2"/>
          </p:nvPr>
        </p:nvSpPr>
        <p:spPr bwMode="auto">
          <a:xfrm>
            <a:off x="1" y="6658287"/>
            <a:ext cx="5990129" cy="350520"/>
          </a:xfrm>
          <a:prstGeom prst="rect">
            <a:avLst/>
          </a:prstGeom>
          <a:noFill/>
          <a:ln w="9525">
            <a:noFill/>
            <a:miter lim="800000"/>
            <a:headEnd/>
            <a:tailEnd/>
          </a:ln>
          <a:effectLst/>
        </p:spPr>
        <p:txBody>
          <a:bodyPr vert="horz" wrap="square" lIns="91723" tIns="45862" rIns="91723" bIns="45862" numCol="1" anchor="b" anchorCtr="0" compatLnSpc="1">
            <a:prstTxWarp prst="textNoShape">
              <a:avLst/>
            </a:prstTxWarp>
          </a:bodyPr>
          <a:lstStyle>
            <a:lvl1pPr eaLnBrk="0" hangingPunct="0">
              <a:spcBef>
                <a:spcPct val="0"/>
              </a:spcBef>
              <a:defRPr sz="900" u="none">
                <a:latin typeface="Arial Narrow" pitchFamily="34" charset="0"/>
                <a:ea typeface="ＭＳ Ｐゴシック" pitchFamily="68" charset="-128"/>
                <a:cs typeface="+mn-cs"/>
              </a:defRPr>
            </a:lvl1pPr>
          </a:lstStyle>
          <a:p>
            <a:pPr>
              <a:defRPr/>
            </a:pPr>
            <a:endParaRPr lang="en-CA"/>
          </a:p>
        </p:txBody>
      </p:sp>
      <p:sp>
        <p:nvSpPr>
          <p:cNvPr id="234501" name="Rectangle 5"/>
          <p:cNvSpPr>
            <a:spLocks noGrp="1" noChangeArrowheads="1"/>
          </p:cNvSpPr>
          <p:nvPr>
            <p:ph type="sldNum" sz="quarter" idx="3"/>
          </p:nvPr>
        </p:nvSpPr>
        <p:spPr bwMode="auto">
          <a:xfrm>
            <a:off x="8290352" y="6658287"/>
            <a:ext cx="1004457" cy="350520"/>
          </a:xfrm>
          <a:prstGeom prst="rect">
            <a:avLst/>
          </a:prstGeom>
          <a:noFill/>
          <a:ln w="9525">
            <a:noFill/>
            <a:miter lim="800000"/>
            <a:headEnd/>
            <a:tailEnd/>
          </a:ln>
          <a:effectLst/>
        </p:spPr>
        <p:txBody>
          <a:bodyPr vert="horz" wrap="square" lIns="91723" tIns="45862" rIns="91723" bIns="45862" numCol="1" anchor="b" anchorCtr="0" compatLnSpc="1">
            <a:prstTxWarp prst="textNoShape">
              <a:avLst/>
            </a:prstTxWarp>
          </a:bodyPr>
          <a:lstStyle>
            <a:lvl1pPr algn="r" eaLnBrk="0" hangingPunct="0">
              <a:defRPr sz="1200" u="none"/>
            </a:lvl1pPr>
          </a:lstStyle>
          <a:p>
            <a:fld id="{7E981981-9D94-4DEE-BB6F-8340CF993D55}" type="slidenum">
              <a:rPr lang="en-CA" altLang="en-US"/>
              <a:pPr/>
              <a:t>‹#›</a:t>
            </a:fld>
            <a:endParaRPr lang="en-CA" alt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1" y="0"/>
            <a:ext cx="4028971" cy="35052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lvl1pPr defTabSz="464987"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1" name="Rectangle 3"/>
          <p:cNvSpPr>
            <a:spLocks noGrp="1" noChangeArrowheads="1"/>
          </p:cNvSpPr>
          <p:nvPr>
            <p:ph type="dt" idx="1"/>
          </p:nvPr>
        </p:nvSpPr>
        <p:spPr bwMode="auto">
          <a:xfrm>
            <a:off x="5265838" y="0"/>
            <a:ext cx="4028971" cy="35052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lvl1pPr algn="r" defTabSz="464987" eaLnBrk="0" hangingPunct="0">
              <a:defRPr sz="1200" u="none"/>
            </a:lvl1pPr>
          </a:lstStyle>
          <a:p>
            <a:fld id="{24F56CF2-DCFE-4A13-AF35-E1D99AC3E997}" type="datetime1">
              <a:rPr lang="en-CA" altLang="en-US"/>
              <a:pPr/>
              <a:t>2021-08-10</a:t>
            </a:fld>
            <a:endParaRPr lang="en-CA" altLang="en-US"/>
          </a:p>
        </p:txBody>
      </p:sp>
      <p:sp>
        <p:nvSpPr>
          <p:cNvPr id="32772"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8373" name="Rectangle 5"/>
          <p:cNvSpPr>
            <a:spLocks noGrp="1" noChangeArrowheads="1"/>
          </p:cNvSpPr>
          <p:nvPr>
            <p:ph type="body" sz="quarter" idx="3"/>
          </p:nvPr>
        </p:nvSpPr>
        <p:spPr bwMode="auto">
          <a:xfrm>
            <a:off x="929640" y="3329940"/>
            <a:ext cx="7437120" cy="315468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8374" name="Rectangle 6"/>
          <p:cNvSpPr>
            <a:spLocks noGrp="1" noChangeArrowheads="1"/>
          </p:cNvSpPr>
          <p:nvPr>
            <p:ph type="ftr" sz="quarter" idx="4"/>
          </p:nvPr>
        </p:nvSpPr>
        <p:spPr bwMode="auto">
          <a:xfrm>
            <a:off x="1" y="6658287"/>
            <a:ext cx="4028971" cy="350520"/>
          </a:xfrm>
          <a:prstGeom prst="rect">
            <a:avLst/>
          </a:prstGeom>
          <a:noFill/>
          <a:ln w="9525">
            <a:noFill/>
            <a:miter lim="800000"/>
            <a:headEnd/>
            <a:tailEnd/>
          </a:ln>
        </p:spPr>
        <p:txBody>
          <a:bodyPr vert="horz" wrap="square" lIns="93167" tIns="46584" rIns="93167" bIns="46584" numCol="1" anchor="b" anchorCtr="0" compatLnSpc="1">
            <a:prstTxWarp prst="textNoShape">
              <a:avLst/>
            </a:prstTxWarp>
          </a:bodyPr>
          <a:lstStyle>
            <a:lvl1pPr defTabSz="464987"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5" name="Rectangle 7"/>
          <p:cNvSpPr>
            <a:spLocks noGrp="1" noChangeArrowheads="1"/>
          </p:cNvSpPr>
          <p:nvPr>
            <p:ph type="sldNum" sz="quarter" idx="5"/>
          </p:nvPr>
        </p:nvSpPr>
        <p:spPr bwMode="auto">
          <a:xfrm>
            <a:off x="5265838" y="6658287"/>
            <a:ext cx="4028971" cy="350520"/>
          </a:xfrm>
          <a:prstGeom prst="rect">
            <a:avLst/>
          </a:prstGeom>
          <a:noFill/>
          <a:ln w="9525">
            <a:noFill/>
            <a:miter lim="800000"/>
            <a:headEnd/>
            <a:tailEnd/>
          </a:ln>
        </p:spPr>
        <p:txBody>
          <a:bodyPr vert="horz" wrap="square" lIns="93167" tIns="46584" rIns="93167" bIns="46584" numCol="1" anchor="b" anchorCtr="0" compatLnSpc="1">
            <a:prstTxWarp prst="textNoShape">
              <a:avLst/>
            </a:prstTxWarp>
          </a:bodyPr>
          <a:lstStyle>
            <a:lvl1pPr algn="r" defTabSz="464987" eaLnBrk="0" hangingPunct="0">
              <a:defRPr sz="1200" u="none"/>
            </a:lvl1pPr>
          </a:lstStyle>
          <a:p>
            <a:fld id="{0597D704-995A-451A-AAA2-B9462F0B3A37}" type="slidenum">
              <a:rPr lang="en-CA" altLang="en-US"/>
              <a:pPr/>
              <a:t>‹#›</a:t>
            </a:fld>
            <a:endParaRPr lang="en-CA"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ＭＳ Ｐゴシック" pitchFamily="68" charset="-128"/>
      </a:defRPr>
    </a:lvl1pPr>
    <a:lvl2pPr marL="4572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dirty="0">
                <a:solidFill>
                  <a:srgbClr val="000000"/>
                </a:solidFill>
                <a:latin typeface="Calibri" panose="020F0502020204030204" pitchFamily="34" charset="0"/>
              </a:rPr>
              <a:t>Si </a:t>
            </a:r>
            <a:r>
              <a:rPr lang="en-US" altLang="en-US" dirty="0" err="1">
                <a:solidFill>
                  <a:srgbClr val="000000"/>
                </a:solidFill>
                <a:latin typeface="Calibri" panose="020F0502020204030204" pitchFamily="34" charset="0"/>
              </a:rPr>
              <a:t>vous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avez</a:t>
            </a:r>
            <a:r>
              <a:rPr lang="en-US" altLang="en-US" dirty="0">
                <a:solidFill>
                  <a:srgbClr val="000000"/>
                </a:solidFill>
                <a:latin typeface="Calibri" panose="020F0502020204030204" pitchFamily="34" charset="0"/>
              </a:rPr>
              <a:t> des questions sur le </a:t>
            </a:r>
            <a:r>
              <a:rPr lang="en-US" altLang="en-US" dirty="0" err="1">
                <a:solidFill>
                  <a:srgbClr val="000000"/>
                </a:solidFill>
                <a:latin typeface="Calibri" panose="020F0502020204030204" pitchFamily="34" charset="0"/>
              </a:rPr>
              <a:t>contenu</a:t>
            </a:r>
            <a:r>
              <a:rPr lang="en-US" altLang="en-US" dirty="0">
                <a:solidFill>
                  <a:srgbClr val="000000"/>
                </a:solidFill>
                <a:latin typeface="Calibri" panose="020F0502020204030204" pitchFamily="34" charset="0"/>
              </a:rPr>
              <a:t> de </a:t>
            </a:r>
            <a:r>
              <a:rPr lang="en-US" altLang="en-US" dirty="0" err="1">
                <a:solidFill>
                  <a:srgbClr val="000000"/>
                </a:solidFill>
                <a:latin typeface="Calibri" panose="020F0502020204030204" pitchFamily="34" charset="0"/>
              </a:rPr>
              <a:t>cette</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présentation</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veuillez</a:t>
            </a:r>
            <a:r>
              <a:rPr lang="en-US" altLang="en-US" dirty="0">
                <a:solidFill>
                  <a:srgbClr val="000000"/>
                </a:solidFill>
                <a:latin typeface="Calibri" panose="020F0502020204030204" pitchFamily="34" charset="0"/>
              </a:rPr>
              <a:t> nous </a:t>
            </a:r>
            <a:r>
              <a:rPr lang="en-US" altLang="en-US" dirty="0" err="1">
                <a:solidFill>
                  <a:srgbClr val="000000"/>
                </a:solidFill>
                <a:latin typeface="Calibri" panose="020F0502020204030204" pitchFamily="34" charset="0"/>
              </a:rPr>
              <a:t>contacter</a:t>
            </a:r>
            <a:r>
              <a:rPr lang="en-US" altLang="en-US" dirty="0">
                <a:solidFill>
                  <a:srgbClr val="000000"/>
                </a:solidFill>
                <a:latin typeface="Calibri" panose="020F0502020204030204" pitchFamily="34" charset="0"/>
              </a:rPr>
              <a:t> à </a:t>
            </a:r>
            <a:r>
              <a:rPr lang="en-US" altLang="en-US" u="sng" dirty="0">
                <a:solidFill>
                  <a:srgbClr val="000000"/>
                </a:solidFill>
                <a:latin typeface="Calibri" panose="020F0502020204030204" pitchFamily="34" charset="0"/>
                <a:hlinkClick r:id="rId3"/>
              </a:rPr>
              <a:t>QualityStandards@hqontario.ca</a:t>
            </a:r>
            <a:endParaRPr lang="en-US" altLang="en-US" u="sng" dirty="0">
              <a:solidFill>
                <a:srgbClr val="000000"/>
              </a:solidFill>
              <a:latin typeface="Calibri" panose="020F0502020204030204" pitchFamily="34" charset="0"/>
            </a:endParaRPr>
          </a:p>
          <a:p>
            <a:endParaRPr lang="en-US" sz="1200" b="0" i="0" u="sng" strike="noStrike" kern="1200" dirty="0">
              <a:solidFill>
                <a:schemeClr val="tx1"/>
              </a:solidFill>
              <a:effectLst/>
              <a:latin typeface="Calibri" pitchFamily="68" charset="0"/>
              <a:ea typeface="MS PGothic" panose="020B0600070205080204" pitchFamily="34" charset="-128"/>
              <a:cs typeface="ＭＳ Ｐゴシック" pitchFamily="68" charset="-128"/>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0</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023150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10</a:t>
            </a:fld>
            <a:endParaRPr lang="en-CA" altLang="en-US"/>
          </a:p>
        </p:txBody>
      </p:sp>
    </p:spTree>
    <p:extLst>
      <p:ext uri="{BB962C8B-B14F-4D97-AF65-F5344CB8AC3E}">
        <p14:creationId xmlns:p14="http://schemas.microsoft.com/office/powerpoint/2010/main" val="1349369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11</a:t>
            </a:fld>
            <a:endParaRPr lang="en-CA" altLang="en-US"/>
          </a:p>
        </p:txBody>
      </p:sp>
    </p:spTree>
    <p:extLst>
      <p:ext uri="{BB962C8B-B14F-4D97-AF65-F5344CB8AC3E}">
        <p14:creationId xmlns:p14="http://schemas.microsoft.com/office/powerpoint/2010/main" val="17408025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12</a:t>
            </a:fld>
            <a:endParaRPr lang="en-CA" altLang="en-US"/>
          </a:p>
        </p:txBody>
      </p:sp>
    </p:spTree>
    <p:extLst>
      <p:ext uri="{BB962C8B-B14F-4D97-AF65-F5344CB8AC3E}">
        <p14:creationId xmlns:p14="http://schemas.microsoft.com/office/powerpoint/2010/main" val="22561907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13</a:t>
            </a:fld>
            <a:endParaRPr lang="en-CA" altLang="en-US"/>
          </a:p>
        </p:txBody>
      </p:sp>
    </p:spTree>
    <p:extLst>
      <p:ext uri="{BB962C8B-B14F-4D97-AF65-F5344CB8AC3E}">
        <p14:creationId xmlns:p14="http://schemas.microsoft.com/office/powerpoint/2010/main" val="344473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14</a:t>
            </a:fld>
            <a:endParaRPr lang="en-CA" altLang="en-US"/>
          </a:p>
        </p:txBody>
      </p:sp>
    </p:spTree>
    <p:extLst>
      <p:ext uri="{BB962C8B-B14F-4D97-AF65-F5344CB8AC3E}">
        <p14:creationId xmlns:p14="http://schemas.microsoft.com/office/powerpoint/2010/main" val="1565525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15</a:t>
            </a:fld>
            <a:endParaRPr lang="en-CA" altLang="en-US"/>
          </a:p>
        </p:txBody>
      </p:sp>
    </p:spTree>
    <p:extLst>
      <p:ext uri="{BB962C8B-B14F-4D97-AF65-F5344CB8AC3E}">
        <p14:creationId xmlns:p14="http://schemas.microsoft.com/office/powerpoint/2010/main" val="19723621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16</a:t>
            </a:fld>
            <a:endParaRPr lang="en-CA" altLang="en-US"/>
          </a:p>
        </p:txBody>
      </p:sp>
    </p:spTree>
    <p:extLst>
      <p:ext uri="{BB962C8B-B14F-4D97-AF65-F5344CB8AC3E}">
        <p14:creationId xmlns:p14="http://schemas.microsoft.com/office/powerpoint/2010/main" val="19723621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17</a:t>
            </a:fld>
            <a:endParaRPr lang="en-CA" altLang="en-US"/>
          </a:p>
        </p:txBody>
      </p:sp>
    </p:spTree>
    <p:extLst>
      <p:ext uri="{BB962C8B-B14F-4D97-AF65-F5344CB8AC3E}">
        <p14:creationId xmlns:p14="http://schemas.microsoft.com/office/powerpoint/2010/main" val="13371541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18</a:t>
            </a:fld>
            <a:endParaRPr lang="en-CA" altLang="en-US"/>
          </a:p>
        </p:txBody>
      </p:sp>
    </p:spTree>
    <p:extLst>
      <p:ext uri="{BB962C8B-B14F-4D97-AF65-F5344CB8AC3E}">
        <p14:creationId xmlns:p14="http://schemas.microsoft.com/office/powerpoint/2010/main" val="15957314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800" b="0" i="0" u="none" strike="noStrike" baseline="0" dirty="0">
                <a:solidFill>
                  <a:srgbClr val="000000"/>
                </a:solidFill>
                <a:latin typeface="Calibri" panose="020F0502020204030204" pitchFamily="34" charset="0"/>
              </a:rPr>
              <a:t>La norme de qualité suivante porte sur les </a:t>
            </a:r>
            <a:r>
              <a:rPr lang="fr-FR" sz="1800" b="1" i="0" u="none" strike="noStrike" baseline="0" dirty="0">
                <a:solidFill>
                  <a:srgbClr val="000000"/>
                </a:solidFill>
                <a:latin typeface="Calibri" panose="020F0502020204030204" pitchFamily="34" charset="0"/>
              </a:rPr>
              <a:t>soins à offrir aux personnes de tous âges qui prennent un ou plusieurs médicaments</a:t>
            </a:r>
            <a:r>
              <a:rPr lang="fr-FR" sz="1800" b="0" i="0" u="none" strike="noStrike" baseline="0" dirty="0">
                <a:solidFill>
                  <a:srgbClr val="000000"/>
                </a:solidFill>
                <a:latin typeface="Calibri" panose="020F0502020204030204" pitchFamily="34" charset="0"/>
              </a:rPr>
              <a:t>. </a:t>
            </a:r>
          </a:p>
          <a:p>
            <a:endParaRPr lang="fr-FR" sz="1800" b="0" i="0" u="none" strike="noStrike" baseline="0" dirty="0">
              <a:solidFill>
                <a:srgbClr val="000000"/>
              </a:solidFill>
              <a:latin typeface="Calibri" panose="020F0502020204030204" pitchFamily="34" charset="0"/>
            </a:endParaRPr>
          </a:p>
          <a:p>
            <a:r>
              <a:rPr lang="fr-FR" sz="1800" b="0" i="0" u="none" strike="noStrike" baseline="0" dirty="0">
                <a:solidFill>
                  <a:srgbClr val="000000"/>
                </a:solidFill>
                <a:latin typeface="Calibri" panose="020F0502020204030204" pitchFamily="34" charset="0"/>
              </a:rPr>
              <a:t>Elle met l’accent sur la sécurité des médicaments et sur les soins dans tous les milieux, ce qui inclut les soins primaires, les soins spécialisés, les soins hospitaliers, les soins de longue durée, ainsi que les soins à domicile et communautaires. </a:t>
            </a:r>
          </a:p>
          <a:p>
            <a:endParaRPr lang="fr-FR" sz="1800" b="0" i="0" u="none" strike="noStrike" baseline="0" dirty="0">
              <a:solidFill>
                <a:srgbClr val="000000"/>
              </a:solidFill>
              <a:latin typeface="Calibri" panose="020F0502020204030204" pitchFamily="34" charset="0"/>
            </a:endParaRPr>
          </a:p>
          <a:p>
            <a:r>
              <a:rPr lang="fr-FR" sz="1800" b="0" i="0" u="none" strike="noStrike" baseline="0" dirty="0">
                <a:solidFill>
                  <a:srgbClr val="000000"/>
                </a:solidFill>
                <a:latin typeface="Calibri" panose="020F0502020204030204" pitchFamily="34" charset="0"/>
              </a:rPr>
              <a:t>Bien que la présente norme de qualité porte sur les soins offerts aux personnes de tous âges qui prennent des médicaments, certains groupes (p. ex., posologie en fonction du poids pour les nourrissons et les enfants, surtraitement médicamenteux pour les personnes âgées fragiles) pourraient devoir tenir compte de certaines autres considérations relatives à la sécurité qui ne sont pas abordées dans la présente norme. </a:t>
            </a:r>
          </a:p>
          <a:p>
            <a:endParaRPr lang="fr-FR" sz="1800" b="0" i="0" u="none" strike="noStrike" baseline="0" dirty="0">
              <a:solidFill>
                <a:srgbClr val="000000"/>
              </a:solidFill>
              <a:latin typeface="Calibri" panose="020F0502020204030204" pitchFamily="34" charset="0"/>
            </a:endParaRPr>
          </a:p>
          <a:p>
            <a:r>
              <a:rPr lang="fr-FR" sz="1800" b="0" i="0" u="none" strike="noStrike" baseline="0" dirty="0">
                <a:solidFill>
                  <a:srgbClr val="000000"/>
                </a:solidFill>
                <a:latin typeface="Calibri" panose="020F0502020204030204" pitchFamily="34" charset="0"/>
              </a:rPr>
              <a:t>De par son contenu relatif aux médicaments, la présente norme s’ajoute donc à d’autres normes de qualité, y compris </a:t>
            </a:r>
            <a:r>
              <a:rPr lang="fr-FR" sz="1800" b="0" i="1" u="none" strike="noStrike" baseline="0" dirty="0">
                <a:solidFill>
                  <a:srgbClr val="00B1E2"/>
                </a:solidFill>
                <a:latin typeface="Calibri" panose="020F0502020204030204" pitchFamily="34" charset="0"/>
              </a:rPr>
              <a:t>Transitions entre l’hôpital et la maison</a:t>
            </a:r>
            <a:r>
              <a:rPr lang="fr-FR" sz="1800" b="0" i="0" u="none" strike="noStrike" baseline="0" dirty="0">
                <a:solidFill>
                  <a:srgbClr val="000000"/>
                </a:solidFill>
                <a:latin typeface="Calibri" panose="020F0502020204030204" pitchFamily="34" charset="0"/>
              </a:rPr>
              <a:t>, </a:t>
            </a:r>
            <a:r>
              <a:rPr lang="fr-FR" sz="1800" b="0" i="1" u="none" strike="noStrike" baseline="0" dirty="0">
                <a:solidFill>
                  <a:srgbClr val="00B1E2"/>
                </a:solidFill>
                <a:latin typeface="Calibri" panose="020F0502020204030204" pitchFamily="34" charset="0"/>
              </a:rPr>
              <a:t>Prescription d’opioïdes pour soulager la douleur aiguë</a:t>
            </a:r>
            <a:r>
              <a:rPr lang="fr-FR" sz="1800" b="0" i="1" u="none" strike="noStrike" baseline="0" dirty="0">
                <a:solidFill>
                  <a:srgbClr val="000000"/>
                </a:solidFill>
                <a:latin typeface="Calibri" panose="020F0502020204030204" pitchFamily="34" charset="0"/>
              </a:rPr>
              <a:t>, </a:t>
            </a:r>
            <a:r>
              <a:rPr lang="fr-FR" sz="1800" b="0" i="1" u="none" strike="noStrike" baseline="0" dirty="0">
                <a:solidFill>
                  <a:srgbClr val="00B1E2"/>
                </a:solidFill>
                <a:latin typeface="Calibri" panose="020F0502020204030204" pitchFamily="34" charset="0"/>
              </a:rPr>
              <a:t>Prescription d’opioïdes pour soulager la douleur chronique </a:t>
            </a:r>
            <a:r>
              <a:rPr lang="fr-FR" sz="1800" b="0" i="0" u="none" strike="noStrike" baseline="0" dirty="0">
                <a:solidFill>
                  <a:srgbClr val="000000"/>
                </a:solidFill>
                <a:latin typeface="Calibri" panose="020F0502020204030204" pitchFamily="34" charset="0"/>
              </a:rPr>
              <a:t>et d’autres </a:t>
            </a:r>
            <a:r>
              <a:rPr lang="fr-FR" sz="1800" b="0" i="0" u="none" strike="noStrike" baseline="0" dirty="0">
                <a:solidFill>
                  <a:srgbClr val="00B1E2"/>
                </a:solidFill>
                <a:latin typeface="Calibri" panose="020F0502020204030204" pitchFamily="34" charset="0"/>
              </a:rPr>
              <a:t>normes portant sur certaines maladies particulières</a:t>
            </a:r>
            <a:r>
              <a:rPr lang="fr-FR" sz="1800" b="0" i="0" u="none" strike="noStrike" baseline="0" dirty="0">
                <a:solidFill>
                  <a:srgbClr val="000000"/>
                </a:solidFill>
                <a:latin typeface="Calibri" panose="020F0502020204030204" pitchFamily="34" charset="0"/>
              </a:rPr>
              <a:t>. </a:t>
            </a:r>
            <a:endParaRPr lang="en-US" sz="1200" kern="1200" dirty="0">
              <a:solidFill>
                <a:schemeClr val="tx1"/>
              </a:solidFill>
              <a:effectLst/>
              <a:latin typeface="Calibri" pitchFamily="68" charset="0"/>
              <a:ea typeface="MS PGothic" panose="020B0600070205080204" pitchFamily="34" charset="-128"/>
              <a:cs typeface="ＭＳ Ｐゴシック" pitchFamily="68" charset="-128"/>
            </a:endParaRPr>
          </a:p>
        </p:txBody>
      </p:sp>
      <p:sp>
        <p:nvSpPr>
          <p:cNvPr id="4" name="Slide Number Placeholder 3"/>
          <p:cNvSpPr>
            <a:spLocks noGrp="1"/>
          </p:cNvSpPr>
          <p:nvPr>
            <p:ph type="sldNum" sz="quarter" idx="10"/>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19</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896437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ltLang="en-US" dirty="0">
                <a:solidFill>
                  <a:srgbClr val="000000"/>
                </a:solidFill>
                <a:latin typeface="Calibri" panose="020F0502020204030204" pitchFamily="34" charset="0"/>
              </a:rPr>
              <a:t>Les </a:t>
            </a:r>
            <a:r>
              <a:rPr lang="en-US" altLang="en-US" dirty="0" err="1">
                <a:solidFill>
                  <a:srgbClr val="000000"/>
                </a:solidFill>
                <a:latin typeface="Calibri" panose="020F0502020204030204" pitchFamily="34" charset="0"/>
              </a:rPr>
              <a:t>normes</a:t>
            </a:r>
            <a:r>
              <a:rPr lang="en-US" altLang="en-US" dirty="0">
                <a:solidFill>
                  <a:srgbClr val="000000"/>
                </a:solidFill>
                <a:latin typeface="Calibri" panose="020F0502020204030204" pitchFamily="34" charset="0"/>
              </a:rPr>
              <a:t> de </a:t>
            </a:r>
            <a:r>
              <a:rPr lang="en-US" altLang="en-US" dirty="0" err="1">
                <a:solidFill>
                  <a:srgbClr val="000000"/>
                </a:solidFill>
                <a:latin typeface="Calibri" panose="020F0502020204030204" pitchFamily="34" charset="0"/>
              </a:rPr>
              <a:t>qualité</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sont</a:t>
            </a:r>
            <a:r>
              <a:rPr lang="en-US" altLang="en-US" dirty="0">
                <a:solidFill>
                  <a:srgbClr val="000000"/>
                </a:solidFill>
                <a:latin typeface="Calibri" panose="020F0502020204030204" pitchFamily="34" charset="0"/>
              </a:rPr>
              <a:t> un petit ensemble </a:t>
            </a:r>
            <a:r>
              <a:rPr lang="en-US" altLang="en-US" dirty="0" err="1">
                <a:solidFill>
                  <a:srgbClr val="000000"/>
                </a:solidFill>
                <a:latin typeface="Calibri" panose="020F0502020204030204" pitchFamily="34" charset="0"/>
              </a:rPr>
              <a:t>d’énoncés</a:t>
            </a:r>
            <a:r>
              <a:rPr lang="en-US" altLang="en-US" dirty="0">
                <a:solidFill>
                  <a:srgbClr val="000000"/>
                </a:solidFill>
                <a:latin typeface="Calibri" panose="020F0502020204030204" pitchFamily="34" charset="0"/>
              </a:rPr>
              <a:t> à incidence </a:t>
            </a:r>
            <a:r>
              <a:rPr lang="en-US" altLang="en-US" dirty="0" err="1">
                <a:solidFill>
                  <a:srgbClr val="000000"/>
                </a:solidFill>
                <a:latin typeface="Calibri" panose="020F0502020204030204" pitchFamily="34" charset="0"/>
              </a:rPr>
              <a:t>élevée</a:t>
            </a:r>
            <a:r>
              <a:rPr lang="en-US" altLang="en-US" dirty="0">
                <a:solidFill>
                  <a:srgbClr val="000000"/>
                </a:solidFill>
                <a:latin typeface="Calibri" panose="020F0502020204030204" pitchFamily="34" charset="0"/>
              </a:rPr>
              <a:t> qui </a:t>
            </a:r>
            <a:r>
              <a:rPr lang="en-US" altLang="en-US" dirty="0" err="1">
                <a:solidFill>
                  <a:srgbClr val="000000"/>
                </a:solidFill>
                <a:latin typeface="Calibri" panose="020F0502020204030204" pitchFamily="34" charset="0"/>
              </a:rPr>
              <a:t>décrivent</a:t>
            </a:r>
            <a:r>
              <a:rPr lang="en-US" altLang="en-US" dirty="0">
                <a:solidFill>
                  <a:srgbClr val="000000"/>
                </a:solidFill>
                <a:latin typeface="Calibri" panose="020F0502020204030204" pitchFamily="34" charset="0"/>
              </a:rPr>
              <a:t> les </a:t>
            </a:r>
            <a:r>
              <a:rPr lang="en-US" altLang="en-US" dirty="0" err="1">
                <a:solidFill>
                  <a:srgbClr val="000000"/>
                </a:solidFill>
                <a:latin typeface="Calibri" panose="020F0502020204030204" pitchFamily="34" charset="0"/>
              </a:rPr>
              <a:t>soins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optimaux</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lorsqu’il</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existe</a:t>
            </a:r>
            <a:r>
              <a:rPr lang="en-US" altLang="en-US" dirty="0">
                <a:solidFill>
                  <a:srgbClr val="000000"/>
                </a:solidFill>
                <a:latin typeface="Calibri" panose="020F0502020204030204" pitchFamily="34" charset="0"/>
              </a:rPr>
              <a:t> des </a:t>
            </a:r>
            <a:r>
              <a:rPr lang="en-US" altLang="en-US" dirty="0" err="1">
                <a:solidFill>
                  <a:srgbClr val="000000"/>
                </a:solidFill>
                <a:latin typeface="Calibri" panose="020F0502020204030204" pitchFamily="34" charset="0"/>
              </a:rPr>
              <a:t>écarts</a:t>
            </a:r>
            <a:r>
              <a:rPr lang="en-US" altLang="en-US" dirty="0">
                <a:solidFill>
                  <a:srgbClr val="000000"/>
                </a:solidFill>
                <a:latin typeface="Calibri" panose="020F0502020204030204" pitchFamily="34" charset="0"/>
              </a:rPr>
              <a:t> de </a:t>
            </a:r>
            <a:r>
              <a:rPr lang="en-US" altLang="en-US" dirty="0" err="1">
                <a:solidFill>
                  <a:srgbClr val="000000"/>
                </a:solidFill>
                <a:latin typeface="Calibri" panose="020F0502020204030204" pitchFamily="34" charset="0"/>
              </a:rPr>
              <a:t>qualité</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cernés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en</a:t>
            </a:r>
            <a:r>
              <a:rPr lang="en-US" altLang="en-US" dirty="0">
                <a:solidFill>
                  <a:srgbClr val="000000"/>
                </a:solidFill>
                <a:latin typeface="Calibri" panose="020F0502020204030204" pitchFamily="34" charset="0"/>
              </a:rPr>
              <a:t> Ontario.</a:t>
            </a:r>
          </a:p>
          <a:p>
            <a:pPr marL="171450" indent="-171450">
              <a:buFontTx/>
              <a:buChar char="•"/>
            </a:pPr>
            <a:r>
              <a:rPr lang="en-US" altLang="en-US" dirty="0" err="1">
                <a:solidFill>
                  <a:srgbClr val="000000"/>
                </a:solidFill>
                <a:latin typeface="Calibri" panose="020F0502020204030204" pitchFamily="34" charset="0"/>
              </a:rPr>
              <a:t>Leur</a:t>
            </a:r>
            <a:r>
              <a:rPr lang="en-US" altLang="en-US" dirty="0">
                <a:solidFill>
                  <a:srgbClr val="000000"/>
                </a:solidFill>
                <a:latin typeface="Calibri" panose="020F0502020204030204" pitchFamily="34" charset="0"/>
              </a:rPr>
              <a:t> application </a:t>
            </a:r>
            <a:r>
              <a:rPr lang="en-US" altLang="en-US" dirty="0" err="1">
                <a:solidFill>
                  <a:srgbClr val="000000"/>
                </a:solidFill>
                <a:latin typeface="Calibri" panose="020F0502020204030204" pitchFamily="34" charset="0"/>
              </a:rPr>
              <a:t>est</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volontaire</a:t>
            </a:r>
            <a:r>
              <a:rPr lang="en-US" altLang="en-US" dirty="0">
                <a:solidFill>
                  <a:srgbClr val="000000"/>
                </a:solidFill>
                <a:latin typeface="Calibri" panose="020F0502020204030204" pitchFamily="34" charset="0"/>
              </a:rPr>
              <a:t> et les </a:t>
            </a:r>
            <a:r>
              <a:rPr lang="en-US" altLang="en-US" dirty="0" err="1">
                <a:solidFill>
                  <a:srgbClr val="000000"/>
                </a:solidFill>
                <a:latin typeface="Calibri" panose="020F0502020204030204" pitchFamily="34" charset="0"/>
              </a:rPr>
              <a:t>normes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sont</a:t>
            </a:r>
            <a:r>
              <a:rPr lang="en-US" altLang="en-US" dirty="0">
                <a:solidFill>
                  <a:srgbClr val="000000"/>
                </a:solidFill>
                <a:latin typeface="Calibri" panose="020F0502020204030204" pitchFamily="34" charset="0"/>
              </a:rPr>
              <a:t> de nature </a:t>
            </a:r>
            <a:r>
              <a:rPr lang="en-US" altLang="en-US" dirty="0" err="1">
                <a:solidFill>
                  <a:srgbClr val="000000"/>
                </a:solidFill>
                <a:latin typeface="Calibri" panose="020F0502020204030204" pitchFamily="34" charset="0"/>
              </a:rPr>
              <a:t>ambitieuse</a:t>
            </a:r>
            <a:r>
              <a:rPr lang="en-US" altLang="en-US" dirty="0">
                <a:solidFill>
                  <a:srgbClr val="000000"/>
                </a:solidFill>
                <a:latin typeface="Calibri" panose="020F0502020204030204" pitchFamily="34" charset="0"/>
              </a:rPr>
              <a:t>.</a:t>
            </a:r>
          </a:p>
          <a:p>
            <a:pPr marL="171450" indent="-171450">
              <a:buFontTx/>
              <a:buChar char="•"/>
            </a:pPr>
            <a:r>
              <a:rPr lang="en-US" altLang="en-US" dirty="0" err="1">
                <a:solidFill>
                  <a:srgbClr val="000000"/>
                </a:solidFill>
                <a:latin typeface="Calibri" panose="020F0502020204030204" pitchFamily="34" charset="0"/>
              </a:rPr>
              <a:t>Conçues</a:t>
            </a:r>
            <a:r>
              <a:rPr lang="en-US" altLang="en-US" dirty="0">
                <a:solidFill>
                  <a:srgbClr val="000000"/>
                </a:solidFill>
                <a:latin typeface="Calibri" panose="020F0502020204030204" pitchFamily="34" charset="0"/>
              </a:rPr>
              <a:t> pour « </a:t>
            </a:r>
            <a:r>
              <a:rPr lang="en-US" altLang="en-US" dirty="0" err="1">
                <a:solidFill>
                  <a:srgbClr val="000000"/>
                </a:solidFill>
                <a:latin typeface="Calibri" panose="020F0502020204030204" pitchFamily="34" charset="0"/>
              </a:rPr>
              <a:t>relever</a:t>
            </a:r>
            <a:r>
              <a:rPr lang="en-US" altLang="en-US" dirty="0">
                <a:solidFill>
                  <a:srgbClr val="000000"/>
                </a:solidFill>
                <a:latin typeface="Calibri" panose="020F0502020204030204" pitchFamily="34" charset="0"/>
              </a:rPr>
              <a:t> le </a:t>
            </a:r>
            <a:r>
              <a:rPr lang="en-US" altLang="en-US" dirty="0" err="1">
                <a:solidFill>
                  <a:srgbClr val="000000"/>
                </a:solidFill>
                <a:latin typeface="Calibri" panose="020F0502020204030204" pitchFamily="34" charset="0"/>
              </a:rPr>
              <a:t>niveau</a:t>
            </a:r>
            <a:r>
              <a:rPr lang="en-US" altLang="en-US" dirty="0">
                <a:solidFill>
                  <a:srgbClr val="000000"/>
                </a:solidFill>
                <a:latin typeface="Calibri" panose="020F0502020204030204" pitchFamily="34" charset="0"/>
              </a:rPr>
              <a:t> » dans le but </a:t>
            </a:r>
            <a:r>
              <a:rPr lang="en-US" altLang="en-US" dirty="0" err="1">
                <a:solidFill>
                  <a:srgbClr val="000000"/>
                </a:solidFill>
                <a:latin typeface="Calibri" panose="020F0502020204030204" pitchFamily="34" charset="0"/>
              </a:rPr>
              <a:t>d’offrir</a:t>
            </a:r>
            <a:r>
              <a:rPr lang="en-US" altLang="en-US" dirty="0">
                <a:solidFill>
                  <a:srgbClr val="000000"/>
                </a:solidFill>
                <a:latin typeface="Calibri" panose="020F0502020204030204" pitchFamily="34" charset="0"/>
              </a:rPr>
              <a:t> les </a:t>
            </a:r>
            <a:r>
              <a:rPr lang="en-US" altLang="en-US" dirty="0" err="1">
                <a:solidFill>
                  <a:srgbClr val="000000"/>
                </a:solidFill>
                <a:latin typeface="Calibri" panose="020F0502020204030204" pitchFamily="34" charset="0"/>
              </a:rPr>
              <a:t>meilleurs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soins</a:t>
            </a:r>
            <a:r>
              <a:rPr lang="en-US" altLang="en-US" dirty="0">
                <a:solidFill>
                  <a:srgbClr val="000000"/>
                </a:solidFill>
                <a:latin typeface="Calibri" panose="020F0502020204030204" pitchFamily="34" charset="0"/>
              </a:rPr>
              <a:t> possible à </a:t>
            </a:r>
            <a:r>
              <a:rPr lang="en-US" altLang="en-US" dirty="0" err="1">
                <a:solidFill>
                  <a:srgbClr val="000000"/>
                </a:solidFill>
                <a:latin typeface="Calibri" panose="020F0502020204030204" pitchFamily="34" charset="0"/>
              </a:rPr>
              <a:t>tous</a:t>
            </a:r>
            <a:r>
              <a:rPr lang="en-US" altLang="en-US" dirty="0">
                <a:solidFill>
                  <a:srgbClr val="000000"/>
                </a:solidFill>
                <a:latin typeface="Calibri" panose="020F0502020204030204" pitchFamily="34" charset="0"/>
              </a:rPr>
              <a:t> les </a:t>
            </a:r>
            <a:r>
              <a:rPr lang="en-US" altLang="en-US" dirty="0" err="1">
                <a:solidFill>
                  <a:srgbClr val="000000"/>
                </a:solidFill>
                <a:latin typeface="Calibri" panose="020F0502020204030204" pitchFamily="34" charset="0"/>
              </a:rPr>
              <a:t>Ontariens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peu</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importe</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où</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ils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vivent</a:t>
            </a:r>
            <a:r>
              <a:rPr lang="en-US" altLang="en-US" dirty="0">
                <a:solidFill>
                  <a:srgbClr val="000000"/>
                </a:solidFill>
                <a:latin typeface="Calibri" panose="020F0502020204030204" pitchFamily="34" charset="0"/>
              </a:rPr>
              <a:t> dans la province.</a:t>
            </a:r>
          </a:p>
          <a:p>
            <a:pPr marL="171450" indent="-171450">
              <a:buFontTx/>
              <a:buChar char="•"/>
            </a:pPr>
            <a:r>
              <a:rPr lang="en-US" altLang="en-US" sz="2400" dirty="0">
                <a:solidFill>
                  <a:srgbClr val="000000"/>
                </a:solidFill>
                <a:latin typeface="Arial" panose="020B0604020202020204" pitchFamily="34" charset="0"/>
              </a:rPr>
              <a:t>Il </a:t>
            </a:r>
            <a:r>
              <a:rPr lang="en-US" altLang="en-US" sz="2400" dirty="0" err="1">
                <a:solidFill>
                  <a:srgbClr val="000000"/>
                </a:solidFill>
                <a:latin typeface="Arial" panose="020B0604020202020204" pitchFamily="34" charset="0"/>
              </a:rPr>
              <a:t>existe</a:t>
            </a:r>
            <a:r>
              <a:rPr lang="en-US" altLang="en-US" sz="2400" dirty="0">
                <a:solidFill>
                  <a:srgbClr val="000000"/>
                </a:solidFill>
                <a:latin typeface="Arial" panose="020B0604020202020204" pitchFamily="34" charset="0"/>
              </a:rPr>
              <a:t> de </a:t>
            </a:r>
            <a:r>
              <a:rPr lang="en-US" altLang="en-US" sz="2400" dirty="0" err="1">
                <a:solidFill>
                  <a:srgbClr val="000000"/>
                </a:solidFill>
                <a:latin typeface="Arial" panose="020B0604020202020204" pitchFamily="34" charset="0"/>
              </a:rPr>
              <a:t>nombreuses</a:t>
            </a:r>
            <a:r>
              <a:rPr lang="en-US" altLang="en-US" sz="2400" dirty="0">
                <a:solidFill>
                  <a:srgbClr val="000000"/>
                </a:solidFill>
                <a:latin typeface="Arial" panose="020B0604020202020204" pitchFamily="34" charset="0"/>
              </a:rPr>
              <a:t> </a:t>
            </a:r>
            <a:r>
              <a:rPr lang="en-US" altLang="en-US" sz="2400" dirty="0" err="1">
                <a:solidFill>
                  <a:srgbClr val="000000"/>
                </a:solidFill>
                <a:latin typeface="Arial" panose="020B0604020202020204" pitchFamily="34" charset="0"/>
              </a:rPr>
              <a:t>lignes</a:t>
            </a:r>
            <a:r>
              <a:rPr lang="en-US" altLang="en-US" sz="2400" dirty="0">
                <a:solidFill>
                  <a:srgbClr val="000000"/>
                </a:solidFill>
                <a:latin typeface="Arial" panose="020B0604020202020204" pitchFamily="34" charset="0"/>
              </a:rPr>
              <a:t> directrices, </a:t>
            </a:r>
            <a:r>
              <a:rPr lang="en-US" altLang="en-US" sz="2400" dirty="0" err="1">
                <a:solidFill>
                  <a:srgbClr val="000000"/>
                </a:solidFill>
                <a:latin typeface="Arial" panose="020B0604020202020204" pitchFamily="34" charset="0"/>
              </a:rPr>
              <a:t>normes</a:t>
            </a:r>
            <a:r>
              <a:rPr lang="en-US" altLang="en-US" sz="2400" dirty="0">
                <a:solidFill>
                  <a:srgbClr val="000000"/>
                </a:solidFill>
                <a:latin typeface="Arial" panose="020B0604020202020204" pitchFamily="34" charset="0"/>
              </a:rPr>
              <a:t> </a:t>
            </a:r>
            <a:r>
              <a:rPr lang="en-US" altLang="en-US" sz="2400" dirty="0" err="1">
                <a:solidFill>
                  <a:srgbClr val="000000"/>
                </a:solidFill>
                <a:latin typeface="Arial" panose="020B0604020202020204" pitchFamily="34" charset="0"/>
              </a:rPr>
              <a:t>professionnelles</a:t>
            </a:r>
            <a:r>
              <a:rPr lang="en-US" altLang="en-US" sz="2400" dirty="0">
                <a:solidFill>
                  <a:srgbClr val="000000"/>
                </a:solidFill>
                <a:latin typeface="Arial" panose="020B0604020202020204" pitchFamily="34" charset="0"/>
              </a:rPr>
              <a:t> et </a:t>
            </a:r>
            <a:r>
              <a:rPr lang="en-US" altLang="en-US" sz="2400" dirty="0" err="1">
                <a:solidFill>
                  <a:srgbClr val="000000"/>
                </a:solidFill>
                <a:latin typeface="Arial" panose="020B0604020202020204" pitchFamily="34" charset="0"/>
              </a:rPr>
              <a:t>autres</a:t>
            </a:r>
            <a:r>
              <a:rPr lang="en-US" altLang="en-US" sz="2400" dirty="0">
                <a:solidFill>
                  <a:srgbClr val="000000"/>
                </a:solidFill>
                <a:latin typeface="Arial" panose="020B0604020202020204" pitchFamily="34" charset="0"/>
              </a:rPr>
              <a:t> </a:t>
            </a:r>
            <a:r>
              <a:rPr lang="en-US" altLang="en-US" sz="2400" dirty="0" err="1">
                <a:solidFill>
                  <a:srgbClr val="000000"/>
                </a:solidFill>
                <a:latin typeface="Arial" panose="020B0604020202020204" pitchFamily="34" charset="0"/>
              </a:rPr>
              <a:t>recommandations</a:t>
            </a:r>
            <a:r>
              <a:rPr lang="en-US" altLang="en-US" sz="2400" dirty="0">
                <a:solidFill>
                  <a:srgbClr val="000000"/>
                </a:solidFill>
                <a:latin typeface="Arial" panose="020B0604020202020204" pitchFamily="34" charset="0"/>
              </a:rPr>
              <a:t> qui </a:t>
            </a:r>
            <a:r>
              <a:rPr lang="en-US" altLang="en-US" sz="2400" dirty="0" err="1">
                <a:solidFill>
                  <a:srgbClr val="000000"/>
                </a:solidFill>
                <a:latin typeface="Arial" panose="020B0604020202020204" pitchFamily="34" charset="0"/>
              </a:rPr>
              <a:t>enrichissent</a:t>
            </a:r>
            <a:r>
              <a:rPr lang="en-US" altLang="en-US" sz="2400" dirty="0">
                <a:solidFill>
                  <a:srgbClr val="000000"/>
                </a:solidFill>
                <a:latin typeface="Arial" panose="020B0604020202020204" pitchFamily="34" charset="0"/>
              </a:rPr>
              <a:t> </a:t>
            </a:r>
            <a:r>
              <a:rPr lang="en-US" altLang="en-US" sz="2400" dirty="0" err="1">
                <a:solidFill>
                  <a:srgbClr val="000000"/>
                </a:solidFill>
                <a:latin typeface="Arial" panose="020B0604020202020204" pitchFamily="34" charset="0"/>
              </a:rPr>
              <a:t>l’ensemble</a:t>
            </a:r>
            <a:r>
              <a:rPr lang="en-US" altLang="en-US" sz="2400" dirty="0">
                <a:solidFill>
                  <a:srgbClr val="000000"/>
                </a:solidFill>
                <a:latin typeface="Arial" panose="020B0604020202020204" pitchFamily="34" charset="0"/>
              </a:rPr>
              <a:t> des </a:t>
            </a:r>
            <a:r>
              <a:rPr lang="en-US" altLang="en-US" sz="2400" dirty="0" err="1">
                <a:solidFill>
                  <a:srgbClr val="000000"/>
                </a:solidFill>
                <a:latin typeface="Arial" panose="020B0604020202020204" pitchFamily="34" charset="0"/>
              </a:rPr>
              <a:t>données</a:t>
            </a:r>
            <a:r>
              <a:rPr lang="en-US" altLang="en-US" sz="2400" dirty="0">
                <a:solidFill>
                  <a:srgbClr val="000000"/>
                </a:solidFill>
                <a:latin typeface="Arial" panose="020B0604020202020204" pitchFamily="34" charset="0"/>
              </a:rPr>
              <a:t> </a:t>
            </a:r>
            <a:r>
              <a:rPr lang="en-US" altLang="en-US" sz="2400" dirty="0" err="1">
                <a:solidFill>
                  <a:srgbClr val="000000"/>
                </a:solidFill>
                <a:latin typeface="Arial" panose="020B0604020202020204" pitchFamily="34" charset="0"/>
              </a:rPr>
              <a:t>probantes</a:t>
            </a:r>
            <a:r>
              <a:rPr lang="en-US" altLang="en-US" sz="2400" dirty="0">
                <a:solidFill>
                  <a:srgbClr val="000000"/>
                </a:solidFill>
                <a:latin typeface="Arial" panose="020B0604020202020204" pitchFamily="34" charset="0"/>
              </a:rPr>
              <a:t>. Les </a:t>
            </a:r>
            <a:r>
              <a:rPr lang="en-US" altLang="en-US" sz="2400" dirty="0" err="1">
                <a:solidFill>
                  <a:srgbClr val="000000"/>
                </a:solidFill>
                <a:latin typeface="Arial" panose="020B0604020202020204" pitchFamily="34" charset="0"/>
              </a:rPr>
              <a:t>normes</a:t>
            </a:r>
            <a:r>
              <a:rPr lang="en-US" altLang="en-US" sz="2400" dirty="0">
                <a:solidFill>
                  <a:srgbClr val="000000"/>
                </a:solidFill>
                <a:latin typeface="Arial" panose="020B0604020202020204" pitchFamily="34" charset="0"/>
              </a:rPr>
              <a:t> de </a:t>
            </a:r>
            <a:r>
              <a:rPr lang="en-US" altLang="en-US" sz="2400" dirty="0" err="1">
                <a:solidFill>
                  <a:srgbClr val="000000"/>
                </a:solidFill>
                <a:latin typeface="Arial" panose="020B0604020202020204" pitchFamily="34" charset="0"/>
              </a:rPr>
              <a:t>qualité</a:t>
            </a:r>
            <a:r>
              <a:rPr lang="en-US" altLang="en-US" sz="2400" dirty="0">
                <a:solidFill>
                  <a:srgbClr val="000000"/>
                </a:solidFill>
                <a:latin typeface="Arial" panose="020B0604020202020204" pitchFamily="34" charset="0"/>
              </a:rPr>
              <a:t> </a:t>
            </a:r>
            <a:r>
              <a:rPr lang="en-US" altLang="en-US" sz="2400" dirty="0" err="1">
                <a:solidFill>
                  <a:srgbClr val="000000"/>
                </a:solidFill>
                <a:latin typeface="Arial" panose="020B0604020202020204" pitchFamily="34" charset="0"/>
              </a:rPr>
              <a:t>complètent</a:t>
            </a:r>
            <a:r>
              <a:rPr lang="en-US" altLang="en-US" sz="2400" dirty="0">
                <a:solidFill>
                  <a:srgbClr val="000000"/>
                </a:solidFill>
                <a:latin typeface="Arial" panose="020B0604020202020204" pitchFamily="34" charset="0"/>
              </a:rPr>
              <a:t> </a:t>
            </a:r>
            <a:r>
              <a:rPr lang="en-US" altLang="en-US" sz="2400" dirty="0" err="1">
                <a:solidFill>
                  <a:srgbClr val="000000"/>
                </a:solidFill>
                <a:latin typeface="Arial" panose="020B0604020202020204" pitchFamily="34" charset="0"/>
              </a:rPr>
              <a:t>ces</a:t>
            </a:r>
            <a:r>
              <a:rPr lang="en-US" altLang="en-US" sz="2400" dirty="0">
                <a:solidFill>
                  <a:srgbClr val="000000"/>
                </a:solidFill>
                <a:latin typeface="Arial" panose="020B0604020202020204" pitchFamily="34" charset="0"/>
              </a:rPr>
              <a:t> </a:t>
            </a:r>
            <a:r>
              <a:rPr lang="en-US" altLang="en-US" sz="2400" dirty="0" err="1">
                <a:solidFill>
                  <a:srgbClr val="000000"/>
                </a:solidFill>
                <a:latin typeface="Arial" panose="020B0604020202020204" pitchFamily="34" charset="0"/>
              </a:rPr>
              <a:t>ressources</a:t>
            </a:r>
            <a:r>
              <a:rPr lang="en-US" altLang="en-US" sz="2400" dirty="0">
                <a:solidFill>
                  <a:srgbClr val="000000"/>
                </a:solidFill>
                <a:latin typeface="Arial" panose="020B0604020202020204" pitchFamily="34" charset="0"/>
              </a:rPr>
              <a:t>.</a:t>
            </a:r>
          </a:p>
          <a:p>
            <a:pPr marL="171450" indent="-171450">
              <a:buFontTx/>
              <a:buChar char="•"/>
            </a:pPr>
            <a:r>
              <a:rPr lang="en-US" altLang="en-US" dirty="0">
                <a:solidFill>
                  <a:srgbClr val="000000"/>
                </a:solidFill>
                <a:latin typeface="Calibri" panose="020F0502020204030204" pitchFamily="34" charset="0"/>
              </a:rPr>
              <a:t>Les </a:t>
            </a:r>
            <a:r>
              <a:rPr lang="en-US" altLang="en-US" dirty="0" err="1">
                <a:solidFill>
                  <a:srgbClr val="000000"/>
                </a:solidFill>
                <a:latin typeface="Calibri" panose="020F0502020204030204" pitchFamily="34" charset="0"/>
              </a:rPr>
              <a:t>normes</a:t>
            </a:r>
            <a:r>
              <a:rPr lang="en-US" altLang="en-US" dirty="0">
                <a:solidFill>
                  <a:srgbClr val="000000"/>
                </a:solidFill>
                <a:latin typeface="Calibri" panose="020F0502020204030204" pitchFamily="34" charset="0"/>
              </a:rPr>
              <a:t> de </a:t>
            </a:r>
            <a:r>
              <a:rPr lang="en-US" altLang="en-US" dirty="0" err="1">
                <a:solidFill>
                  <a:srgbClr val="000000"/>
                </a:solidFill>
                <a:latin typeface="Calibri" panose="020F0502020204030204" pitchFamily="34" charset="0"/>
              </a:rPr>
              <a:t>qualité</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énoncent</a:t>
            </a:r>
            <a:r>
              <a:rPr lang="en-US" altLang="en-US" dirty="0">
                <a:solidFill>
                  <a:srgbClr val="000000"/>
                </a:solidFill>
                <a:latin typeface="Calibri" panose="020F0502020204030204" pitchFamily="34" charset="0"/>
              </a:rPr>
              <a:t> les </a:t>
            </a:r>
            <a:r>
              <a:rPr lang="en-US" altLang="en-US" b="1" dirty="0" err="1">
                <a:solidFill>
                  <a:srgbClr val="000000"/>
                </a:solidFill>
                <a:latin typeface="Calibri" panose="020F0502020204030204" pitchFamily="34" charset="0"/>
              </a:rPr>
              <a:t>caractéristiques</a:t>
            </a:r>
            <a:r>
              <a:rPr lang="en-US" altLang="en-US" dirty="0">
                <a:solidFill>
                  <a:srgbClr val="000000"/>
                </a:solidFill>
                <a:latin typeface="Calibri" panose="020F0502020204030204" pitchFamily="34" charset="0"/>
              </a:rPr>
              <a:t> des </a:t>
            </a:r>
            <a:r>
              <a:rPr lang="en-US" altLang="en-US" dirty="0" err="1">
                <a:solidFill>
                  <a:srgbClr val="000000"/>
                </a:solidFill>
                <a:latin typeface="Calibri" panose="020F0502020204030204" pitchFamily="34" charset="0"/>
              </a:rPr>
              <a:t>soins</a:t>
            </a:r>
            <a:r>
              <a:rPr lang="en-US" altLang="en-US" dirty="0">
                <a:solidFill>
                  <a:srgbClr val="000000"/>
                </a:solidFill>
                <a:latin typeface="Calibri" panose="020F0502020204030204" pitchFamily="34" charset="0"/>
              </a:rPr>
              <a:t> qui </a:t>
            </a:r>
            <a:r>
              <a:rPr lang="en-US" altLang="en-US" dirty="0" err="1">
                <a:solidFill>
                  <a:srgbClr val="000000"/>
                </a:solidFill>
                <a:latin typeface="Calibri" panose="020F0502020204030204" pitchFamily="34" charset="0"/>
              </a:rPr>
              <a:t>devraient</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être</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offerts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mais</a:t>
            </a:r>
            <a:r>
              <a:rPr lang="en-US" altLang="en-US" dirty="0">
                <a:solidFill>
                  <a:srgbClr val="000000"/>
                </a:solidFill>
                <a:latin typeface="Calibri" panose="020F0502020204030204" pitchFamily="34" charset="0"/>
              </a:rPr>
              <a:t> ne </a:t>
            </a:r>
            <a:r>
              <a:rPr lang="en-US" altLang="en-US" dirty="0" err="1">
                <a:solidFill>
                  <a:srgbClr val="000000"/>
                </a:solidFill>
                <a:latin typeface="Calibri" panose="020F0502020204030204" pitchFamily="34" charset="0"/>
              </a:rPr>
              <a:t>nomment</a:t>
            </a:r>
            <a:r>
              <a:rPr lang="en-US" altLang="en-US" dirty="0">
                <a:solidFill>
                  <a:srgbClr val="000000"/>
                </a:solidFill>
                <a:latin typeface="Calibri" panose="020F0502020204030204" pitchFamily="34" charset="0"/>
              </a:rPr>
              <a:t> pas les </a:t>
            </a:r>
            <a:r>
              <a:rPr lang="en-US" altLang="en-US" b="1" dirty="0" err="1">
                <a:solidFill>
                  <a:srgbClr val="000000"/>
                </a:solidFill>
                <a:latin typeface="Calibri" panose="020F0502020204030204" pitchFamily="34" charset="0"/>
              </a:rPr>
              <a:t>personnes</a:t>
            </a:r>
            <a:r>
              <a:rPr lang="en-US" altLang="en-US" dirty="0">
                <a:solidFill>
                  <a:srgbClr val="000000"/>
                </a:solidFill>
                <a:latin typeface="Calibri" panose="020F0502020204030204" pitchFamily="34" charset="0"/>
              </a:rPr>
              <a:t> qui </a:t>
            </a:r>
            <a:r>
              <a:rPr lang="en-US" altLang="en-US" dirty="0" err="1">
                <a:solidFill>
                  <a:srgbClr val="000000"/>
                </a:solidFill>
                <a:latin typeface="Calibri" panose="020F0502020204030204" pitchFamily="34" charset="0"/>
              </a:rPr>
              <a:t>devraient</a:t>
            </a:r>
            <a:r>
              <a:rPr lang="en-US" altLang="en-US" dirty="0">
                <a:solidFill>
                  <a:srgbClr val="000000"/>
                </a:solidFill>
                <a:latin typeface="Calibri" panose="020F0502020204030204" pitchFamily="34" charset="0"/>
              </a:rPr>
              <a:t> les </a:t>
            </a:r>
            <a:r>
              <a:rPr lang="en-US" altLang="en-US" dirty="0" err="1">
                <a:solidFill>
                  <a:srgbClr val="000000"/>
                </a:solidFill>
                <a:latin typeface="Calibri" panose="020F0502020204030204" pitchFamily="34" charset="0"/>
              </a:rPr>
              <a:t>offrir</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contrairement</a:t>
            </a:r>
            <a:r>
              <a:rPr lang="en-US" altLang="en-US" dirty="0">
                <a:solidFill>
                  <a:srgbClr val="000000"/>
                </a:solidFill>
                <a:latin typeface="Calibri" panose="020F0502020204030204" pitchFamily="34" charset="0"/>
              </a:rPr>
              <a:t> aux guides de </a:t>
            </a:r>
            <a:r>
              <a:rPr lang="en-US" altLang="en-US" dirty="0" err="1">
                <a:solidFill>
                  <a:srgbClr val="000000"/>
                </a:solidFill>
                <a:latin typeface="Calibri" panose="020F0502020204030204" pitchFamily="34" charset="0"/>
              </a:rPr>
              <a:t>pratique</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clinique</a:t>
            </a:r>
            <a:r>
              <a:rPr lang="en-US" altLang="en-US" dirty="0">
                <a:solidFill>
                  <a:srgbClr val="000000"/>
                </a:solidFill>
                <a:latin typeface="Calibri" panose="020F0502020204030204" pitchFamily="34" charset="0"/>
              </a:rPr>
              <a:t> et guides de </a:t>
            </a:r>
            <a:r>
              <a:rPr lang="en-US" altLang="en-US" dirty="0" err="1">
                <a:solidFill>
                  <a:srgbClr val="000000"/>
                </a:solidFill>
                <a:latin typeface="Calibri" panose="020F0502020204030204" pitchFamily="34" charset="0"/>
              </a:rPr>
              <a:t>pratiques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exemplaires</a:t>
            </a:r>
            <a:r>
              <a:rPr lang="en-US" altLang="en-US" dirty="0">
                <a:solidFill>
                  <a:srgbClr val="000000"/>
                </a:solidFill>
                <a:latin typeface="Calibri" panose="020F0502020204030204" pitchFamily="34" charset="0"/>
              </a:rPr>
              <a:t>).</a:t>
            </a:r>
          </a:p>
          <a:p>
            <a:pPr marL="171450" indent="-171450"/>
            <a:endParaRPr lang="en-US" altLang="en-US" dirty="0">
              <a:solidFill>
                <a:srgbClr val="000000"/>
              </a:solidFill>
              <a:latin typeface="Calibri" panose="020F0502020204030204" pitchFamily="34" charset="0"/>
            </a:endParaRPr>
          </a:p>
          <a:p>
            <a:pPr marL="171450" indent="-171450"/>
            <a:r>
              <a:rPr lang="en-US" altLang="en-US" b="1" dirty="0">
                <a:solidFill>
                  <a:srgbClr val="000000"/>
                </a:solidFill>
                <a:latin typeface="Calibri" panose="020F0502020204030204" pitchFamily="34" charset="0"/>
              </a:rPr>
              <a:t>Les </a:t>
            </a:r>
            <a:r>
              <a:rPr lang="en-US" altLang="en-US" b="1" dirty="0" err="1">
                <a:solidFill>
                  <a:srgbClr val="000000"/>
                </a:solidFill>
                <a:latin typeface="Calibri" panose="020F0502020204030204" pitchFamily="34" charset="0"/>
              </a:rPr>
              <a:t>normes</a:t>
            </a:r>
            <a:r>
              <a:rPr lang="en-US" altLang="en-US" b="1" dirty="0">
                <a:solidFill>
                  <a:srgbClr val="000000"/>
                </a:solidFill>
                <a:latin typeface="Calibri" panose="020F0502020204030204" pitchFamily="34" charset="0"/>
              </a:rPr>
              <a:t> de </a:t>
            </a:r>
            <a:r>
              <a:rPr lang="en-US" altLang="en-US" b="1" dirty="0" err="1">
                <a:solidFill>
                  <a:srgbClr val="000000"/>
                </a:solidFill>
                <a:latin typeface="Calibri" panose="020F0502020204030204" pitchFamily="34" charset="0"/>
              </a:rPr>
              <a:t>qualité</a:t>
            </a:r>
            <a:r>
              <a:rPr lang="en-US" altLang="en-US" b="1" dirty="0">
                <a:solidFill>
                  <a:srgbClr val="000000"/>
                </a:solidFill>
                <a:latin typeface="Calibri" panose="020F0502020204030204" pitchFamily="34" charset="0"/>
              </a:rPr>
              <a:t> </a:t>
            </a:r>
            <a:r>
              <a:rPr lang="en-US" altLang="en-US" b="1" dirty="0" err="1">
                <a:solidFill>
                  <a:srgbClr val="000000"/>
                </a:solidFill>
                <a:latin typeface="Calibri" panose="020F0502020204030204" pitchFamily="34" charset="0"/>
              </a:rPr>
              <a:t>sont</a:t>
            </a:r>
            <a:r>
              <a:rPr lang="en-US" altLang="en-US" b="1" dirty="0">
                <a:solidFill>
                  <a:srgbClr val="000000"/>
                </a:solidFill>
                <a:latin typeface="Calibri" panose="020F0502020204030204" pitchFamily="34" charset="0"/>
              </a:rPr>
              <a:t> :</a:t>
            </a:r>
          </a:p>
          <a:p>
            <a:pPr marL="171450" indent="-171450">
              <a:spcBef>
                <a:spcPct val="0"/>
              </a:spcBef>
              <a:buClr>
                <a:srgbClr val="00788A"/>
              </a:buClr>
              <a:buFontTx/>
              <a:buChar char="•"/>
            </a:pPr>
            <a:r>
              <a:rPr lang="en-US" altLang="en-US" dirty="0" err="1">
                <a:solidFill>
                  <a:srgbClr val="000000"/>
                </a:solidFill>
                <a:latin typeface="Calibri" panose="020F0502020204030204" pitchFamily="34" charset="0"/>
              </a:rPr>
              <a:t>Concises</a:t>
            </a:r>
            <a:r>
              <a:rPr lang="en-US" altLang="en-US" dirty="0">
                <a:solidFill>
                  <a:srgbClr val="000000"/>
                </a:solidFill>
                <a:latin typeface="Calibri" panose="020F0502020204030204" pitchFamily="34" charset="0"/>
              </a:rPr>
              <a:t> : 5 à 15 </a:t>
            </a:r>
            <a:r>
              <a:rPr lang="en-US" altLang="en-US" dirty="0" err="1">
                <a:solidFill>
                  <a:srgbClr val="000000"/>
                </a:solidFill>
                <a:latin typeface="Calibri" panose="020F0502020204030204" pitchFamily="34" charset="0"/>
              </a:rPr>
              <a:t>énoncés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solides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fondés</a:t>
            </a:r>
            <a:r>
              <a:rPr lang="en-US" altLang="en-US" dirty="0">
                <a:solidFill>
                  <a:srgbClr val="000000"/>
                </a:solidFill>
                <a:latin typeface="Calibri" panose="020F0502020204030204" pitchFamily="34" charset="0"/>
              </a:rPr>
              <a:t> sur des </a:t>
            </a:r>
            <a:r>
              <a:rPr lang="en-US" altLang="en-US" dirty="0" err="1">
                <a:solidFill>
                  <a:srgbClr val="000000"/>
                </a:solidFill>
                <a:latin typeface="Calibri" panose="020F0502020204030204" pitchFamily="34" charset="0"/>
              </a:rPr>
              <a:t>données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probantes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portant</a:t>
            </a:r>
            <a:r>
              <a:rPr lang="en-US" altLang="en-US" dirty="0">
                <a:solidFill>
                  <a:srgbClr val="000000"/>
                </a:solidFill>
                <a:latin typeface="Calibri" panose="020F0502020204030204" pitchFamily="34" charset="0"/>
              </a:rPr>
              <a:t> sur des </a:t>
            </a:r>
            <a:r>
              <a:rPr lang="en-US" altLang="en-US" dirty="0" err="1">
                <a:solidFill>
                  <a:srgbClr val="000000"/>
                </a:solidFill>
                <a:latin typeface="Calibri" panose="020F0502020204030204" pitchFamily="34" charset="0"/>
              </a:rPr>
              <a:t>domaines</a:t>
            </a:r>
            <a:r>
              <a:rPr lang="en-US" altLang="en-US" dirty="0">
                <a:solidFill>
                  <a:srgbClr val="000000"/>
                </a:solidFill>
                <a:latin typeface="Calibri" panose="020F0502020204030204" pitchFamily="34" charset="0"/>
              </a:rPr>
              <a:t> de </a:t>
            </a:r>
            <a:r>
              <a:rPr lang="en-US" altLang="en-US" dirty="0" err="1">
                <a:solidFill>
                  <a:srgbClr val="000000"/>
                </a:solidFill>
                <a:latin typeface="Calibri" panose="020F0502020204030204" pitchFamily="34" charset="0"/>
              </a:rPr>
              <a:t>priorité</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élevée</a:t>
            </a:r>
            <a:r>
              <a:rPr lang="en-US" altLang="en-US" dirty="0">
                <a:solidFill>
                  <a:srgbClr val="000000"/>
                </a:solidFill>
                <a:latin typeface="Calibri" panose="020F0502020204030204" pitchFamily="34" charset="0"/>
              </a:rPr>
              <a:t> pour </a:t>
            </a:r>
            <a:r>
              <a:rPr lang="en-US" altLang="en-US" dirty="0" err="1">
                <a:solidFill>
                  <a:srgbClr val="000000"/>
                </a:solidFill>
                <a:latin typeface="Calibri" panose="020F0502020204030204" pitchFamily="34" charset="0"/>
              </a:rPr>
              <a:t>l’amélioration</a:t>
            </a:r>
            <a:r>
              <a:rPr lang="en-US" altLang="en-US" dirty="0">
                <a:solidFill>
                  <a:srgbClr val="000000"/>
                </a:solidFill>
                <a:latin typeface="Calibri" panose="020F0502020204030204" pitchFamily="34" charset="0"/>
              </a:rPr>
              <a:t>.</a:t>
            </a:r>
          </a:p>
          <a:p>
            <a:pPr marL="171450" indent="-171450">
              <a:spcBef>
                <a:spcPct val="0"/>
              </a:spcBef>
              <a:buClr>
                <a:srgbClr val="00788A"/>
              </a:buClr>
              <a:buFontTx/>
              <a:buChar char="•"/>
            </a:pPr>
            <a:r>
              <a:rPr lang="en-US" altLang="en-US" dirty="0" err="1">
                <a:solidFill>
                  <a:srgbClr val="000000"/>
                </a:solidFill>
                <a:latin typeface="Calibri" panose="020F0502020204030204" pitchFamily="34" charset="0"/>
              </a:rPr>
              <a:t>Accessibles</a:t>
            </a:r>
            <a:r>
              <a:rPr lang="en-US" altLang="en-US" dirty="0">
                <a:solidFill>
                  <a:srgbClr val="000000"/>
                </a:solidFill>
                <a:latin typeface="Calibri" panose="020F0502020204030204" pitchFamily="34" charset="0"/>
              </a:rPr>
              <a:t> : </a:t>
            </a:r>
            <a:r>
              <a:rPr lang="en-US" altLang="en-US" dirty="0" err="1">
                <a:solidFill>
                  <a:srgbClr val="000000"/>
                </a:solidFill>
                <a:latin typeface="Calibri" panose="020F0502020204030204" pitchFamily="34" charset="0"/>
              </a:rPr>
              <a:t>aident</a:t>
            </a:r>
            <a:r>
              <a:rPr lang="en-US" altLang="en-US" dirty="0">
                <a:solidFill>
                  <a:srgbClr val="000000"/>
                </a:solidFill>
                <a:latin typeface="Calibri" panose="020F0502020204030204" pitchFamily="34" charset="0"/>
              </a:rPr>
              <a:t> les </a:t>
            </a:r>
            <a:r>
              <a:rPr lang="en-US" altLang="en-US" dirty="0" err="1">
                <a:solidFill>
                  <a:srgbClr val="000000"/>
                </a:solidFill>
                <a:latin typeface="Calibri" panose="020F0502020204030204" pitchFamily="34" charset="0"/>
              </a:rPr>
              <a:t>cliniciens</a:t>
            </a:r>
            <a:r>
              <a:rPr lang="en-US" altLang="en-US" dirty="0">
                <a:solidFill>
                  <a:srgbClr val="000000"/>
                </a:solidFill>
                <a:latin typeface="Calibri" panose="020F0502020204030204" pitchFamily="34" charset="0"/>
              </a:rPr>
              <a:t> et les </a:t>
            </a:r>
            <a:r>
              <a:rPr lang="en-US" altLang="en-US" dirty="0" err="1">
                <a:solidFill>
                  <a:srgbClr val="000000"/>
                </a:solidFill>
                <a:latin typeface="Calibri" panose="020F0502020204030204" pitchFamily="34" charset="0"/>
              </a:rPr>
              <a:t>organismes</a:t>
            </a:r>
            <a:r>
              <a:rPr lang="en-US" altLang="en-US" dirty="0">
                <a:solidFill>
                  <a:srgbClr val="000000"/>
                </a:solidFill>
                <a:latin typeface="Calibri" panose="020F0502020204030204" pitchFamily="34" charset="0"/>
              </a:rPr>
              <a:t> de </a:t>
            </a:r>
            <a:r>
              <a:rPr lang="en-US" altLang="en-US" dirty="0" err="1">
                <a:solidFill>
                  <a:srgbClr val="000000"/>
                </a:solidFill>
                <a:latin typeface="Calibri" panose="020F0502020204030204" pitchFamily="34" charset="0"/>
              </a:rPr>
              <a:t>fournisseurs</a:t>
            </a:r>
            <a:r>
              <a:rPr lang="en-US" altLang="en-US" dirty="0">
                <a:solidFill>
                  <a:srgbClr val="000000"/>
                </a:solidFill>
                <a:latin typeface="Calibri" panose="020F0502020204030204" pitchFamily="34" charset="0"/>
              </a:rPr>
              <a:t> à </a:t>
            </a:r>
            <a:r>
              <a:rPr lang="en-US" altLang="en-US" dirty="0" err="1">
                <a:solidFill>
                  <a:srgbClr val="000000"/>
                </a:solidFill>
                <a:latin typeface="Calibri" panose="020F0502020204030204" pitchFamily="34" charset="0"/>
              </a:rPr>
              <a:t>offrir</a:t>
            </a:r>
            <a:r>
              <a:rPr lang="en-US" altLang="en-US" dirty="0">
                <a:solidFill>
                  <a:srgbClr val="000000"/>
                </a:solidFill>
                <a:latin typeface="Calibri" panose="020F0502020204030204" pitchFamily="34" charset="0"/>
              </a:rPr>
              <a:t> des </a:t>
            </a:r>
            <a:r>
              <a:rPr lang="en-US" altLang="en-US" dirty="0" err="1">
                <a:solidFill>
                  <a:srgbClr val="000000"/>
                </a:solidFill>
                <a:latin typeface="Calibri" panose="020F0502020204030204" pitchFamily="34" charset="0"/>
              </a:rPr>
              <a:t>soins</a:t>
            </a:r>
            <a:r>
              <a:rPr lang="en-US" altLang="en-US" dirty="0">
                <a:solidFill>
                  <a:srgbClr val="000000"/>
                </a:solidFill>
                <a:latin typeface="Calibri" panose="020F0502020204030204" pitchFamily="34" charset="0"/>
              </a:rPr>
              <a:t> de la plus haute </a:t>
            </a:r>
            <a:r>
              <a:rPr lang="en-US" altLang="en-US" dirty="0" err="1">
                <a:solidFill>
                  <a:srgbClr val="000000"/>
                </a:solidFill>
                <a:latin typeface="Calibri" panose="020F0502020204030204" pitchFamily="34" charset="0"/>
              </a:rPr>
              <a:t>qualité</a:t>
            </a:r>
            <a:r>
              <a:rPr lang="en-US" altLang="en-US" dirty="0">
                <a:solidFill>
                  <a:srgbClr val="000000"/>
                </a:solidFill>
                <a:latin typeface="Calibri" panose="020F0502020204030204" pitchFamily="34" charset="0"/>
              </a:rPr>
              <a:t> possible, et les patients à </a:t>
            </a:r>
            <a:r>
              <a:rPr lang="en-US" altLang="en-US" dirty="0" err="1">
                <a:solidFill>
                  <a:srgbClr val="000000"/>
                </a:solidFill>
                <a:latin typeface="Calibri" panose="020F0502020204030204" pitchFamily="34" charset="0"/>
              </a:rPr>
              <a:t>connaître</a:t>
            </a:r>
            <a:r>
              <a:rPr lang="en-US" altLang="en-US" dirty="0">
                <a:solidFill>
                  <a:srgbClr val="000000"/>
                </a:solidFill>
                <a:latin typeface="Calibri" panose="020F0502020204030204" pitchFamily="34" charset="0"/>
              </a:rPr>
              <a:t> les </a:t>
            </a:r>
            <a:r>
              <a:rPr lang="en-US" altLang="en-US" dirty="0" err="1">
                <a:solidFill>
                  <a:srgbClr val="000000"/>
                </a:solidFill>
                <a:latin typeface="Calibri" panose="020F0502020204030204" pitchFamily="34" charset="0"/>
              </a:rPr>
              <a:t>sujets</a:t>
            </a:r>
            <a:r>
              <a:rPr lang="en-US" altLang="en-US" dirty="0">
                <a:solidFill>
                  <a:srgbClr val="000000"/>
                </a:solidFill>
                <a:latin typeface="Calibri" panose="020F0502020204030204" pitchFamily="34" charset="0"/>
              </a:rPr>
              <a:t> à </a:t>
            </a:r>
            <a:r>
              <a:rPr lang="en-US" altLang="en-US" dirty="0" err="1">
                <a:solidFill>
                  <a:srgbClr val="000000"/>
                </a:solidFill>
                <a:latin typeface="Calibri" panose="020F0502020204030204" pitchFamily="34" charset="0"/>
              </a:rPr>
              <a:t>aborder</a:t>
            </a:r>
            <a:r>
              <a:rPr lang="en-US" altLang="en-US" dirty="0">
                <a:solidFill>
                  <a:srgbClr val="000000"/>
                </a:solidFill>
                <a:latin typeface="Calibri" panose="020F0502020204030204" pitchFamily="34" charset="0"/>
              </a:rPr>
              <a:t> avec </a:t>
            </a:r>
            <a:r>
              <a:rPr lang="en-US" altLang="en-US" dirty="0" err="1">
                <a:solidFill>
                  <a:srgbClr val="000000"/>
                </a:solidFill>
                <a:latin typeface="Calibri" panose="020F0502020204030204" pitchFamily="34" charset="0"/>
              </a:rPr>
              <a:t>leurs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fournisseurs</a:t>
            </a:r>
            <a:r>
              <a:rPr lang="en-US" altLang="en-US" dirty="0">
                <a:solidFill>
                  <a:srgbClr val="000000"/>
                </a:solidFill>
                <a:latin typeface="Calibri" panose="020F0502020204030204" pitchFamily="34" charset="0"/>
              </a:rPr>
              <a:t> de </a:t>
            </a:r>
            <a:r>
              <a:rPr lang="en-US" altLang="en-US" dirty="0" err="1">
                <a:solidFill>
                  <a:srgbClr val="000000"/>
                </a:solidFill>
                <a:latin typeface="Calibri" panose="020F0502020204030204" pitchFamily="34" charset="0"/>
              </a:rPr>
              <a:t>soins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comparativement</a:t>
            </a:r>
            <a:r>
              <a:rPr lang="en-US" altLang="en-US" dirty="0">
                <a:solidFill>
                  <a:srgbClr val="000000"/>
                </a:solidFill>
                <a:latin typeface="Calibri" panose="020F0502020204030204" pitchFamily="34" charset="0"/>
              </a:rPr>
              <a:t> aux guides de </a:t>
            </a:r>
            <a:r>
              <a:rPr lang="en-US" altLang="en-US" dirty="0" err="1">
                <a:solidFill>
                  <a:srgbClr val="000000"/>
                </a:solidFill>
                <a:latin typeface="Calibri" panose="020F0502020204030204" pitchFamily="34" charset="0"/>
              </a:rPr>
              <a:t>pratique</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clinique</a:t>
            </a:r>
            <a:r>
              <a:rPr lang="en-US" altLang="en-US" dirty="0">
                <a:solidFill>
                  <a:srgbClr val="000000"/>
                </a:solidFill>
                <a:latin typeface="Calibri" panose="020F0502020204030204" pitchFamily="34" charset="0"/>
              </a:rPr>
              <a:t>, qui </a:t>
            </a:r>
            <a:r>
              <a:rPr lang="en-US" altLang="en-US" dirty="0" err="1">
                <a:solidFill>
                  <a:srgbClr val="000000"/>
                </a:solidFill>
                <a:latin typeface="Calibri" panose="020F0502020204030204" pitchFamily="34" charset="0"/>
              </a:rPr>
              <a:t>sont</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assez</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arides</a:t>
            </a:r>
            <a:r>
              <a:rPr lang="en-US" altLang="en-US" dirty="0">
                <a:solidFill>
                  <a:srgbClr val="000000"/>
                </a:solidFill>
                <a:latin typeface="Calibri" panose="020F0502020204030204" pitchFamily="34" charset="0"/>
              </a:rPr>
              <a:t>, les </a:t>
            </a:r>
            <a:r>
              <a:rPr lang="en-US" altLang="en-US" dirty="0" err="1">
                <a:solidFill>
                  <a:srgbClr val="000000"/>
                </a:solidFill>
                <a:latin typeface="Calibri" panose="020F0502020204030204" pitchFamily="34" charset="0"/>
              </a:rPr>
              <a:t>normes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sont</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très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accessibles</a:t>
            </a:r>
            <a:r>
              <a:rPr lang="en-US" altLang="en-US" dirty="0">
                <a:solidFill>
                  <a:srgbClr val="000000"/>
                </a:solidFill>
                <a:latin typeface="Calibri" panose="020F0502020204030204" pitchFamily="34" charset="0"/>
              </a:rPr>
              <a:t> et </a:t>
            </a:r>
            <a:r>
              <a:rPr lang="en-US" altLang="en-US" dirty="0" err="1">
                <a:solidFill>
                  <a:srgbClr val="000000"/>
                </a:solidFill>
                <a:latin typeface="Calibri" panose="020F0502020204030204" pitchFamily="34" charset="0"/>
              </a:rPr>
              <a:t>écrites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en</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langage</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clair</a:t>
            </a:r>
            <a:r>
              <a:rPr lang="en-US" altLang="en-US" dirty="0">
                <a:solidFill>
                  <a:srgbClr val="000000"/>
                </a:solidFill>
                <a:latin typeface="Calibri" panose="020F0502020204030204" pitchFamily="34" charset="0"/>
              </a:rPr>
              <a:t>).</a:t>
            </a:r>
          </a:p>
          <a:p>
            <a:pPr marL="171450" indent="-171450">
              <a:spcBef>
                <a:spcPct val="0"/>
              </a:spcBef>
              <a:buClr>
                <a:srgbClr val="00788A"/>
              </a:buClr>
              <a:buFontTx/>
              <a:buChar char="•"/>
            </a:pPr>
            <a:r>
              <a:rPr lang="en-US" altLang="en-US" dirty="0" err="1">
                <a:solidFill>
                  <a:srgbClr val="000000"/>
                </a:solidFill>
                <a:latin typeface="Calibri" panose="020F0502020204030204" pitchFamily="34" charset="0"/>
              </a:rPr>
              <a:t>Mesurables</a:t>
            </a:r>
            <a:r>
              <a:rPr lang="en-US" altLang="en-US" dirty="0">
                <a:solidFill>
                  <a:srgbClr val="000000"/>
                </a:solidFill>
                <a:latin typeface="Calibri" panose="020F0502020204030204" pitchFamily="34" charset="0"/>
              </a:rPr>
              <a:t> : </a:t>
            </a:r>
            <a:r>
              <a:rPr lang="en-US" altLang="en-US" dirty="0" err="1">
                <a:solidFill>
                  <a:srgbClr val="000000"/>
                </a:solidFill>
                <a:latin typeface="Calibri" panose="020F0502020204030204" pitchFamily="34" charset="0"/>
              </a:rPr>
              <a:t>chaque</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énoncé</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est</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accompagné</a:t>
            </a:r>
            <a:r>
              <a:rPr lang="en-US" altLang="en-US" dirty="0">
                <a:solidFill>
                  <a:srgbClr val="000000"/>
                </a:solidFill>
                <a:latin typeface="Calibri" panose="020F0502020204030204" pitchFamily="34" charset="0"/>
              </a:rPr>
              <a:t> d’un </a:t>
            </a:r>
            <a:r>
              <a:rPr lang="en-US" altLang="en-US" dirty="0" err="1">
                <a:solidFill>
                  <a:srgbClr val="000000"/>
                </a:solidFill>
                <a:latin typeface="Calibri" panose="020F0502020204030204" pitchFamily="34" charset="0"/>
              </a:rPr>
              <a:t>ou</a:t>
            </a:r>
            <a:r>
              <a:rPr lang="en-US" altLang="en-US" dirty="0">
                <a:solidFill>
                  <a:srgbClr val="000000"/>
                </a:solidFill>
                <a:latin typeface="Calibri" panose="020F0502020204030204" pitchFamily="34" charset="0"/>
              </a:rPr>
              <a:t> de </a:t>
            </a:r>
            <a:r>
              <a:rPr lang="en-US" altLang="en-US" dirty="0" err="1">
                <a:solidFill>
                  <a:srgbClr val="000000"/>
                </a:solidFill>
                <a:latin typeface="Calibri" panose="020F0502020204030204" pitchFamily="34" charset="0"/>
              </a:rPr>
              <a:t>plusieurs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indicateurs</a:t>
            </a:r>
            <a:r>
              <a:rPr lang="en-US" altLang="en-US" dirty="0">
                <a:solidFill>
                  <a:srgbClr val="000000"/>
                </a:solidFill>
                <a:latin typeface="Calibri" panose="020F0502020204030204" pitchFamily="34" charset="0"/>
              </a:rPr>
              <a:t> de </a:t>
            </a:r>
            <a:r>
              <a:rPr lang="en-US" altLang="en-US" dirty="0" err="1">
                <a:solidFill>
                  <a:srgbClr val="000000"/>
                </a:solidFill>
                <a:latin typeface="Calibri" panose="020F0502020204030204" pitchFamily="34" charset="0"/>
              </a:rPr>
              <a:t>qualité</a:t>
            </a:r>
            <a:r>
              <a:rPr lang="en-US" altLang="en-US" dirty="0">
                <a:solidFill>
                  <a:srgbClr val="000000"/>
                </a:solidFill>
                <a:latin typeface="Calibri" panose="020F0502020204030204" pitchFamily="34" charset="0"/>
              </a:rPr>
              <a:t> (structure, </a:t>
            </a:r>
            <a:r>
              <a:rPr lang="en-US" altLang="en-US" dirty="0" err="1">
                <a:solidFill>
                  <a:srgbClr val="000000"/>
                </a:solidFill>
                <a:latin typeface="Calibri" panose="020F0502020204030204" pitchFamily="34" charset="0"/>
              </a:rPr>
              <a:t>processus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ou</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résultat</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ainsi</a:t>
            </a:r>
            <a:r>
              <a:rPr lang="en-US" altLang="en-US" dirty="0">
                <a:solidFill>
                  <a:srgbClr val="000000"/>
                </a:solidFill>
                <a:latin typeface="Calibri" panose="020F0502020204030204" pitchFamily="34" charset="0"/>
              </a:rPr>
              <a:t> que d’un ensemble de </a:t>
            </a:r>
            <a:r>
              <a:rPr lang="en-US" altLang="en-US" dirty="0" err="1">
                <a:solidFill>
                  <a:srgbClr val="000000"/>
                </a:solidFill>
                <a:latin typeface="Calibri" panose="020F0502020204030204" pitchFamily="34" charset="0"/>
              </a:rPr>
              <a:t>mesures</a:t>
            </a:r>
            <a:r>
              <a:rPr lang="en-US" altLang="en-US" dirty="0">
                <a:solidFill>
                  <a:srgbClr val="000000"/>
                </a:solidFill>
                <a:latin typeface="Calibri" panose="020F0502020204030204" pitchFamily="34" charset="0"/>
              </a:rPr>
              <a:t> des </a:t>
            </a:r>
            <a:r>
              <a:rPr lang="en-US" altLang="en-US" dirty="0" err="1">
                <a:solidFill>
                  <a:srgbClr val="000000"/>
                </a:solidFill>
                <a:latin typeface="Calibri" panose="020F0502020204030204" pitchFamily="34" charset="0"/>
              </a:rPr>
              <a:t>résultats</a:t>
            </a:r>
            <a:r>
              <a:rPr lang="en-US" altLang="en-US" dirty="0">
                <a:solidFill>
                  <a:srgbClr val="000000"/>
                </a:solidFill>
                <a:latin typeface="Calibri" panose="020F0502020204030204" pitchFamily="34" charset="0"/>
              </a:rPr>
              <a:t> pour </a:t>
            </a:r>
            <a:r>
              <a:rPr lang="en-US" altLang="en-US" dirty="0" err="1">
                <a:solidFill>
                  <a:srgbClr val="000000"/>
                </a:solidFill>
                <a:latin typeface="Calibri" panose="020F0502020204030204" pitchFamily="34" charset="0"/>
              </a:rPr>
              <a:t>l’ensemble</a:t>
            </a:r>
            <a:r>
              <a:rPr lang="en-US" altLang="en-US" dirty="0">
                <a:solidFill>
                  <a:srgbClr val="000000"/>
                </a:solidFill>
                <a:latin typeface="Calibri" panose="020F0502020204030204" pitchFamily="34" charset="0"/>
              </a:rPr>
              <a:t> de la </a:t>
            </a:r>
            <a:r>
              <a:rPr lang="en-US" altLang="en-US" dirty="0" err="1">
                <a:solidFill>
                  <a:srgbClr val="000000"/>
                </a:solidFill>
                <a:latin typeface="Calibri" panose="020F0502020204030204" pitchFamily="34" charset="0"/>
              </a:rPr>
              <a:t>norme</a:t>
            </a:r>
            <a:r>
              <a:rPr lang="en-US" altLang="en-US" dirty="0">
                <a:solidFill>
                  <a:srgbClr val="000000"/>
                </a:solidFill>
                <a:latin typeface="Calibri" panose="020F0502020204030204" pitchFamily="34" charset="0"/>
              </a:rPr>
              <a:t>.</a:t>
            </a:r>
          </a:p>
          <a:p>
            <a:pPr marL="171450" indent="-171450">
              <a:spcBef>
                <a:spcPct val="0"/>
              </a:spcBef>
              <a:buClr>
                <a:srgbClr val="00788A"/>
              </a:buClr>
              <a:buFontTx/>
              <a:buChar char="•"/>
            </a:pPr>
            <a:r>
              <a:rPr lang="en-US" altLang="en-US" dirty="0" err="1">
                <a:solidFill>
                  <a:srgbClr val="000000"/>
                </a:solidFill>
                <a:latin typeface="Calibri" panose="020F0502020204030204" pitchFamily="34" charset="0"/>
              </a:rPr>
              <a:t>Applicables</a:t>
            </a:r>
            <a:r>
              <a:rPr lang="en-US" altLang="en-US" dirty="0">
                <a:solidFill>
                  <a:srgbClr val="000000"/>
                </a:solidFill>
                <a:latin typeface="Calibri" panose="020F0502020204030204" pitchFamily="34" charset="0"/>
              </a:rPr>
              <a:t> :</a:t>
            </a:r>
            <a:r>
              <a:rPr lang="en-US" altLang="en-US" sz="2800" dirty="0">
                <a:solidFill>
                  <a:srgbClr val="000000"/>
                </a:solidFill>
                <a:latin typeface="Calibri" panose="020F0502020204030204" pitchFamily="34" charset="0"/>
              </a:rPr>
              <a:t> </a:t>
            </a:r>
            <a:r>
              <a:rPr lang="en-US" altLang="en-US" dirty="0">
                <a:solidFill>
                  <a:srgbClr val="000000"/>
                </a:solidFill>
                <a:latin typeface="Calibri" panose="020F0502020204030204" pitchFamily="34" charset="0"/>
              </a:rPr>
              <a:t>des </a:t>
            </a:r>
            <a:r>
              <a:rPr lang="en-US" altLang="en-US" dirty="0" err="1">
                <a:solidFill>
                  <a:srgbClr val="000000"/>
                </a:solidFill>
                <a:latin typeface="Calibri" panose="020F0502020204030204" pitchFamily="34" charset="0"/>
              </a:rPr>
              <a:t>outils</a:t>
            </a:r>
            <a:r>
              <a:rPr lang="en-US" altLang="en-US" dirty="0">
                <a:solidFill>
                  <a:srgbClr val="000000"/>
                </a:solidFill>
                <a:latin typeface="Calibri" panose="020F0502020204030204" pitchFamily="34" charset="0"/>
              </a:rPr>
              <a:t> et des </a:t>
            </a:r>
            <a:r>
              <a:rPr lang="en-US" altLang="en-US" dirty="0" err="1">
                <a:solidFill>
                  <a:srgbClr val="000000"/>
                </a:solidFill>
                <a:latin typeface="Calibri" panose="020F0502020204030204" pitchFamily="34" charset="0"/>
              </a:rPr>
              <a:t>ressources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d’amélioration</a:t>
            </a:r>
            <a:r>
              <a:rPr lang="en-US" altLang="en-US" dirty="0">
                <a:solidFill>
                  <a:srgbClr val="000000"/>
                </a:solidFill>
                <a:latin typeface="Calibri" panose="020F0502020204030204" pitchFamily="34" charset="0"/>
              </a:rPr>
              <a:t> de la </a:t>
            </a:r>
            <a:r>
              <a:rPr lang="en-US" altLang="en-US" dirty="0" err="1">
                <a:solidFill>
                  <a:srgbClr val="000000"/>
                </a:solidFill>
                <a:latin typeface="Calibri" panose="020F0502020204030204" pitchFamily="34" charset="0"/>
              </a:rPr>
              <a:t>qualité</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soutiennent</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chaque</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norme</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en</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vue</a:t>
            </a:r>
            <a:r>
              <a:rPr lang="en-US" altLang="en-US" dirty="0">
                <a:solidFill>
                  <a:srgbClr val="000000"/>
                </a:solidFill>
                <a:latin typeface="Calibri" panose="020F0502020204030204" pitchFamily="34" charset="0"/>
              </a:rPr>
              <a:t> de </a:t>
            </a:r>
            <a:r>
              <a:rPr lang="en-US" altLang="en-US" dirty="0" err="1">
                <a:solidFill>
                  <a:srgbClr val="000000"/>
                </a:solidFill>
                <a:latin typeface="Calibri" panose="020F0502020204030204" pitchFamily="34" charset="0"/>
              </a:rPr>
              <a:t>favoriser</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l’adoption</a:t>
            </a:r>
            <a:r>
              <a:rPr lang="en-US" altLang="en-US" dirty="0">
                <a:solidFill>
                  <a:srgbClr val="000000"/>
                </a:solidFill>
                <a:latin typeface="Calibri" panose="020F0502020204030204" pitchFamily="34" charset="0"/>
              </a:rPr>
              <a:t>.</a:t>
            </a:r>
          </a:p>
          <a:p>
            <a:pPr defTabSz="457883">
              <a:defRPr/>
            </a:pPr>
            <a:endParaRPr lang="en-CA" b="1"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2</a:t>
            </a:fld>
            <a:endParaRPr lang="en-CA" altLang="en-US">
              <a:solidFill>
                <a:srgbClr val="000000"/>
              </a:solidFill>
            </a:endParaRPr>
          </a:p>
        </p:txBody>
      </p:sp>
    </p:spTree>
    <p:extLst>
      <p:ext uri="{BB962C8B-B14F-4D97-AF65-F5344CB8AC3E}">
        <p14:creationId xmlns:p14="http://schemas.microsoft.com/office/powerpoint/2010/main" val="40945192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 name="Shape 640"/>
          <p:cNvSpPr>
            <a:spLocks noGrp="1" noRot="1" noChangeAspect="1"/>
          </p:cNvSpPr>
          <p:nvPr>
            <p:ph type="sldImg"/>
          </p:nvPr>
        </p:nvSpPr>
        <p:spPr>
          <a:prstGeom prst="rect">
            <a:avLst/>
          </a:prstGeom>
        </p:spPr>
        <p:txBody>
          <a:bodyPr/>
          <a:lstStyle/>
          <a:p>
            <a:endParaRPr/>
          </a:p>
        </p:txBody>
      </p:sp>
      <p:sp>
        <p:nvSpPr>
          <p:cNvPr id="641" name="Shape 641"/>
          <p:cNvSpPr>
            <a:spLocks noGrp="1"/>
          </p:cNvSpPr>
          <p:nvPr>
            <p:ph type="body" sz="quarter" idx="1"/>
          </p:nvPr>
        </p:nvSpPr>
        <p:spPr>
          <a:prstGeom prst="rect">
            <a:avLst/>
          </a:prstGeom>
        </p:spPr>
        <p:txBody>
          <a:bodyPr/>
          <a:lstStyle/>
          <a:p>
            <a:pPr>
              <a:lnSpc>
                <a:spcPts val="1500"/>
              </a:lnSpc>
            </a:pPr>
            <a:r>
              <a:rPr lang="fr-CA"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Énoncé de qualité 1 : Participation à la prise de décisions au sujet de leurs médicaments</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ts val="1500"/>
              </a:lnSpc>
            </a:pPr>
            <a:r>
              <a:rPr lang="fr-CA" sz="1800" dirty="0">
                <a:effectLst/>
                <a:latin typeface="Calibri" panose="020F0502020204030204" pitchFamily="34" charset="0"/>
                <a:ea typeface="Times New Roman" panose="02020603050405020304" pitchFamily="18" charset="0"/>
                <a:cs typeface="Times New Roman" panose="02020603050405020304" pitchFamily="18" charset="0"/>
              </a:rPr>
              <a:t>Les gens (ou leurs mandataires spéciaux) participent à la prise de décisions éclairées au sujet de leurs médicaments.</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ts val="1500"/>
              </a:lnSpc>
            </a:pPr>
            <a:r>
              <a:rPr lang="fr-CA" sz="1800" b="1" dirty="0">
                <a:effectLst/>
                <a:latin typeface="Calibri" panose="020F0502020204030204" pitchFamily="34" charset="0"/>
                <a:ea typeface="Times New Roman" panose="02020603050405020304" pitchFamily="18" charset="0"/>
                <a:cs typeface="Calibri" panose="020F0502020204030204" pitchFamily="34" charset="0"/>
              </a:rPr>
              <a:t> </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ts val="1500"/>
              </a:lnSpc>
            </a:pPr>
            <a:r>
              <a:rPr lang="fr-CA"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Énoncé de qualité 2 : Pratiques en matière d’ordonnance</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ts val="1500"/>
              </a:lnSpc>
            </a:pPr>
            <a:r>
              <a:rPr lang="fr-CA" sz="1800" dirty="0">
                <a:effectLst/>
                <a:latin typeface="Calibri" panose="020F0502020204030204" pitchFamily="34" charset="0"/>
                <a:ea typeface="Times New Roman" panose="02020603050405020304" pitchFamily="18" charset="0"/>
                <a:cs typeface="Times New Roman" panose="02020603050405020304" pitchFamily="18" charset="0"/>
              </a:rPr>
              <a:t>Un logiciel d’ordonnance électronique intégré au dossier médical électronique du patient envoie les ordonnances à la pharmacie dispensatrice, ce qui permet une communication bidirectionnelle entre le prescripteur et le pharmacien. Des systèmes d’aide à la décision clinique efficaces sont utilisés pour faciliter l’établissement de l’ordonnance.</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ts val="1500"/>
              </a:lnSpc>
            </a:pPr>
            <a:r>
              <a:rPr lang="fr-CA" sz="1800" b="1" dirty="0">
                <a:effectLst/>
                <a:latin typeface="Calibri" panose="020F0502020204030204" pitchFamily="34" charset="0"/>
                <a:ea typeface="Times New Roman" panose="02020603050405020304" pitchFamily="18" charset="0"/>
                <a:cs typeface="Calibri" panose="020F0502020204030204" pitchFamily="34" charset="0"/>
              </a:rPr>
              <a:t> </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ts val="1500"/>
              </a:lnSpc>
            </a:pPr>
            <a:r>
              <a:rPr lang="fr-CA"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Énoncé de qualité 3 : Liste de médicaments exacte et à jour</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ts val="1500"/>
              </a:lnSpc>
            </a:pPr>
            <a:r>
              <a:rPr lang="fr-CA" sz="1800" dirty="0">
                <a:effectLst/>
                <a:latin typeface="Calibri" panose="020F0502020204030204" pitchFamily="34" charset="0"/>
                <a:ea typeface="Times New Roman" panose="02020603050405020304" pitchFamily="18" charset="0"/>
                <a:cs typeface="Times New Roman" panose="02020603050405020304" pitchFamily="18" charset="0"/>
              </a:rPr>
              <a:t>Les personnes qui prennent des médicaments (ainsi que les membres de leur famille et leurs soignants, le cas échéant) et les professionnels de la santé pertinents doivent avoir accès à une liste exacte et à jour des médicaments.</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ts val="1500"/>
              </a:lnSpc>
            </a:pPr>
            <a:r>
              <a:rPr lang="fr-CA" sz="1800" b="1" dirty="0">
                <a:effectLst/>
                <a:latin typeface="Calibri" panose="020F0502020204030204" pitchFamily="34" charset="0"/>
                <a:ea typeface="Times New Roman" panose="02020603050405020304" pitchFamily="18" charset="0"/>
                <a:cs typeface="Calibri" panose="020F0502020204030204" pitchFamily="34" charset="0"/>
              </a:rPr>
              <a:t> </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ts val="1500"/>
              </a:lnSpc>
            </a:pPr>
            <a:r>
              <a:rPr lang="fr-CA"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Énoncé de qualité 4 : Examen structuré des médicaments</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ts val="1500"/>
              </a:lnSpc>
            </a:pPr>
            <a:r>
              <a:rPr lang="fr-CA" sz="1800" dirty="0">
                <a:effectLst/>
                <a:latin typeface="Calibri" panose="020F0502020204030204" pitchFamily="34" charset="0"/>
                <a:ea typeface="Times New Roman" panose="02020603050405020304" pitchFamily="18" charset="0"/>
                <a:cs typeface="Times New Roman" panose="02020603050405020304" pitchFamily="18" charset="0"/>
              </a:rPr>
              <a:t>Les personnes qui prennent des médicaments doivent faire l’objet d’examens structurés des médicaments, tout particulièrement lorsqu’elles consultent pour obtenir des soins de santé et que les médicaments représentent un élément important de leurs soins, ou selon les indications cliniques.</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ts val="1500"/>
              </a:lnSpc>
            </a:pPr>
            <a:r>
              <a:rPr lang="fr-CA" sz="1800" b="1" dirty="0">
                <a:effectLst/>
                <a:latin typeface="Calibri" panose="020F0502020204030204" pitchFamily="34" charset="0"/>
                <a:ea typeface="Times New Roman" panose="02020603050405020304" pitchFamily="18" charset="0"/>
                <a:cs typeface="Calibri" panose="020F0502020204030204" pitchFamily="34" charset="0"/>
              </a:rPr>
              <a:t> </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ts val="1500"/>
              </a:lnSpc>
            </a:pPr>
            <a:r>
              <a:rPr lang="fr-CA"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Énoncé de qualité 5 : Incident lié à la sécurité des patients en raison des médicaments qu’ils prenaient</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ts val="1500"/>
              </a:lnSpc>
            </a:pPr>
            <a:r>
              <a:rPr lang="fr-CA" sz="1800" dirty="0">
                <a:effectLst/>
                <a:latin typeface="Calibri" panose="020F0502020204030204" pitchFamily="34" charset="0"/>
                <a:ea typeface="Times New Roman" panose="02020603050405020304" pitchFamily="18" charset="0"/>
                <a:cs typeface="Times New Roman" panose="02020603050405020304" pitchFamily="18" charset="0"/>
              </a:rPr>
              <a:t>Les patients, les soignants, les fournisseurs de soins de santé et les organisations reconnaissent les incidents liés à la sécurité des patients en raison des médicaments qu’ils prenaient, les déclarent et en tirent des leçons. Les fournisseurs et les organisations de soins de santé appuient une culture de sécurité des patients axée sur la personne, la pertinence et la confiance.</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500"/>
              </a:lnSpc>
            </a:pPr>
            <a:r>
              <a:rPr lang="fr-CA"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Énoncé de qualité 1 : Participation à la prise de décisions au sujet de leurs médicaments</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ts val="1500"/>
              </a:lnSpc>
            </a:pPr>
            <a:r>
              <a:rPr lang="fr-CA" sz="1800" dirty="0">
                <a:effectLst/>
                <a:latin typeface="Calibri" panose="020F0502020204030204" pitchFamily="34" charset="0"/>
                <a:ea typeface="Times New Roman" panose="02020603050405020304" pitchFamily="18" charset="0"/>
                <a:cs typeface="Times New Roman" panose="02020603050405020304" pitchFamily="18" charset="0"/>
              </a:rPr>
              <a:t>Les gens (ou leurs mandataires spéciaux) participent à la prise de décisions éclairées au sujet de leurs médicaments.</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21</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5667164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500"/>
              </a:lnSpc>
            </a:pPr>
            <a:r>
              <a:rPr lang="fr-CA"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Énoncé de qualité 2 : Pratiques en matière d’ordonnance</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ts val="1500"/>
              </a:lnSpc>
            </a:pPr>
            <a:r>
              <a:rPr lang="fr-CA" sz="1800" dirty="0">
                <a:effectLst/>
                <a:latin typeface="Calibri" panose="020F0502020204030204" pitchFamily="34" charset="0"/>
                <a:ea typeface="Times New Roman" panose="02020603050405020304" pitchFamily="18" charset="0"/>
                <a:cs typeface="Times New Roman" panose="02020603050405020304" pitchFamily="18" charset="0"/>
              </a:rPr>
              <a:t>Un logiciel d’ordonnance électronique intégré au dossier médical électronique du patient envoie les ordonnances à la pharmacie dispensatrice, ce qui permet une communication bidirectionnelle entre le prescripteur et le pharmacien. Des systèmes d’aide à la décision clinique efficaces sont utilisés pour faciliter l’établissement de l’ordonnance.</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22</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8663224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500"/>
              </a:lnSpc>
            </a:pPr>
            <a:r>
              <a:rPr lang="fr-CA"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Énoncé de qualité 3 : Liste de médicaments exacte et à jour</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ts val="1500"/>
              </a:lnSpc>
            </a:pPr>
            <a:r>
              <a:rPr lang="fr-CA" sz="1800" dirty="0">
                <a:effectLst/>
                <a:latin typeface="Calibri" panose="020F0502020204030204" pitchFamily="34" charset="0"/>
                <a:ea typeface="Times New Roman" panose="02020603050405020304" pitchFamily="18" charset="0"/>
                <a:cs typeface="Times New Roman" panose="02020603050405020304" pitchFamily="18" charset="0"/>
              </a:rPr>
              <a:t>Les personnes qui prennent des médicaments (ainsi que les membres de leur famille et leurs soignants, le cas échéant) et les professionnels de la santé pertinents doivent avoir accès à une liste exacte et à jour des médicaments.</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23</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5365280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500"/>
              </a:lnSpc>
            </a:pPr>
            <a:r>
              <a:rPr lang="fr-CA"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Énoncé de qualité 4 : Examen structuré des médicaments</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ts val="1500"/>
              </a:lnSpc>
            </a:pPr>
            <a:r>
              <a:rPr lang="fr-CA" sz="1800" dirty="0">
                <a:effectLst/>
                <a:latin typeface="Calibri" panose="020F0502020204030204" pitchFamily="34" charset="0"/>
                <a:ea typeface="Times New Roman" panose="02020603050405020304" pitchFamily="18" charset="0"/>
                <a:cs typeface="Times New Roman" panose="02020603050405020304" pitchFamily="18" charset="0"/>
              </a:rPr>
              <a:t>Les personnes qui prennent des médicaments doivent faire l’objet d’examens structurés des médicaments, tout particulièrement lorsqu’elles consultent pour obtenir des soins de santé et que les médicaments représentent un élément important de leurs soins, ou selon les indications cliniques.</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24</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6758821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500"/>
              </a:lnSpc>
            </a:pPr>
            <a:r>
              <a:rPr lang="fr-CA"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Énoncé de qualité 5 : Incident lié à la sécurité des patients en raison des médicaments qu’ils prenaient</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ts val="1500"/>
              </a:lnSpc>
            </a:pPr>
            <a:r>
              <a:rPr lang="fr-CA" sz="1800" dirty="0">
                <a:effectLst/>
                <a:latin typeface="Calibri" panose="020F0502020204030204" pitchFamily="34" charset="0"/>
                <a:ea typeface="Times New Roman" panose="02020603050405020304" pitchFamily="18" charset="0"/>
                <a:cs typeface="Times New Roman" panose="02020603050405020304" pitchFamily="18" charset="0"/>
              </a:rPr>
              <a:t>Les patients, les soignants, les fournisseurs de soins de santé et les organisations reconnaissent les incidents liés à la sécurité des patients en raison des médicaments qu’ils prenaient, les déclarent et en tirent des leçons. Les fournisseurs et les organisations de soins de santé appuient une culture de sécurité des patients axée sur la personne, la pertinence et la confiance.</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25</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5278772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fr-FR" sz="1800" b="0" i="0" u="none" strike="noStrike" baseline="0" dirty="0">
                <a:solidFill>
                  <a:srgbClr val="000000"/>
                </a:solidFill>
                <a:latin typeface="Calibri" panose="020F0502020204030204" pitchFamily="34" charset="0"/>
              </a:rPr>
              <a:t>Le Comité consultatif sur la norme de qualité relative à la sécurité des médicaments </a:t>
            </a:r>
            <a:r>
              <a:rPr lang="fr-CA" sz="1200" kern="1200" dirty="0">
                <a:solidFill>
                  <a:schemeClr val="tx1"/>
                </a:solidFill>
                <a:effectLst/>
                <a:latin typeface="Calibri" pitchFamily="68" charset="0"/>
                <a:ea typeface="MS PGothic" panose="020B0600070205080204" pitchFamily="34" charset="-128"/>
                <a:cs typeface="ＭＳ Ｐゴシック" pitchFamily="68" charset="-128"/>
              </a:rPr>
              <a:t>a défini certains objectifs généraux pour cette norme de qualité.  </a:t>
            </a:r>
            <a:r>
              <a:rPr lang="fr-FR" sz="1200" kern="1200" dirty="0">
                <a:solidFill>
                  <a:schemeClr val="tx1"/>
                </a:solidFill>
                <a:effectLst/>
                <a:latin typeface="Calibri" pitchFamily="68" charset="0"/>
                <a:ea typeface="MS PGothic" panose="020B0600070205080204" pitchFamily="34" charset="-128"/>
                <a:cs typeface="ＭＳ Ｐゴシック" pitchFamily="68" charset="-128"/>
              </a:rPr>
              <a:t>Ceux-ci ont été mis en correspondance avec des indicateurs qui peuvent être utilisés pour évaluer la qualité des soins fournis au niveau provincial et local.</a:t>
            </a:r>
            <a:endParaRPr lang="en-CA" sz="1200" kern="1200" dirty="0">
              <a:solidFill>
                <a:schemeClr val="tx1"/>
              </a:solidFill>
              <a:effectLst/>
              <a:latin typeface="Calibri" pitchFamily="68" charset="0"/>
              <a:ea typeface="MS PGothic" panose="020B0600070205080204" pitchFamily="34" charset="-128"/>
              <a:cs typeface="ＭＳ Ｐゴシック" pitchFamily="68" charset="-128"/>
            </a:endParaRP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26</a:t>
            </a:fld>
            <a:endParaRPr lang="en-CA" altLang="en-US"/>
          </a:p>
        </p:txBody>
      </p:sp>
    </p:spTree>
    <p:extLst>
      <p:ext uri="{BB962C8B-B14F-4D97-AF65-F5344CB8AC3E}">
        <p14:creationId xmlns:p14="http://schemas.microsoft.com/office/powerpoint/2010/main" val="38793044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endParaRPr lang="fr-CA" sz="1200" kern="1200" dirty="0">
              <a:solidFill>
                <a:schemeClr val="tx1"/>
              </a:solidFill>
              <a:effectLst/>
              <a:latin typeface="Calibri" pitchFamily="68" charset="0"/>
              <a:ea typeface="MS PGothic" panose="020B0600070205080204" pitchFamily="34" charset="-128"/>
              <a:cs typeface="ＭＳ Ｐゴシック" pitchFamily="68" charset="-128"/>
            </a:endParaRPr>
          </a:p>
        </p:txBody>
      </p:sp>
      <p:sp>
        <p:nvSpPr>
          <p:cNvPr id="4" name="Slide Number Placeholder 3"/>
          <p:cNvSpPr>
            <a:spLocks noGrp="1"/>
          </p:cNvSpPr>
          <p:nvPr>
            <p:ph type="sldNum" sz="quarter" idx="5"/>
          </p:nvPr>
        </p:nvSpPr>
        <p:spPr/>
        <p:txBody>
          <a:bodyPr/>
          <a:lstStyle/>
          <a:p>
            <a:fld id="{0597D704-995A-451A-AAA2-B9462F0B3A37}" type="slidenum">
              <a:rPr lang="en-CA" altLang="en-US"/>
              <a:pPr/>
              <a:t>28</a:t>
            </a:fld>
            <a:endParaRPr lang="en-CA" altLang="en-US"/>
          </a:p>
        </p:txBody>
      </p:sp>
    </p:spTree>
    <p:extLst>
      <p:ext uri="{BB962C8B-B14F-4D97-AF65-F5344CB8AC3E}">
        <p14:creationId xmlns:p14="http://schemas.microsoft.com/office/powerpoint/2010/main" val="3685631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363" lvl="1" indent="-360363">
              <a:lnSpc>
                <a:spcPct val="95000"/>
              </a:lnSpc>
              <a:spcAft>
                <a:spcPts val="600"/>
              </a:spcAft>
              <a:buClr>
                <a:srgbClr val="00858F"/>
              </a:buClr>
              <a:buFontTx/>
              <a:buChar char="•"/>
            </a:pPr>
            <a:r>
              <a:rPr lang="en-US" altLang="en-US" sz="1600" b="1" dirty="0">
                <a:solidFill>
                  <a:srgbClr val="000000"/>
                </a:solidFill>
                <a:latin typeface="Calibri" panose="020F0502020204030204" pitchFamily="34" charset="0"/>
              </a:rPr>
              <a:t>Les patients, les aidants </a:t>
            </a:r>
            <a:r>
              <a:rPr lang="en-US" altLang="en-US" sz="1600" b="1" dirty="0" err="1">
                <a:solidFill>
                  <a:srgbClr val="000000"/>
                </a:solidFill>
                <a:latin typeface="Calibri" panose="020F0502020204030204" pitchFamily="34" charset="0"/>
              </a:rPr>
              <a:t>naturels</a:t>
            </a:r>
            <a:r>
              <a:rPr lang="en-US" altLang="en-US" sz="1600" b="1" dirty="0">
                <a:solidFill>
                  <a:srgbClr val="000000"/>
                </a:solidFill>
                <a:latin typeface="Calibri" panose="020F0502020204030204" pitchFamily="34" charset="0"/>
              </a:rPr>
              <a:t> et le public </a:t>
            </a:r>
            <a:r>
              <a:rPr lang="en-US" altLang="en-US" sz="1600" dirty="0" err="1">
                <a:solidFill>
                  <a:srgbClr val="000000"/>
                </a:solidFill>
                <a:latin typeface="Calibri" panose="020F0502020204030204" pitchFamily="34" charset="0"/>
              </a:rPr>
              <a:t>peuvent</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utiliser</a:t>
            </a:r>
            <a:r>
              <a:rPr lang="en-US" altLang="en-US" sz="1600" dirty="0">
                <a:solidFill>
                  <a:srgbClr val="000000"/>
                </a:solidFill>
                <a:latin typeface="Calibri" panose="020F0502020204030204" pitchFamily="34" charset="0"/>
              </a:rPr>
              <a:t> les </a:t>
            </a:r>
            <a:r>
              <a:rPr lang="en-US" altLang="en-US" sz="1600" dirty="0" err="1">
                <a:solidFill>
                  <a:srgbClr val="000000"/>
                </a:solidFill>
                <a:latin typeface="Calibri" panose="020F0502020204030204" pitchFamily="34" charset="0"/>
              </a:rPr>
              <a:t>normes</a:t>
            </a:r>
            <a:r>
              <a:rPr lang="en-US" altLang="en-US" sz="1600" dirty="0">
                <a:solidFill>
                  <a:srgbClr val="000000"/>
                </a:solidFill>
                <a:latin typeface="Calibri" panose="020F0502020204030204" pitchFamily="34" charset="0"/>
              </a:rPr>
              <a:t> de </a:t>
            </a:r>
            <a:r>
              <a:rPr lang="en-US" altLang="en-US" sz="1600" dirty="0" err="1">
                <a:solidFill>
                  <a:srgbClr val="000000"/>
                </a:solidFill>
                <a:latin typeface="Calibri" panose="020F0502020204030204" pitchFamily="34" charset="0"/>
              </a:rPr>
              <a:t>qualité</a:t>
            </a:r>
            <a:r>
              <a:rPr lang="en-US" altLang="en-US" sz="1600" dirty="0">
                <a:solidFill>
                  <a:srgbClr val="000000"/>
                </a:solidFill>
                <a:latin typeface="Calibri" panose="020F0502020204030204" pitchFamily="34" charset="0"/>
              </a:rPr>
              <a:t> pour </a:t>
            </a:r>
            <a:r>
              <a:rPr lang="en-US" altLang="en-US" sz="1600" dirty="0" err="1">
                <a:solidFill>
                  <a:srgbClr val="000000"/>
                </a:solidFill>
                <a:latin typeface="Calibri" panose="020F0502020204030204" pitchFamily="34" charset="0"/>
              </a:rPr>
              <a:t>comprendre</a:t>
            </a:r>
            <a:r>
              <a:rPr lang="en-US" altLang="en-US" sz="1600" dirty="0">
                <a:solidFill>
                  <a:srgbClr val="000000"/>
                </a:solidFill>
                <a:latin typeface="Calibri" panose="020F0502020204030204" pitchFamily="34" charset="0"/>
              </a:rPr>
              <a:t> les </a:t>
            </a:r>
            <a:r>
              <a:rPr lang="en-US" altLang="en-US" sz="1600" dirty="0" err="1">
                <a:solidFill>
                  <a:srgbClr val="000000"/>
                </a:solidFill>
                <a:latin typeface="Calibri" panose="020F0502020204030204" pitchFamily="34" charset="0"/>
              </a:rPr>
              <a:t>caractéristiques</a:t>
            </a:r>
            <a:r>
              <a:rPr lang="en-US" altLang="en-US" sz="1600" dirty="0">
                <a:solidFill>
                  <a:srgbClr val="000000"/>
                </a:solidFill>
                <a:latin typeface="Calibri" panose="020F0502020204030204" pitchFamily="34" charset="0"/>
              </a:rPr>
              <a:t> de </a:t>
            </a:r>
            <a:r>
              <a:rPr lang="en-US" altLang="en-US" sz="1600" dirty="0" err="1">
                <a:solidFill>
                  <a:srgbClr val="000000"/>
                </a:solidFill>
                <a:latin typeface="Calibri" panose="020F0502020204030204" pitchFamily="34" charset="0"/>
              </a:rPr>
              <a:t>soins</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d’excellente</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qualité</a:t>
            </a:r>
            <a:r>
              <a:rPr lang="en-US" altLang="en-US" sz="1600" dirty="0">
                <a:solidFill>
                  <a:srgbClr val="000000"/>
                </a:solidFill>
                <a:latin typeface="Calibri" panose="020F0502020204030204" pitchFamily="34" charset="0"/>
              </a:rPr>
              <a:t>, savoir à quoi </a:t>
            </a:r>
            <a:r>
              <a:rPr lang="en-US" altLang="en-US" sz="1600" dirty="0" err="1">
                <a:solidFill>
                  <a:srgbClr val="000000"/>
                </a:solidFill>
                <a:latin typeface="Calibri" panose="020F0502020204030204" pitchFamily="34" charset="0"/>
              </a:rPr>
              <a:t>ils</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devraient</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s’attendre</a:t>
            </a:r>
            <a:r>
              <a:rPr lang="en-US" altLang="en-US" sz="1600" dirty="0">
                <a:solidFill>
                  <a:srgbClr val="000000"/>
                </a:solidFill>
                <a:latin typeface="Calibri" panose="020F0502020204030204" pitchFamily="34" charset="0"/>
              </a:rPr>
              <a:t> de </a:t>
            </a:r>
            <a:r>
              <a:rPr lang="en-US" altLang="en-US" sz="1600" dirty="0" err="1">
                <a:solidFill>
                  <a:srgbClr val="000000"/>
                </a:solidFill>
                <a:latin typeface="Calibri" panose="020F0502020204030204" pitchFamily="34" charset="0"/>
              </a:rPr>
              <a:t>leurs</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fournisseurs</a:t>
            </a:r>
            <a:r>
              <a:rPr lang="en-US" altLang="en-US" sz="1600" dirty="0">
                <a:solidFill>
                  <a:srgbClr val="000000"/>
                </a:solidFill>
                <a:latin typeface="Calibri" panose="020F0502020204030204" pitchFamily="34" charset="0"/>
              </a:rPr>
              <a:t> de </a:t>
            </a:r>
            <a:r>
              <a:rPr lang="en-US" altLang="en-US" sz="1600" dirty="0" err="1">
                <a:solidFill>
                  <a:srgbClr val="000000"/>
                </a:solidFill>
                <a:latin typeface="Calibri" panose="020F0502020204030204" pitchFamily="34" charset="0"/>
              </a:rPr>
              <a:t>soins</a:t>
            </a:r>
            <a:r>
              <a:rPr lang="en-US" altLang="en-US" sz="1600" dirty="0">
                <a:solidFill>
                  <a:srgbClr val="000000"/>
                </a:solidFill>
                <a:latin typeface="Calibri" panose="020F0502020204030204" pitchFamily="34" charset="0"/>
              </a:rPr>
              <a:t> de santé et </a:t>
            </a:r>
            <a:r>
              <a:rPr lang="en-US" altLang="en-US" sz="1600" dirty="0" err="1">
                <a:solidFill>
                  <a:srgbClr val="000000"/>
                </a:solidFill>
                <a:latin typeface="Calibri" panose="020F0502020204030204" pitchFamily="34" charset="0"/>
              </a:rPr>
              <a:t>connaître</a:t>
            </a:r>
            <a:r>
              <a:rPr lang="en-US" altLang="en-US" sz="1600" dirty="0">
                <a:solidFill>
                  <a:srgbClr val="000000"/>
                </a:solidFill>
                <a:latin typeface="Calibri" panose="020F0502020204030204" pitchFamily="34" charset="0"/>
              </a:rPr>
              <a:t> la </a:t>
            </a:r>
            <a:r>
              <a:rPr lang="en-US" altLang="en-US" sz="1600" dirty="0" err="1">
                <a:solidFill>
                  <a:srgbClr val="000000"/>
                </a:solidFill>
                <a:latin typeface="Calibri" panose="020F0502020204030204" pitchFamily="34" charset="0"/>
              </a:rPr>
              <a:t>façon</a:t>
            </a:r>
            <a:r>
              <a:rPr lang="en-US" altLang="en-US" sz="1600" dirty="0">
                <a:solidFill>
                  <a:srgbClr val="000000"/>
                </a:solidFill>
                <a:latin typeface="Calibri" panose="020F0502020204030204" pitchFamily="34" charset="0"/>
              </a:rPr>
              <a:t> de </a:t>
            </a:r>
            <a:r>
              <a:rPr lang="en-US" altLang="en-US" sz="1600" dirty="0" err="1">
                <a:solidFill>
                  <a:srgbClr val="000000"/>
                </a:solidFill>
                <a:latin typeface="Calibri" panose="020F0502020204030204" pitchFamily="34" charset="0"/>
              </a:rPr>
              <a:t>discuter</a:t>
            </a:r>
            <a:r>
              <a:rPr lang="en-US" altLang="en-US" sz="1600" dirty="0">
                <a:solidFill>
                  <a:srgbClr val="000000"/>
                </a:solidFill>
                <a:latin typeface="Calibri" panose="020F0502020204030204" pitchFamily="34" charset="0"/>
              </a:rPr>
              <a:t> de la </a:t>
            </a:r>
            <a:r>
              <a:rPr lang="en-US" altLang="en-US" sz="1600" dirty="0" err="1">
                <a:solidFill>
                  <a:srgbClr val="000000"/>
                </a:solidFill>
                <a:latin typeface="Calibri" panose="020F0502020204030204" pitchFamily="34" charset="0"/>
              </a:rPr>
              <a:t>qualité</a:t>
            </a:r>
            <a:r>
              <a:rPr lang="en-US" altLang="en-US" sz="1600" dirty="0">
                <a:solidFill>
                  <a:srgbClr val="000000"/>
                </a:solidFill>
                <a:latin typeface="Calibri" panose="020F0502020204030204" pitchFamily="34" charset="0"/>
              </a:rPr>
              <a:t> de </a:t>
            </a:r>
            <a:r>
              <a:rPr lang="en-US" altLang="en-US" sz="1600" dirty="0" err="1">
                <a:solidFill>
                  <a:srgbClr val="000000"/>
                </a:solidFill>
                <a:latin typeface="Calibri" panose="020F0502020204030204" pitchFamily="34" charset="0"/>
              </a:rPr>
              <a:t>leurs</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soins</a:t>
            </a:r>
            <a:r>
              <a:rPr lang="en-US" altLang="en-US" sz="1600" dirty="0">
                <a:solidFill>
                  <a:srgbClr val="000000"/>
                </a:solidFill>
                <a:latin typeface="Calibri" panose="020F0502020204030204" pitchFamily="34" charset="0"/>
              </a:rPr>
              <a:t>.</a:t>
            </a:r>
          </a:p>
          <a:p>
            <a:pPr marL="360363" indent="-360363">
              <a:lnSpc>
                <a:spcPct val="95000"/>
              </a:lnSpc>
              <a:spcAft>
                <a:spcPts val="600"/>
              </a:spcAft>
              <a:buFontTx/>
              <a:buChar char="•"/>
            </a:pPr>
            <a:r>
              <a:rPr lang="en-US" altLang="en-US" sz="1600" b="1" dirty="0">
                <a:solidFill>
                  <a:srgbClr val="000000"/>
                </a:solidFill>
                <a:latin typeface="Calibri" panose="020F0502020204030204" pitchFamily="34" charset="0"/>
              </a:rPr>
              <a:t>Les </a:t>
            </a:r>
            <a:r>
              <a:rPr lang="en-US" altLang="en-US" sz="1600" b="1" dirty="0" err="1">
                <a:solidFill>
                  <a:srgbClr val="000000"/>
                </a:solidFill>
                <a:latin typeface="Calibri" panose="020F0502020204030204" pitchFamily="34" charset="0"/>
              </a:rPr>
              <a:t>régions</a:t>
            </a:r>
            <a:r>
              <a:rPr lang="en-US" altLang="en-US" sz="1600" b="1" dirty="0">
                <a:solidFill>
                  <a:srgbClr val="000000"/>
                </a:solidFill>
                <a:latin typeface="Calibri" panose="020F0502020204030204" pitchFamily="34" charset="0"/>
              </a:rPr>
              <a:t> </a:t>
            </a:r>
            <a:r>
              <a:rPr lang="en-US" altLang="en-US" sz="1600" b="1" dirty="0" err="1">
                <a:solidFill>
                  <a:srgbClr val="000000"/>
                </a:solidFill>
                <a:latin typeface="Calibri" panose="020F0502020204030204" pitchFamily="34" charset="0"/>
              </a:rPr>
              <a:t>provinciales</a:t>
            </a:r>
            <a:r>
              <a:rPr lang="en-US" altLang="en-US" sz="1600" b="1" dirty="0">
                <a:solidFill>
                  <a:srgbClr val="000000"/>
                </a:solidFill>
                <a:latin typeface="Calibri" panose="020F0502020204030204" pitchFamily="34" charset="0"/>
              </a:rPr>
              <a:t> et les </a:t>
            </a:r>
            <a:r>
              <a:rPr lang="en-US" altLang="en-US" sz="1600" b="1" dirty="0" err="1">
                <a:solidFill>
                  <a:srgbClr val="000000"/>
                </a:solidFill>
                <a:latin typeface="Calibri" panose="020F0502020204030204" pitchFamily="34" charset="0"/>
              </a:rPr>
              <a:t>organismes</a:t>
            </a:r>
            <a:r>
              <a:rPr lang="en-US" altLang="en-US" sz="1600" b="1" dirty="0">
                <a:solidFill>
                  <a:srgbClr val="000000"/>
                </a:solidFill>
                <a:latin typeface="Calibri" panose="020F0502020204030204" pitchFamily="34" charset="0"/>
              </a:rPr>
              <a:t> </a:t>
            </a:r>
            <a:r>
              <a:rPr lang="en-US" altLang="en-US" sz="1600" b="1" dirty="0" err="1">
                <a:solidFill>
                  <a:srgbClr val="000000"/>
                </a:solidFill>
                <a:latin typeface="Calibri" panose="020F0502020204030204" pitchFamily="34" charset="0"/>
              </a:rPr>
              <a:t>responsables</a:t>
            </a:r>
            <a:r>
              <a:rPr lang="en-US" altLang="en-US" sz="1600" b="1" dirty="0">
                <a:solidFill>
                  <a:srgbClr val="000000"/>
                </a:solidFill>
                <a:latin typeface="Calibri" panose="020F0502020204030204" pitchFamily="34" charset="0"/>
              </a:rPr>
              <a:t> de la </a:t>
            </a:r>
            <a:r>
              <a:rPr lang="en-US" altLang="en-US" sz="1600" b="1" dirty="0" err="1">
                <a:solidFill>
                  <a:srgbClr val="000000"/>
                </a:solidFill>
                <a:latin typeface="Calibri" panose="020F0502020204030204" pitchFamily="34" charset="0"/>
              </a:rPr>
              <a:t>prévention</a:t>
            </a:r>
            <a:r>
              <a:rPr lang="en-US" altLang="en-US" sz="1600" b="1" dirty="0">
                <a:solidFill>
                  <a:srgbClr val="000000"/>
                </a:solidFill>
                <a:latin typeface="Calibri" panose="020F0502020204030204" pitchFamily="34" charset="0"/>
              </a:rPr>
              <a:t> des maladies </a:t>
            </a:r>
            <a:r>
              <a:rPr lang="en-US" altLang="en-US" sz="1600" dirty="0" err="1">
                <a:solidFill>
                  <a:srgbClr val="000000"/>
                </a:solidFill>
                <a:latin typeface="Calibri" panose="020F0502020204030204" pitchFamily="34" charset="0"/>
              </a:rPr>
              <a:t>peuvent</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recourir</a:t>
            </a:r>
            <a:r>
              <a:rPr lang="en-US" altLang="en-US" sz="1600" dirty="0">
                <a:solidFill>
                  <a:srgbClr val="000000"/>
                </a:solidFill>
                <a:latin typeface="Calibri" panose="020F0502020204030204" pitchFamily="34" charset="0"/>
              </a:rPr>
              <a:t> aux </a:t>
            </a:r>
            <a:r>
              <a:rPr lang="en-US" altLang="en-US" sz="1600" dirty="0" err="1">
                <a:solidFill>
                  <a:srgbClr val="000000"/>
                </a:solidFill>
                <a:latin typeface="Calibri" panose="020F0502020204030204" pitchFamily="34" charset="0"/>
              </a:rPr>
              <a:t>normes</a:t>
            </a:r>
            <a:r>
              <a:rPr lang="en-US" altLang="en-US" sz="1600" dirty="0">
                <a:solidFill>
                  <a:srgbClr val="000000"/>
                </a:solidFill>
                <a:latin typeface="Calibri" panose="020F0502020204030204" pitchFamily="34" charset="0"/>
              </a:rPr>
              <a:t> de </a:t>
            </a:r>
            <a:r>
              <a:rPr lang="en-US" altLang="en-US" sz="1600" dirty="0" err="1">
                <a:solidFill>
                  <a:srgbClr val="000000"/>
                </a:solidFill>
                <a:latin typeface="Calibri" panose="020F0502020204030204" pitchFamily="34" charset="0"/>
              </a:rPr>
              <a:t>qualité</a:t>
            </a:r>
            <a:r>
              <a:rPr lang="en-US" altLang="en-US" sz="1600" dirty="0">
                <a:solidFill>
                  <a:srgbClr val="000000"/>
                </a:solidFill>
                <a:latin typeface="Calibri" panose="020F0502020204030204" pitchFamily="34" charset="0"/>
              </a:rPr>
              <a:t> pour </a:t>
            </a:r>
            <a:r>
              <a:rPr lang="en-US" altLang="en-US" sz="1600" dirty="0" err="1">
                <a:solidFill>
                  <a:srgbClr val="000000"/>
                </a:solidFill>
                <a:latin typeface="Calibri" panose="020F0502020204030204" pitchFamily="34" charset="0"/>
              </a:rPr>
              <a:t>mesurer</a:t>
            </a:r>
            <a:r>
              <a:rPr lang="en-US" altLang="en-US" sz="1600" dirty="0">
                <a:solidFill>
                  <a:srgbClr val="000000"/>
                </a:solidFill>
                <a:latin typeface="Calibri" panose="020F0502020204030204" pitchFamily="34" charset="0"/>
              </a:rPr>
              <a:t> les </a:t>
            </a:r>
            <a:r>
              <a:rPr lang="en-US" altLang="en-US" sz="1600" dirty="0" err="1">
                <a:solidFill>
                  <a:srgbClr val="000000"/>
                </a:solidFill>
                <a:latin typeface="Calibri" panose="020F0502020204030204" pitchFamily="34" charset="0"/>
              </a:rPr>
              <a:t>résultats</a:t>
            </a:r>
            <a:r>
              <a:rPr lang="en-US" altLang="en-US" sz="1600" dirty="0">
                <a:solidFill>
                  <a:srgbClr val="000000"/>
                </a:solidFill>
                <a:latin typeface="Calibri" panose="020F0502020204030204" pitchFamily="34" charset="0"/>
              </a:rPr>
              <a:t> de santé, </a:t>
            </a:r>
            <a:r>
              <a:rPr lang="en-US" altLang="en-US" sz="1600" dirty="0" err="1">
                <a:solidFill>
                  <a:srgbClr val="000000"/>
                </a:solidFill>
                <a:latin typeface="Calibri" panose="020F0502020204030204" pitchFamily="34" charset="0"/>
              </a:rPr>
              <a:t>tenir</a:t>
            </a:r>
            <a:r>
              <a:rPr lang="en-US" altLang="en-US" sz="1600" dirty="0">
                <a:solidFill>
                  <a:srgbClr val="000000"/>
                </a:solidFill>
                <a:latin typeface="Calibri" panose="020F0502020204030204" pitchFamily="34" charset="0"/>
              </a:rPr>
              <a:t> les </a:t>
            </a:r>
            <a:r>
              <a:rPr lang="en-US" altLang="en-US" sz="1600" dirty="0" err="1">
                <a:solidFill>
                  <a:srgbClr val="000000"/>
                </a:solidFill>
                <a:latin typeface="Calibri" panose="020F0502020204030204" pitchFamily="34" charset="0"/>
              </a:rPr>
              <a:t>fournisseurs</a:t>
            </a:r>
            <a:r>
              <a:rPr lang="en-US" altLang="en-US" sz="1600" dirty="0">
                <a:solidFill>
                  <a:srgbClr val="000000"/>
                </a:solidFill>
                <a:latin typeface="Calibri" panose="020F0502020204030204" pitchFamily="34" charset="0"/>
              </a:rPr>
              <a:t> de services de santé </a:t>
            </a:r>
            <a:r>
              <a:rPr lang="en-US" altLang="en-US" sz="1600" dirty="0" err="1">
                <a:solidFill>
                  <a:srgbClr val="000000"/>
                </a:solidFill>
                <a:latin typeface="Calibri" panose="020F0502020204030204" pitchFamily="34" charset="0"/>
              </a:rPr>
              <a:t>responsables</a:t>
            </a:r>
            <a:r>
              <a:rPr lang="en-US" altLang="en-US" sz="1600" dirty="0">
                <a:solidFill>
                  <a:srgbClr val="000000"/>
                </a:solidFill>
                <a:latin typeface="Calibri" panose="020F0502020204030204" pitchFamily="34" charset="0"/>
              </a:rPr>
              <a:t> de la prestation de </a:t>
            </a:r>
            <a:r>
              <a:rPr lang="en-US" altLang="en-US" sz="1600" dirty="0" err="1">
                <a:solidFill>
                  <a:srgbClr val="000000"/>
                </a:solidFill>
                <a:latin typeface="Calibri" panose="020F0502020204030204" pitchFamily="34" charset="0"/>
              </a:rPr>
              <a:t>soins</a:t>
            </a:r>
            <a:r>
              <a:rPr lang="en-US" altLang="en-US" sz="1600" dirty="0">
                <a:solidFill>
                  <a:srgbClr val="000000"/>
                </a:solidFill>
                <a:latin typeface="Calibri" panose="020F0502020204030204" pitchFamily="34" charset="0"/>
              </a:rPr>
              <a:t> de </a:t>
            </a:r>
            <a:r>
              <a:rPr lang="en-US" altLang="en-US" sz="1600" dirty="0" err="1">
                <a:solidFill>
                  <a:srgbClr val="000000"/>
                </a:solidFill>
                <a:latin typeface="Calibri" panose="020F0502020204030204" pitchFamily="34" charset="0"/>
              </a:rPr>
              <a:t>qualité</a:t>
            </a:r>
            <a:r>
              <a:rPr lang="en-US" altLang="en-US" sz="1600" dirty="0">
                <a:solidFill>
                  <a:srgbClr val="000000"/>
                </a:solidFill>
                <a:latin typeface="Calibri" panose="020F0502020204030204" pitchFamily="34" charset="0"/>
              </a:rPr>
              <a:t> supérieure et </a:t>
            </a:r>
            <a:r>
              <a:rPr lang="en-US" altLang="en-US" sz="1600" dirty="0" err="1">
                <a:solidFill>
                  <a:srgbClr val="000000"/>
                </a:solidFill>
                <a:latin typeface="Calibri" panose="020F0502020204030204" pitchFamily="34" charset="0"/>
              </a:rPr>
              <a:t>orienter</a:t>
            </a:r>
            <a:r>
              <a:rPr lang="en-US" altLang="en-US" sz="1600" dirty="0">
                <a:solidFill>
                  <a:srgbClr val="000000"/>
                </a:solidFill>
                <a:latin typeface="Calibri" panose="020F0502020204030204" pitchFamily="34" charset="0"/>
              </a:rPr>
              <a:t> les </a:t>
            </a:r>
            <a:r>
              <a:rPr lang="en-US" altLang="en-US" sz="1600" dirty="0" err="1">
                <a:solidFill>
                  <a:srgbClr val="000000"/>
                </a:solidFill>
                <a:latin typeface="Calibri" panose="020F0502020204030204" pitchFamily="34" charset="0"/>
              </a:rPr>
              <a:t>stratégies</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d’amélioration</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régionales</a:t>
            </a:r>
            <a:r>
              <a:rPr lang="en-US" altLang="en-US" sz="1600" dirty="0">
                <a:solidFill>
                  <a:srgbClr val="000000"/>
                </a:solidFill>
                <a:latin typeface="Calibri" panose="020F0502020204030204" pitchFamily="34" charset="0"/>
              </a:rPr>
              <a:t>.</a:t>
            </a:r>
          </a:p>
          <a:p>
            <a:pPr marL="360363" lvl="1" indent="-360363">
              <a:lnSpc>
                <a:spcPct val="95000"/>
              </a:lnSpc>
              <a:spcAft>
                <a:spcPts val="600"/>
              </a:spcAft>
              <a:buClr>
                <a:srgbClr val="00858F"/>
              </a:buClr>
              <a:buFontTx/>
              <a:buChar char="•"/>
            </a:pPr>
            <a:r>
              <a:rPr lang="en-US" altLang="en-US" sz="1600" b="1" dirty="0">
                <a:solidFill>
                  <a:srgbClr val="000000"/>
                </a:solidFill>
                <a:latin typeface="Calibri" panose="020F0502020204030204" pitchFamily="34" charset="0"/>
              </a:rPr>
              <a:t>Les </a:t>
            </a:r>
            <a:r>
              <a:rPr lang="en-US" altLang="en-US" sz="1600" b="1" dirty="0" err="1">
                <a:solidFill>
                  <a:srgbClr val="000000"/>
                </a:solidFill>
                <a:latin typeface="Calibri" panose="020F0502020204030204" pitchFamily="34" charset="0"/>
              </a:rPr>
              <a:t>organismes</a:t>
            </a:r>
            <a:r>
              <a:rPr lang="en-US" altLang="en-US" sz="1600" b="1" dirty="0">
                <a:solidFill>
                  <a:srgbClr val="000000"/>
                </a:solidFill>
                <a:latin typeface="Calibri" panose="020F0502020204030204" pitchFamily="34" charset="0"/>
              </a:rPr>
              <a:t> </a:t>
            </a:r>
            <a:r>
              <a:rPr lang="en-US" altLang="en-US" sz="1600" b="1" dirty="0" err="1">
                <a:solidFill>
                  <a:srgbClr val="000000"/>
                </a:solidFill>
                <a:latin typeface="Calibri" panose="020F0502020204030204" pitchFamily="34" charset="0"/>
              </a:rPr>
              <a:t>fournisseurs</a:t>
            </a:r>
            <a:r>
              <a:rPr lang="en-US" altLang="en-US" sz="1600" b="1" dirty="0">
                <a:solidFill>
                  <a:srgbClr val="000000"/>
                </a:solidFill>
                <a:latin typeface="Calibri" panose="020F0502020204030204" pitchFamily="34" charset="0"/>
              </a:rPr>
              <a:t> de </a:t>
            </a:r>
            <a:r>
              <a:rPr lang="en-US" altLang="en-US" sz="1600" b="1" dirty="0" err="1">
                <a:solidFill>
                  <a:srgbClr val="000000"/>
                </a:solidFill>
                <a:latin typeface="Calibri" panose="020F0502020204030204" pitchFamily="34" charset="0"/>
              </a:rPr>
              <a:t>soins</a:t>
            </a:r>
            <a:r>
              <a:rPr lang="en-US" altLang="en-US" sz="1600" b="1" dirty="0">
                <a:solidFill>
                  <a:srgbClr val="000000"/>
                </a:solidFill>
                <a:latin typeface="Calibri" panose="020F0502020204030204" pitchFamily="34" charset="0"/>
              </a:rPr>
              <a:t> de santé</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peuvent</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utiliser</a:t>
            </a:r>
            <a:r>
              <a:rPr lang="en-US" altLang="en-US" sz="1600" dirty="0">
                <a:solidFill>
                  <a:srgbClr val="000000"/>
                </a:solidFill>
                <a:latin typeface="Calibri" panose="020F0502020204030204" pitchFamily="34" charset="0"/>
              </a:rPr>
              <a:t> les </a:t>
            </a:r>
            <a:r>
              <a:rPr lang="en-US" altLang="en-US" sz="1600" dirty="0" err="1">
                <a:solidFill>
                  <a:srgbClr val="000000"/>
                </a:solidFill>
                <a:latin typeface="Calibri" panose="020F0502020204030204" pitchFamily="34" charset="0"/>
              </a:rPr>
              <a:t>normes</a:t>
            </a:r>
            <a:r>
              <a:rPr lang="en-US" altLang="en-US" sz="1600" dirty="0">
                <a:solidFill>
                  <a:srgbClr val="000000"/>
                </a:solidFill>
                <a:latin typeface="Calibri" panose="020F0502020204030204" pitchFamily="34" charset="0"/>
              </a:rPr>
              <a:t> de </a:t>
            </a:r>
            <a:r>
              <a:rPr lang="en-US" altLang="en-US" sz="1600" dirty="0" err="1">
                <a:solidFill>
                  <a:srgbClr val="000000"/>
                </a:solidFill>
                <a:latin typeface="Calibri" panose="020F0502020204030204" pitchFamily="34" charset="0"/>
              </a:rPr>
              <a:t>qualité</a:t>
            </a:r>
            <a:r>
              <a:rPr lang="en-US" altLang="en-US" sz="1600" dirty="0">
                <a:solidFill>
                  <a:srgbClr val="000000"/>
                </a:solidFill>
                <a:latin typeface="Calibri" panose="020F0502020204030204" pitchFamily="34" charset="0"/>
              </a:rPr>
              <a:t> pour </a:t>
            </a:r>
            <a:r>
              <a:rPr lang="en-US" altLang="en-US" sz="1600" dirty="0" err="1">
                <a:solidFill>
                  <a:srgbClr val="000000"/>
                </a:solidFill>
                <a:latin typeface="Calibri" panose="020F0502020204030204" pitchFamily="34" charset="0"/>
              </a:rPr>
              <a:t>mesurer</a:t>
            </a:r>
            <a:r>
              <a:rPr lang="en-US" altLang="en-US" sz="1600" dirty="0">
                <a:solidFill>
                  <a:srgbClr val="000000"/>
                </a:solidFill>
                <a:latin typeface="Calibri" panose="020F0502020204030204" pitchFamily="34" charset="0"/>
              </a:rPr>
              <a:t> et </a:t>
            </a:r>
            <a:r>
              <a:rPr lang="en-US" altLang="en-US" sz="1600" dirty="0" err="1">
                <a:solidFill>
                  <a:srgbClr val="000000"/>
                </a:solidFill>
                <a:latin typeface="Calibri" panose="020F0502020204030204" pitchFamily="34" charset="0"/>
              </a:rPr>
              <a:t>vérifier</a:t>
            </a:r>
            <a:r>
              <a:rPr lang="en-US" altLang="en-US" sz="1600" dirty="0">
                <a:solidFill>
                  <a:srgbClr val="000000"/>
                </a:solidFill>
                <a:latin typeface="Calibri" panose="020F0502020204030204" pitchFamily="34" charset="0"/>
              </a:rPr>
              <a:t> la </a:t>
            </a:r>
            <a:r>
              <a:rPr lang="en-US" altLang="en-US" sz="1600" dirty="0" err="1">
                <a:solidFill>
                  <a:srgbClr val="000000"/>
                </a:solidFill>
                <a:latin typeface="Calibri" panose="020F0502020204030204" pitchFamily="34" charset="0"/>
              </a:rPr>
              <a:t>qualité</a:t>
            </a:r>
            <a:r>
              <a:rPr lang="en-US" altLang="en-US" sz="1600" dirty="0">
                <a:solidFill>
                  <a:srgbClr val="000000"/>
                </a:solidFill>
                <a:latin typeface="Calibri" panose="020F0502020204030204" pitchFamily="34" charset="0"/>
              </a:rPr>
              <a:t> de </a:t>
            </a:r>
            <a:r>
              <a:rPr lang="en-US" altLang="en-US" sz="1600" dirty="0" err="1">
                <a:solidFill>
                  <a:srgbClr val="000000"/>
                </a:solidFill>
                <a:latin typeface="Calibri" panose="020F0502020204030204" pitchFamily="34" charset="0"/>
              </a:rPr>
              <a:t>leurs</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soins</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cerner</a:t>
            </a:r>
            <a:r>
              <a:rPr lang="en-US" altLang="en-US" sz="1600" dirty="0">
                <a:solidFill>
                  <a:srgbClr val="000000"/>
                </a:solidFill>
                <a:latin typeface="Calibri" panose="020F0502020204030204" pitchFamily="34" charset="0"/>
              </a:rPr>
              <a:t> les </a:t>
            </a:r>
            <a:r>
              <a:rPr lang="en-US" altLang="en-US" sz="1600" dirty="0" err="1">
                <a:solidFill>
                  <a:srgbClr val="000000"/>
                </a:solidFill>
                <a:latin typeface="Calibri" panose="020F0502020204030204" pitchFamily="34" charset="0"/>
              </a:rPr>
              <a:t>écarts</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orienter</a:t>
            </a:r>
            <a:r>
              <a:rPr lang="en-US" altLang="en-US" sz="1600" dirty="0">
                <a:solidFill>
                  <a:srgbClr val="000000"/>
                </a:solidFill>
                <a:latin typeface="Calibri" panose="020F0502020204030204" pitchFamily="34" charset="0"/>
              </a:rPr>
              <a:t> les </a:t>
            </a:r>
            <a:r>
              <a:rPr lang="en-US" altLang="en-US" sz="1600" dirty="0" err="1">
                <a:solidFill>
                  <a:srgbClr val="000000"/>
                </a:solidFill>
                <a:latin typeface="Calibri" panose="020F0502020204030204" pitchFamily="34" charset="0"/>
              </a:rPr>
              <a:t>stratégies</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d’amélioration</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organisationnelles</a:t>
            </a:r>
            <a:r>
              <a:rPr lang="en-US" altLang="en-US" sz="1600" dirty="0">
                <a:solidFill>
                  <a:srgbClr val="000000"/>
                </a:solidFill>
                <a:latin typeface="Calibri" panose="020F0502020204030204" pitchFamily="34" charset="0"/>
              </a:rPr>
              <a:t> et </a:t>
            </a:r>
            <a:r>
              <a:rPr lang="en-US" altLang="en-US" sz="1600" dirty="0" err="1">
                <a:solidFill>
                  <a:srgbClr val="000000"/>
                </a:solidFill>
                <a:latin typeface="Calibri" panose="020F0502020204030204" pitchFamily="34" charset="0"/>
              </a:rPr>
              <a:t>aiguiller</a:t>
            </a:r>
            <a:r>
              <a:rPr lang="en-US" altLang="en-US" sz="1600" dirty="0">
                <a:solidFill>
                  <a:srgbClr val="000000"/>
                </a:solidFill>
                <a:latin typeface="Calibri" panose="020F0502020204030204" pitchFamily="34" charset="0"/>
              </a:rPr>
              <a:t> les </a:t>
            </a:r>
            <a:r>
              <a:rPr lang="en-US" altLang="en-US" sz="1600" dirty="0" err="1">
                <a:solidFill>
                  <a:srgbClr val="000000"/>
                </a:solidFill>
                <a:latin typeface="Calibri" panose="020F0502020204030204" pitchFamily="34" charset="0"/>
              </a:rPr>
              <a:t>investissements</a:t>
            </a:r>
            <a:r>
              <a:rPr lang="en-US" altLang="en-US" sz="1600" dirty="0">
                <a:solidFill>
                  <a:srgbClr val="000000"/>
                </a:solidFill>
                <a:latin typeface="Calibri" panose="020F0502020204030204" pitchFamily="34" charset="0"/>
              </a:rPr>
              <a:t> dans les </a:t>
            </a:r>
            <a:r>
              <a:rPr lang="en-US" altLang="en-US" sz="1600" dirty="0" err="1">
                <a:solidFill>
                  <a:srgbClr val="000000"/>
                </a:solidFill>
                <a:latin typeface="Calibri" panose="020F0502020204030204" pitchFamily="34" charset="0"/>
              </a:rPr>
              <a:t>programmes</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cliniques</a:t>
            </a:r>
            <a:r>
              <a:rPr lang="en-US" altLang="en-US" sz="1600" dirty="0">
                <a:solidFill>
                  <a:srgbClr val="000000"/>
                </a:solidFill>
                <a:latin typeface="Calibri" panose="020F0502020204030204" pitchFamily="34" charset="0"/>
              </a:rPr>
              <a:t>.</a:t>
            </a:r>
          </a:p>
          <a:p>
            <a:pPr marL="360363" lvl="1" indent="-360363">
              <a:lnSpc>
                <a:spcPct val="95000"/>
              </a:lnSpc>
              <a:spcAft>
                <a:spcPts val="600"/>
              </a:spcAft>
              <a:buClr>
                <a:srgbClr val="00858F"/>
              </a:buClr>
              <a:buFontTx/>
              <a:buChar char="•"/>
            </a:pPr>
            <a:r>
              <a:rPr lang="en-US" altLang="en-US" sz="1600" b="1" dirty="0">
                <a:solidFill>
                  <a:srgbClr val="000000"/>
                </a:solidFill>
                <a:latin typeface="Calibri" panose="020F0502020204030204" pitchFamily="34" charset="0"/>
              </a:rPr>
              <a:t>Les </a:t>
            </a:r>
            <a:r>
              <a:rPr lang="en-US" altLang="en-US" sz="1600" b="1" dirty="0" err="1">
                <a:solidFill>
                  <a:srgbClr val="000000"/>
                </a:solidFill>
                <a:latin typeface="Calibri" panose="020F0502020204030204" pitchFamily="34" charset="0"/>
              </a:rPr>
              <a:t>professionnels</a:t>
            </a:r>
            <a:r>
              <a:rPr lang="en-US" altLang="en-US" sz="1600" b="1" dirty="0">
                <a:solidFill>
                  <a:srgbClr val="000000"/>
                </a:solidFill>
                <a:latin typeface="Calibri" panose="020F0502020204030204" pitchFamily="34" charset="0"/>
              </a:rPr>
              <a:t> de la santé</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peuvent</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recourir</a:t>
            </a:r>
            <a:r>
              <a:rPr lang="en-US" altLang="en-US" sz="1600" dirty="0">
                <a:solidFill>
                  <a:srgbClr val="000000"/>
                </a:solidFill>
                <a:latin typeface="Calibri" panose="020F0502020204030204" pitchFamily="34" charset="0"/>
              </a:rPr>
              <a:t> aux </a:t>
            </a:r>
            <a:r>
              <a:rPr lang="en-US" altLang="en-US" sz="1600" dirty="0" err="1">
                <a:solidFill>
                  <a:srgbClr val="000000"/>
                </a:solidFill>
                <a:latin typeface="Calibri" panose="020F0502020204030204" pitchFamily="34" charset="0"/>
              </a:rPr>
              <a:t>normes</a:t>
            </a:r>
            <a:r>
              <a:rPr lang="en-US" altLang="en-US" sz="1600" dirty="0">
                <a:solidFill>
                  <a:srgbClr val="000000"/>
                </a:solidFill>
                <a:latin typeface="Calibri" panose="020F0502020204030204" pitchFamily="34" charset="0"/>
              </a:rPr>
              <a:t> de </a:t>
            </a:r>
            <a:r>
              <a:rPr lang="en-US" altLang="en-US" sz="1600" dirty="0" err="1">
                <a:solidFill>
                  <a:srgbClr val="000000"/>
                </a:solidFill>
                <a:latin typeface="Calibri" panose="020F0502020204030204" pitchFamily="34" charset="0"/>
              </a:rPr>
              <a:t>qualité</a:t>
            </a:r>
            <a:r>
              <a:rPr lang="en-US" altLang="en-US" sz="1600" dirty="0">
                <a:solidFill>
                  <a:srgbClr val="000000"/>
                </a:solidFill>
                <a:latin typeface="Calibri" panose="020F0502020204030204" pitchFamily="34" charset="0"/>
              </a:rPr>
              <a:t> pour </a:t>
            </a:r>
            <a:r>
              <a:rPr lang="en-US" altLang="en-US" sz="1600" dirty="0" err="1">
                <a:solidFill>
                  <a:srgbClr val="000000"/>
                </a:solidFill>
                <a:latin typeface="Calibri" panose="020F0502020204030204" pitchFamily="34" charset="0"/>
              </a:rPr>
              <a:t>évaluer</a:t>
            </a:r>
            <a:r>
              <a:rPr lang="en-US" altLang="en-US" sz="1600" dirty="0">
                <a:solidFill>
                  <a:srgbClr val="000000"/>
                </a:solidFill>
                <a:latin typeface="Calibri" panose="020F0502020204030204" pitchFamily="34" charset="0"/>
              </a:rPr>
              <a:t> la </a:t>
            </a:r>
            <a:r>
              <a:rPr lang="en-US" altLang="en-US" sz="1600" dirty="0" err="1">
                <a:solidFill>
                  <a:srgbClr val="000000"/>
                </a:solidFill>
                <a:latin typeface="Calibri" panose="020F0502020204030204" pitchFamily="34" charset="0"/>
              </a:rPr>
              <a:t>façon</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dont</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ils</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exercent</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leur</a:t>
            </a:r>
            <a:r>
              <a:rPr lang="en-US" altLang="en-US" sz="1600" dirty="0">
                <a:solidFill>
                  <a:srgbClr val="000000"/>
                </a:solidFill>
                <a:latin typeface="Calibri" panose="020F0502020204030204" pitchFamily="34" charset="0"/>
              </a:rPr>
              <a:t> profession et </a:t>
            </a:r>
            <a:r>
              <a:rPr lang="en-US" altLang="en-US" sz="1600" dirty="0" err="1">
                <a:solidFill>
                  <a:srgbClr val="000000"/>
                </a:solidFill>
                <a:latin typeface="Calibri" panose="020F0502020204030204" pitchFamily="34" charset="0"/>
              </a:rPr>
              <a:t>cerner</a:t>
            </a:r>
            <a:r>
              <a:rPr lang="en-US" altLang="en-US" sz="1600" dirty="0">
                <a:solidFill>
                  <a:srgbClr val="000000"/>
                </a:solidFill>
                <a:latin typeface="Calibri" panose="020F0502020204030204" pitchFamily="34" charset="0"/>
              </a:rPr>
              <a:t> les </a:t>
            </a:r>
            <a:r>
              <a:rPr lang="en-US" altLang="en-US" sz="1600" dirty="0" err="1">
                <a:solidFill>
                  <a:srgbClr val="000000"/>
                </a:solidFill>
                <a:latin typeface="Calibri" panose="020F0502020204030204" pitchFamily="34" charset="0"/>
              </a:rPr>
              <a:t>secteurs</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d’amélioration</a:t>
            </a:r>
            <a:r>
              <a:rPr lang="en-US" altLang="en-US" sz="1600" dirty="0">
                <a:solidFill>
                  <a:srgbClr val="000000"/>
                </a:solidFill>
                <a:latin typeface="Calibri" panose="020F0502020204030204" pitchFamily="34" charset="0"/>
              </a:rPr>
              <a:t> de la </a:t>
            </a:r>
            <a:r>
              <a:rPr lang="en-US" altLang="en-US" sz="1600" dirty="0" err="1">
                <a:solidFill>
                  <a:srgbClr val="000000"/>
                </a:solidFill>
                <a:latin typeface="Calibri" panose="020F0502020204030204" pitchFamily="34" charset="0"/>
              </a:rPr>
              <a:t>qualité</a:t>
            </a:r>
            <a:r>
              <a:rPr lang="en-US" altLang="en-US" sz="1600" dirty="0">
                <a:solidFill>
                  <a:srgbClr val="000000"/>
                </a:solidFill>
                <a:latin typeface="Calibri" panose="020F0502020204030204" pitchFamily="34" charset="0"/>
              </a:rPr>
              <a:t> au </a:t>
            </a:r>
            <a:r>
              <a:rPr lang="en-US" altLang="en-US" sz="1600" dirty="0" err="1">
                <a:solidFill>
                  <a:srgbClr val="000000"/>
                </a:solidFill>
                <a:latin typeface="Calibri" panose="020F0502020204030204" pitchFamily="34" charset="0"/>
              </a:rPr>
              <a:t>niveau</a:t>
            </a:r>
            <a:r>
              <a:rPr lang="en-US" altLang="en-US" sz="1600" dirty="0">
                <a:solidFill>
                  <a:srgbClr val="000000"/>
                </a:solidFill>
                <a:latin typeface="Calibri" panose="020F0502020204030204" pitchFamily="34" charset="0"/>
              </a:rPr>
              <a:t> personnel et à </a:t>
            </a:r>
            <a:r>
              <a:rPr lang="en-US" altLang="en-US" sz="1600" dirty="0" err="1">
                <a:solidFill>
                  <a:srgbClr val="000000"/>
                </a:solidFill>
                <a:latin typeface="Calibri" panose="020F0502020204030204" pitchFamily="34" charset="0"/>
              </a:rPr>
              <a:t>l’échelle</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organisationnelle</a:t>
            </a:r>
            <a:r>
              <a:rPr lang="en-US" altLang="en-US" sz="1600" dirty="0">
                <a:solidFill>
                  <a:srgbClr val="000000"/>
                </a:solidFill>
                <a:latin typeface="Calibri" panose="020F0502020204030204" pitchFamily="34" charset="0"/>
              </a:rPr>
              <a:t> et </a:t>
            </a:r>
            <a:r>
              <a:rPr lang="en-US" altLang="en-US" sz="1600" dirty="0" err="1">
                <a:solidFill>
                  <a:srgbClr val="000000"/>
                </a:solidFill>
                <a:latin typeface="Calibri" panose="020F0502020204030204" pitchFamily="34" charset="0"/>
              </a:rPr>
              <a:t>ils</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peuvent</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intégrer</a:t>
            </a:r>
            <a:r>
              <a:rPr lang="en-US" altLang="en-US" sz="1600" dirty="0">
                <a:solidFill>
                  <a:srgbClr val="000000"/>
                </a:solidFill>
                <a:latin typeface="Calibri" panose="020F0502020204030204" pitchFamily="34" charset="0"/>
              </a:rPr>
              <a:t> les </a:t>
            </a:r>
            <a:r>
              <a:rPr lang="en-US" altLang="en-US" sz="1600" dirty="0" err="1">
                <a:solidFill>
                  <a:srgbClr val="000000"/>
                </a:solidFill>
                <a:latin typeface="Calibri" panose="020F0502020204030204" pitchFamily="34" charset="0"/>
              </a:rPr>
              <a:t>énoncés</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fondés</a:t>
            </a:r>
            <a:r>
              <a:rPr lang="en-US" altLang="en-US" sz="1600" dirty="0">
                <a:solidFill>
                  <a:srgbClr val="000000"/>
                </a:solidFill>
                <a:latin typeface="Calibri" panose="020F0502020204030204" pitchFamily="34" charset="0"/>
              </a:rPr>
              <a:t> sur des </a:t>
            </a:r>
            <a:r>
              <a:rPr lang="en-US" altLang="en-US" sz="1600" dirty="0" err="1">
                <a:solidFill>
                  <a:srgbClr val="000000"/>
                </a:solidFill>
                <a:latin typeface="Calibri" panose="020F0502020204030204" pitchFamily="34" charset="0"/>
              </a:rPr>
              <a:t>données</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probantes</a:t>
            </a:r>
            <a:r>
              <a:rPr lang="en-US" altLang="en-US" sz="1600" dirty="0">
                <a:solidFill>
                  <a:srgbClr val="000000"/>
                </a:solidFill>
                <a:latin typeface="Calibri" panose="020F0502020204030204" pitchFamily="34" charset="0"/>
              </a:rPr>
              <a:t> dans le </a:t>
            </a:r>
            <a:r>
              <a:rPr lang="en-US" altLang="en-US" sz="1600" dirty="0" err="1">
                <a:solidFill>
                  <a:srgbClr val="000000"/>
                </a:solidFill>
                <a:latin typeface="Calibri" panose="020F0502020204030204" pitchFamily="34" charset="0"/>
              </a:rPr>
              <a:t>perfectionnement</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professionnel</a:t>
            </a:r>
            <a:r>
              <a:rPr lang="en-US" altLang="en-US" sz="1600" dirty="0">
                <a:solidFill>
                  <a:srgbClr val="000000"/>
                </a:solidFill>
                <a:latin typeface="Calibri" panose="020F0502020204030204" pitchFamily="34" charset="0"/>
              </a:rPr>
              <a:t>.</a:t>
            </a:r>
          </a:p>
          <a:p>
            <a:pPr marL="360363" lvl="1" indent="-360363">
              <a:lnSpc>
                <a:spcPct val="95000"/>
              </a:lnSpc>
              <a:spcAft>
                <a:spcPts val="600"/>
              </a:spcAft>
              <a:buClr>
                <a:srgbClr val="00858F"/>
              </a:buClr>
              <a:buFontTx/>
              <a:buChar char="•"/>
            </a:pPr>
            <a:r>
              <a:rPr lang="en-US" altLang="en-US" sz="1600" dirty="0">
                <a:solidFill>
                  <a:srgbClr val="000000"/>
                </a:solidFill>
                <a:latin typeface="Calibri" panose="020F0502020204030204" pitchFamily="34" charset="0"/>
              </a:rPr>
              <a:t>Le </a:t>
            </a:r>
            <a:r>
              <a:rPr lang="en-US" altLang="en-US" sz="1600" b="1" dirty="0" err="1">
                <a:solidFill>
                  <a:srgbClr val="000000"/>
                </a:solidFill>
                <a:latin typeface="Calibri" panose="020F0502020204030204" pitchFamily="34" charset="0"/>
              </a:rPr>
              <a:t>gouvernement</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peut</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utiliser</a:t>
            </a:r>
            <a:r>
              <a:rPr lang="en-US" altLang="en-US" sz="1600" dirty="0">
                <a:solidFill>
                  <a:srgbClr val="000000"/>
                </a:solidFill>
                <a:latin typeface="Calibri" panose="020F0502020204030204" pitchFamily="34" charset="0"/>
              </a:rPr>
              <a:t> les </a:t>
            </a:r>
            <a:r>
              <a:rPr lang="en-US" altLang="en-US" sz="1600" dirty="0" err="1">
                <a:solidFill>
                  <a:srgbClr val="000000"/>
                </a:solidFill>
                <a:latin typeface="Calibri" panose="020F0502020204030204" pitchFamily="34" charset="0"/>
              </a:rPr>
              <a:t>normes</a:t>
            </a:r>
            <a:r>
              <a:rPr lang="en-US" altLang="en-US" sz="1600" dirty="0">
                <a:solidFill>
                  <a:srgbClr val="000000"/>
                </a:solidFill>
                <a:latin typeface="Calibri" panose="020F0502020204030204" pitchFamily="34" charset="0"/>
              </a:rPr>
              <a:t> de </a:t>
            </a:r>
            <a:r>
              <a:rPr lang="en-US" altLang="en-US" sz="1600" dirty="0" err="1">
                <a:solidFill>
                  <a:srgbClr val="000000"/>
                </a:solidFill>
                <a:latin typeface="Calibri" panose="020F0502020204030204" pitchFamily="34" charset="0"/>
              </a:rPr>
              <a:t>qualité</a:t>
            </a:r>
            <a:r>
              <a:rPr lang="en-US" altLang="en-US" sz="1600" dirty="0">
                <a:solidFill>
                  <a:srgbClr val="000000"/>
                </a:solidFill>
                <a:latin typeface="Calibri" panose="020F0502020204030204" pitchFamily="34" charset="0"/>
              </a:rPr>
              <a:t> pour </a:t>
            </a:r>
            <a:r>
              <a:rPr lang="en-US" altLang="en-US" sz="1600" dirty="0" err="1">
                <a:solidFill>
                  <a:srgbClr val="000000"/>
                </a:solidFill>
                <a:latin typeface="Calibri" panose="020F0502020204030204" pitchFamily="34" charset="0"/>
              </a:rPr>
              <a:t>cerner</a:t>
            </a:r>
            <a:r>
              <a:rPr lang="en-US" altLang="en-US" sz="1600" dirty="0">
                <a:solidFill>
                  <a:srgbClr val="000000"/>
                </a:solidFill>
                <a:latin typeface="Calibri" panose="020F0502020204030204" pitchFamily="34" charset="0"/>
              </a:rPr>
              <a:t> les </a:t>
            </a:r>
            <a:r>
              <a:rPr lang="en-US" altLang="en-US" sz="1600" dirty="0" err="1">
                <a:solidFill>
                  <a:srgbClr val="000000"/>
                </a:solidFill>
                <a:latin typeface="Calibri" panose="020F0502020204030204" pitchFamily="34" charset="0"/>
              </a:rPr>
              <a:t>domaines</a:t>
            </a:r>
            <a:r>
              <a:rPr lang="en-US" altLang="en-US" sz="1600" dirty="0">
                <a:solidFill>
                  <a:srgbClr val="000000"/>
                </a:solidFill>
                <a:latin typeface="Calibri" panose="020F0502020204030204" pitchFamily="34" charset="0"/>
              </a:rPr>
              <a:t> de </a:t>
            </a:r>
            <a:r>
              <a:rPr lang="en-US" altLang="en-US" sz="1600" dirty="0" err="1">
                <a:solidFill>
                  <a:srgbClr val="000000"/>
                </a:solidFill>
                <a:latin typeface="Calibri" panose="020F0502020204030204" pitchFamily="34" charset="0"/>
              </a:rPr>
              <a:t>priorité</a:t>
            </a:r>
            <a:r>
              <a:rPr lang="en-US" altLang="en-US" sz="1600" dirty="0">
                <a:solidFill>
                  <a:srgbClr val="000000"/>
                </a:solidFill>
                <a:latin typeface="Calibri" panose="020F0502020204030204" pitchFamily="34" charset="0"/>
              </a:rPr>
              <a:t> à </a:t>
            </a:r>
            <a:r>
              <a:rPr lang="en-US" altLang="en-US" sz="1600" dirty="0" err="1">
                <a:solidFill>
                  <a:srgbClr val="000000"/>
                </a:solidFill>
                <a:latin typeface="Calibri" panose="020F0502020204030204" pitchFamily="34" charset="0"/>
              </a:rPr>
              <a:t>l’échelle</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provinciale</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éclairer</a:t>
            </a:r>
            <a:r>
              <a:rPr lang="en-US" altLang="en-US" sz="1600" dirty="0">
                <a:solidFill>
                  <a:srgbClr val="000000"/>
                </a:solidFill>
                <a:latin typeface="Calibri" panose="020F0502020204030204" pitchFamily="34" charset="0"/>
              </a:rPr>
              <a:t> les </a:t>
            </a:r>
            <a:r>
              <a:rPr lang="en-US" altLang="en-US" sz="1600" dirty="0" err="1">
                <a:solidFill>
                  <a:srgbClr val="000000"/>
                </a:solidFill>
                <a:latin typeface="Calibri" panose="020F0502020204030204" pitchFamily="34" charset="0"/>
              </a:rPr>
              <a:t>nouvelles</a:t>
            </a:r>
            <a:r>
              <a:rPr lang="en-US" altLang="en-US" sz="1600" dirty="0">
                <a:solidFill>
                  <a:srgbClr val="000000"/>
                </a:solidFill>
                <a:latin typeface="Calibri" panose="020F0502020204030204" pitchFamily="34" charset="0"/>
              </a:rPr>
              <a:t> initiatives de </a:t>
            </a:r>
            <a:r>
              <a:rPr lang="en-US" altLang="en-US" sz="1600" dirty="0" err="1">
                <a:solidFill>
                  <a:srgbClr val="000000"/>
                </a:solidFill>
                <a:latin typeface="Calibri" panose="020F0502020204030204" pitchFamily="34" charset="0"/>
              </a:rPr>
              <a:t>collecte</a:t>
            </a:r>
            <a:r>
              <a:rPr lang="en-US" altLang="en-US" sz="1600" dirty="0">
                <a:solidFill>
                  <a:srgbClr val="000000"/>
                </a:solidFill>
                <a:latin typeface="Calibri" panose="020F0502020204030204" pitchFamily="34" charset="0"/>
              </a:rPr>
              <a:t> de </a:t>
            </a:r>
            <a:r>
              <a:rPr lang="en-US" altLang="en-US" sz="1600" dirty="0" err="1">
                <a:solidFill>
                  <a:srgbClr val="000000"/>
                </a:solidFill>
                <a:latin typeface="Calibri" panose="020F0502020204030204" pitchFamily="34" charset="0"/>
              </a:rPr>
              <a:t>données</a:t>
            </a:r>
            <a:r>
              <a:rPr lang="en-US" altLang="en-US" sz="1600" dirty="0">
                <a:solidFill>
                  <a:srgbClr val="000000"/>
                </a:solidFill>
                <a:latin typeface="Calibri" panose="020F0502020204030204" pitchFamily="34" charset="0"/>
              </a:rPr>
              <a:t> et de production de rapports et </a:t>
            </a:r>
            <a:r>
              <a:rPr lang="en-US" altLang="en-US" sz="1600" dirty="0" err="1">
                <a:solidFill>
                  <a:srgbClr val="000000"/>
                </a:solidFill>
                <a:latin typeface="Calibri" panose="020F0502020204030204" pitchFamily="34" charset="0"/>
              </a:rPr>
              <a:t>concevoir</a:t>
            </a:r>
            <a:r>
              <a:rPr lang="en-US" altLang="en-US" sz="1600" dirty="0">
                <a:solidFill>
                  <a:srgbClr val="000000"/>
                </a:solidFill>
                <a:latin typeface="Calibri" panose="020F0502020204030204" pitchFamily="34" charset="0"/>
              </a:rPr>
              <a:t> des </a:t>
            </a:r>
            <a:r>
              <a:rPr lang="en-US" altLang="en-US" sz="1600" dirty="0" err="1">
                <a:solidFill>
                  <a:srgbClr val="000000"/>
                </a:solidFill>
                <a:latin typeface="Calibri" panose="020F0502020204030204" pitchFamily="34" charset="0"/>
              </a:rPr>
              <a:t>indicateurs</a:t>
            </a:r>
            <a:r>
              <a:rPr lang="en-US" altLang="en-US" sz="1600" dirty="0">
                <a:solidFill>
                  <a:srgbClr val="000000"/>
                </a:solidFill>
                <a:latin typeface="Calibri" panose="020F0502020204030204" pitchFamily="34" charset="0"/>
              </a:rPr>
              <a:t> de </a:t>
            </a:r>
            <a:r>
              <a:rPr lang="en-US" altLang="en-US" sz="1600" dirty="0" err="1">
                <a:solidFill>
                  <a:srgbClr val="000000"/>
                </a:solidFill>
                <a:latin typeface="Calibri" panose="020F0502020204030204" pitchFamily="34" charset="0"/>
              </a:rPr>
              <a:t>rendement</a:t>
            </a:r>
            <a:r>
              <a:rPr lang="en-US" altLang="en-US" sz="1600" dirty="0">
                <a:solidFill>
                  <a:srgbClr val="000000"/>
                </a:solidFill>
                <a:latin typeface="Calibri" panose="020F0502020204030204" pitchFamily="34" charset="0"/>
              </a:rPr>
              <a:t> et des </a:t>
            </a:r>
            <a:r>
              <a:rPr lang="en-US" altLang="en-US" sz="1600" dirty="0" err="1">
                <a:solidFill>
                  <a:srgbClr val="000000"/>
                </a:solidFill>
                <a:latin typeface="Calibri" panose="020F0502020204030204" pitchFamily="34" charset="0"/>
              </a:rPr>
              <a:t>incitatifs</a:t>
            </a:r>
            <a:r>
              <a:rPr lang="en-US" altLang="en-US" sz="1600" dirty="0">
                <a:solidFill>
                  <a:srgbClr val="000000"/>
                </a:solidFill>
                <a:latin typeface="Calibri" panose="020F0502020204030204" pitchFamily="34" charset="0"/>
              </a:rPr>
              <a:t> sous </a:t>
            </a:r>
            <a:r>
              <a:rPr lang="en-US" altLang="en-US" sz="1600" dirty="0" err="1">
                <a:solidFill>
                  <a:srgbClr val="000000"/>
                </a:solidFill>
                <a:latin typeface="Calibri" panose="020F0502020204030204" pitchFamily="34" charset="0"/>
              </a:rPr>
              <a:t>forme</a:t>
            </a:r>
            <a:r>
              <a:rPr lang="en-US" altLang="en-US" sz="1600" dirty="0">
                <a:solidFill>
                  <a:srgbClr val="000000"/>
                </a:solidFill>
                <a:latin typeface="Calibri" panose="020F0502020204030204" pitchFamily="34" charset="0"/>
              </a:rPr>
              <a:t> de </a:t>
            </a:r>
            <a:r>
              <a:rPr lang="en-US" altLang="en-US" sz="1600" dirty="0" err="1">
                <a:solidFill>
                  <a:srgbClr val="000000"/>
                </a:solidFill>
                <a:latin typeface="Calibri" panose="020F0502020204030204" pitchFamily="34" charset="0"/>
              </a:rPr>
              <a:t>financement</a:t>
            </a:r>
            <a:r>
              <a:rPr lang="en-US" altLang="en-US" sz="1600" dirty="0">
                <a:solidFill>
                  <a:srgbClr val="000000"/>
                </a:solidFill>
                <a:latin typeface="Calibri" panose="020F0502020204030204" pitchFamily="34" charset="0"/>
              </a:rPr>
              <a:t>.</a:t>
            </a:r>
          </a:p>
          <a:p>
            <a:endParaRPr lang="en-CA" b="1"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3</a:t>
            </a:fld>
            <a:endParaRPr lang="en-CA" altLang="en-US">
              <a:solidFill>
                <a:srgbClr val="000000"/>
              </a:solidFill>
            </a:endParaRPr>
          </a:p>
        </p:txBody>
      </p:sp>
    </p:spTree>
    <p:extLst>
      <p:ext uri="{BB962C8B-B14F-4D97-AF65-F5344CB8AC3E}">
        <p14:creationId xmlns:p14="http://schemas.microsoft.com/office/powerpoint/2010/main" val="4236923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r>
              <a:rPr lang="en-US" altLang="en-US" sz="1800" dirty="0" err="1">
                <a:solidFill>
                  <a:srgbClr val="000000"/>
                </a:solidFill>
                <a:latin typeface="Calibri" panose="020F0502020204030204" pitchFamily="34" charset="0"/>
                <a:cs typeface="Calibri" panose="020F0502020204030204" pitchFamily="34" charset="0"/>
              </a:rPr>
              <a:t>Chaque</a:t>
            </a:r>
            <a:r>
              <a:rPr lang="en-US" altLang="en-US" sz="1800" dirty="0">
                <a:solidFill>
                  <a:srgbClr val="000000"/>
                </a:solidFill>
                <a:latin typeface="Calibri" panose="020F0502020204030204" pitchFamily="34" charset="0"/>
                <a:cs typeface="Calibri" panose="020F0502020204030204" pitchFamily="34" charset="0"/>
              </a:rPr>
              <a:t> </a:t>
            </a:r>
            <a:r>
              <a:rPr lang="en-US" altLang="en-US" sz="1800" dirty="0" err="1">
                <a:solidFill>
                  <a:srgbClr val="000000"/>
                </a:solidFill>
                <a:latin typeface="Calibri" panose="020F0502020204030204" pitchFamily="34" charset="0"/>
                <a:cs typeface="Calibri" panose="020F0502020204030204" pitchFamily="34" charset="0"/>
              </a:rPr>
              <a:t>norme</a:t>
            </a:r>
            <a:r>
              <a:rPr lang="en-US" altLang="en-US" sz="1800" dirty="0">
                <a:solidFill>
                  <a:srgbClr val="000000"/>
                </a:solidFill>
                <a:latin typeface="Calibri" panose="020F0502020204030204" pitchFamily="34" charset="0"/>
                <a:cs typeface="Calibri" panose="020F0502020204030204" pitchFamily="34" charset="0"/>
              </a:rPr>
              <a:t> de </a:t>
            </a:r>
            <a:r>
              <a:rPr lang="en-US" altLang="en-US" sz="1800" dirty="0" err="1">
                <a:solidFill>
                  <a:srgbClr val="000000"/>
                </a:solidFill>
                <a:latin typeface="Calibri" panose="020F0502020204030204" pitchFamily="34" charset="0"/>
                <a:cs typeface="Calibri" panose="020F0502020204030204" pitchFamily="34" charset="0"/>
              </a:rPr>
              <a:t>qualité</a:t>
            </a:r>
            <a:r>
              <a:rPr lang="en-US" altLang="en-US" sz="1800" dirty="0">
                <a:solidFill>
                  <a:srgbClr val="000000"/>
                </a:solidFill>
                <a:latin typeface="Calibri" panose="020F0502020204030204" pitchFamily="34" charset="0"/>
                <a:cs typeface="Calibri" panose="020F0502020204030204" pitchFamily="34" charset="0"/>
              </a:rPr>
              <a:t> </a:t>
            </a:r>
            <a:r>
              <a:rPr lang="en-US" altLang="en-US" sz="1800" dirty="0" err="1">
                <a:solidFill>
                  <a:srgbClr val="000000"/>
                </a:solidFill>
                <a:latin typeface="Calibri" panose="020F0502020204030204" pitchFamily="34" charset="0"/>
                <a:cs typeface="Calibri" panose="020F0502020204030204" pitchFamily="34" charset="0"/>
              </a:rPr>
              <a:t>porte</a:t>
            </a:r>
            <a:r>
              <a:rPr lang="en-US" altLang="en-US" sz="1800" dirty="0">
                <a:solidFill>
                  <a:srgbClr val="000000"/>
                </a:solidFill>
                <a:latin typeface="Calibri" panose="020F0502020204030204" pitchFamily="34" charset="0"/>
                <a:cs typeface="Calibri" panose="020F0502020204030204" pitchFamily="34" charset="0"/>
              </a:rPr>
              <a:t> sur </a:t>
            </a:r>
            <a:r>
              <a:rPr lang="en-US" altLang="en-US" sz="1800" dirty="0" err="1">
                <a:solidFill>
                  <a:srgbClr val="000000"/>
                </a:solidFill>
                <a:latin typeface="Calibri" panose="020F0502020204030204" pitchFamily="34" charset="0"/>
                <a:cs typeface="Calibri" panose="020F0502020204030204" pitchFamily="34" charset="0"/>
              </a:rPr>
              <a:t>une</a:t>
            </a:r>
            <a:r>
              <a:rPr lang="en-US" altLang="en-US" sz="1800" dirty="0">
                <a:solidFill>
                  <a:srgbClr val="000000"/>
                </a:solidFill>
                <a:latin typeface="Calibri" panose="020F0502020204030204" pitchFamily="34" charset="0"/>
                <a:cs typeface="Calibri" panose="020F0502020204030204" pitchFamily="34" charset="0"/>
              </a:rPr>
              <a:t> question de </a:t>
            </a:r>
            <a:r>
              <a:rPr lang="en-US" altLang="en-US" sz="1800" dirty="0" err="1">
                <a:solidFill>
                  <a:srgbClr val="000000"/>
                </a:solidFill>
                <a:latin typeface="Calibri" panose="020F0502020204030204" pitchFamily="34" charset="0"/>
                <a:cs typeface="Calibri" panose="020F0502020204030204" pitchFamily="34" charset="0"/>
              </a:rPr>
              <a:t>soins</a:t>
            </a:r>
            <a:r>
              <a:rPr lang="en-US" altLang="en-US" sz="1800" dirty="0">
                <a:solidFill>
                  <a:srgbClr val="000000"/>
                </a:solidFill>
                <a:latin typeface="Calibri" panose="020F0502020204030204" pitchFamily="34" charset="0"/>
                <a:cs typeface="Calibri" panose="020F0502020204030204" pitchFamily="34" charset="0"/>
              </a:rPr>
              <a:t> de santé </a:t>
            </a:r>
            <a:r>
              <a:rPr lang="en-US" altLang="en-US" sz="1800" dirty="0" err="1">
                <a:solidFill>
                  <a:srgbClr val="000000"/>
                </a:solidFill>
                <a:latin typeface="Calibri" panose="020F0502020204030204" pitchFamily="34" charset="0"/>
                <a:cs typeface="Calibri" panose="020F0502020204030204" pitchFamily="34" charset="0"/>
              </a:rPr>
              <a:t>spécifique</a:t>
            </a:r>
            <a:r>
              <a:rPr lang="en-US" altLang="en-US" sz="1800" dirty="0">
                <a:solidFill>
                  <a:srgbClr val="000000"/>
                </a:solidFill>
                <a:latin typeface="Calibri" panose="020F0502020204030204" pitchFamily="34" charset="0"/>
                <a:cs typeface="Calibri" panose="020F0502020204030204" pitchFamily="34" charset="0"/>
              </a:rPr>
              <a:t>.  </a:t>
            </a:r>
            <a:r>
              <a:rPr lang="en-US" altLang="en-US" sz="1800" dirty="0" err="1">
                <a:solidFill>
                  <a:srgbClr val="000000"/>
                </a:solidFill>
                <a:latin typeface="Calibri" panose="020F0502020204030204" pitchFamily="34" charset="0"/>
                <a:cs typeface="Calibri" panose="020F0502020204030204" pitchFamily="34" charset="0"/>
              </a:rPr>
              <a:t>L’élaboration</a:t>
            </a:r>
            <a:r>
              <a:rPr lang="en-US" altLang="en-US" sz="1800" dirty="0">
                <a:solidFill>
                  <a:srgbClr val="000000"/>
                </a:solidFill>
                <a:latin typeface="Calibri" panose="020F0502020204030204" pitchFamily="34" charset="0"/>
                <a:cs typeface="Calibri" panose="020F0502020204030204" pitchFamily="34" charset="0"/>
              </a:rPr>
              <a:t> de </a:t>
            </a:r>
            <a:r>
              <a:rPr lang="en-US" altLang="en-US" sz="1800" dirty="0" err="1">
                <a:solidFill>
                  <a:srgbClr val="000000"/>
                </a:solidFill>
                <a:latin typeface="Calibri" panose="020F0502020204030204" pitchFamily="34" charset="0"/>
                <a:cs typeface="Calibri" panose="020F0502020204030204" pitchFamily="34" charset="0"/>
              </a:rPr>
              <a:t>chaque</a:t>
            </a:r>
            <a:r>
              <a:rPr lang="en-US" altLang="en-US" sz="1800" dirty="0">
                <a:solidFill>
                  <a:srgbClr val="000000"/>
                </a:solidFill>
                <a:latin typeface="Calibri" panose="020F0502020204030204" pitchFamily="34" charset="0"/>
                <a:cs typeface="Calibri" panose="020F0502020204030204" pitchFamily="34" charset="0"/>
              </a:rPr>
              <a:t> </a:t>
            </a:r>
            <a:r>
              <a:rPr lang="en-US" altLang="en-US" sz="1800" dirty="0" err="1">
                <a:solidFill>
                  <a:srgbClr val="000000"/>
                </a:solidFill>
                <a:latin typeface="Calibri" panose="020F0502020204030204" pitchFamily="34" charset="0"/>
                <a:cs typeface="Calibri" panose="020F0502020204030204" pitchFamily="34" charset="0"/>
              </a:rPr>
              <a:t>norme</a:t>
            </a:r>
            <a:r>
              <a:rPr lang="en-US" altLang="en-US" sz="1800" dirty="0">
                <a:solidFill>
                  <a:srgbClr val="000000"/>
                </a:solidFill>
                <a:latin typeface="Calibri" panose="020F0502020204030204" pitchFamily="34" charset="0"/>
                <a:cs typeface="Calibri" panose="020F0502020204030204" pitchFamily="34" charset="0"/>
              </a:rPr>
              <a:t> de </a:t>
            </a:r>
            <a:r>
              <a:rPr lang="en-US" altLang="en-US" sz="1800" dirty="0" err="1">
                <a:solidFill>
                  <a:srgbClr val="000000"/>
                </a:solidFill>
                <a:latin typeface="Calibri" panose="020F0502020204030204" pitchFamily="34" charset="0"/>
                <a:cs typeface="Calibri" panose="020F0502020204030204" pitchFamily="34" charset="0"/>
              </a:rPr>
              <a:t>qualité</a:t>
            </a:r>
            <a:r>
              <a:rPr lang="en-US" altLang="en-US" sz="1800" dirty="0">
                <a:solidFill>
                  <a:srgbClr val="000000"/>
                </a:solidFill>
                <a:latin typeface="Calibri" panose="020F0502020204030204" pitchFamily="34" charset="0"/>
                <a:cs typeface="Calibri" panose="020F0502020204030204" pitchFamily="34" charset="0"/>
              </a:rPr>
              <a:t> </a:t>
            </a:r>
            <a:r>
              <a:rPr lang="en-US" altLang="en-US" sz="1800" dirty="0" err="1">
                <a:solidFill>
                  <a:srgbClr val="000000"/>
                </a:solidFill>
                <a:latin typeface="Calibri" panose="020F0502020204030204" pitchFamily="34" charset="0"/>
                <a:cs typeface="Calibri" panose="020F0502020204030204" pitchFamily="34" charset="0"/>
              </a:rPr>
              <a:t>s’accompagne</a:t>
            </a:r>
            <a:r>
              <a:rPr lang="en-US" altLang="en-US" sz="1800" dirty="0">
                <a:solidFill>
                  <a:srgbClr val="000000"/>
                </a:solidFill>
                <a:latin typeface="Calibri" panose="020F0502020204030204" pitchFamily="34" charset="0"/>
                <a:cs typeface="Calibri" panose="020F0502020204030204" pitchFamily="34" charset="0"/>
              </a:rPr>
              <a:t> d’un </a:t>
            </a:r>
            <a:r>
              <a:rPr lang="en-US" altLang="en-US" sz="1800" dirty="0" err="1">
                <a:solidFill>
                  <a:srgbClr val="000000"/>
                </a:solidFill>
                <a:latin typeface="Calibri" panose="020F0502020204030204" pitchFamily="34" charset="0"/>
                <a:cs typeface="Calibri" panose="020F0502020204030204" pitchFamily="34" charset="0"/>
              </a:rPr>
              <a:t>assortiment</a:t>
            </a:r>
            <a:r>
              <a:rPr lang="en-US" altLang="en-US" sz="1800" dirty="0">
                <a:solidFill>
                  <a:srgbClr val="000000"/>
                </a:solidFill>
                <a:latin typeface="Calibri" panose="020F0502020204030204" pitchFamily="34" charset="0"/>
                <a:cs typeface="Calibri" panose="020F0502020204030204" pitchFamily="34" charset="0"/>
              </a:rPr>
              <a:t> de </a:t>
            </a:r>
            <a:r>
              <a:rPr lang="en-US" altLang="en-US" sz="1800" dirty="0" err="1">
                <a:solidFill>
                  <a:srgbClr val="000000"/>
                </a:solidFill>
                <a:latin typeface="Calibri" panose="020F0502020204030204" pitchFamily="34" charset="0"/>
                <a:cs typeface="Calibri" panose="020F0502020204030204" pitchFamily="34" charset="0"/>
              </a:rPr>
              <a:t>ressources</a:t>
            </a:r>
            <a:r>
              <a:rPr lang="en-US" altLang="en-US" sz="1800" dirty="0">
                <a:solidFill>
                  <a:srgbClr val="000000"/>
                </a:solidFill>
                <a:latin typeface="Calibri" panose="020F0502020204030204" pitchFamily="34" charset="0"/>
                <a:cs typeface="Calibri" panose="020F0502020204030204" pitchFamily="34" charset="0"/>
              </a:rPr>
              <a:t>.</a:t>
            </a:r>
          </a:p>
          <a:p>
            <a:pPr marL="285750" indent="-285750">
              <a:buFontTx/>
              <a:buChar char="•"/>
            </a:pPr>
            <a:r>
              <a:rPr lang="en-US" altLang="en-US" sz="1800" dirty="0">
                <a:solidFill>
                  <a:srgbClr val="000000"/>
                </a:solidFill>
                <a:latin typeface="Calibri"/>
                <a:ea typeface="MS PGothic"/>
                <a:cs typeface="Calibri"/>
              </a:rPr>
              <a:t>Au </a:t>
            </a:r>
            <a:r>
              <a:rPr lang="en-US" altLang="en-US" sz="1800" dirty="0" err="1">
                <a:solidFill>
                  <a:srgbClr val="000000"/>
                </a:solidFill>
                <a:latin typeface="Calibri"/>
                <a:ea typeface="MS PGothic"/>
                <a:cs typeface="Calibri"/>
              </a:rPr>
              <a:t>moyen</a:t>
            </a:r>
            <a:r>
              <a:rPr lang="en-US" altLang="en-US" sz="1800" dirty="0">
                <a:solidFill>
                  <a:srgbClr val="000000"/>
                </a:solidFill>
                <a:latin typeface="Calibri"/>
                <a:ea typeface="MS PGothic"/>
                <a:cs typeface="Calibri"/>
              </a:rPr>
              <a:t> </a:t>
            </a:r>
            <a:r>
              <a:rPr lang="en-US" altLang="en-US" sz="1800" dirty="0" err="1">
                <a:solidFill>
                  <a:srgbClr val="000000"/>
                </a:solidFill>
                <a:latin typeface="Calibri"/>
                <a:ea typeface="MS PGothic"/>
                <a:cs typeface="Calibri"/>
              </a:rPr>
              <a:t>d’énoncés</a:t>
            </a:r>
            <a:r>
              <a:rPr lang="en-US" altLang="en-US" sz="1800" dirty="0">
                <a:solidFill>
                  <a:srgbClr val="000000"/>
                </a:solidFill>
                <a:latin typeface="Calibri"/>
                <a:ea typeface="MS PGothic"/>
                <a:cs typeface="Calibri"/>
              </a:rPr>
              <a:t> </a:t>
            </a:r>
            <a:r>
              <a:rPr lang="en-US" altLang="en-US" sz="1800" dirty="0" err="1">
                <a:solidFill>
                  <a:srgbClr val="000000"/>
                </a:solidFill>
                <a:latin typeface="Calibri"/>
                <a:ea typeface="MS PGothic"/>
                <a:cs typeface="Calibri"/>
              </a:rPr>
              <a:t>concis</a:t>
            </a:r>
            <a:r>
              <a:rPr lang="en-US" altLang="en-US" sz="1800" dirty="0">
                <a:solidFill>
                  <a:srgbClr val="000000"/>
                </a:solidFill>
                <a:latin typeface="Calibri"/>
                <a:ea typeface="MS PGothic"/>
                <a:cs typeface="Calibri"/>
              </a:rPr>
              <a:t> et </a:t>
            </a:r>
            <a:r>
              <a:rPr lang="en-US" altLang="en-US" sz="1800" dirty="0" err="1">
                <a:solidFill>
                  <a:srgbClr val="000000"/>
                </a:solidFill>
                <a:latin typeface="Calibri"/>
                <a:ea typeface="MS PGothic"/>
                <a:cs typeface="Calibri"/>
              </a:rPr>
              <a:t>faciles</a:t>
            </a:r>
            <a:r>
              <a:rPr lang="en-US" altLang="en-US" sz="1800" dirty="0">
                <a:solidFill>
                  <a:srgbClr val="000000"/>
                </a:solidFill>
                <a:latin typeface="Calibri"/>
                <a:ea typeface="MS PGothic"/>
                <a:cs typeface="Calibri"/>
              </a:rPr>
              <a:t> à </a:t>
            </a:r>
            <a:r>
              <a:rPr lang="en-US" altLang="en-US" sz="1800" dirty="0" err="1">
                <a:solidFill>
                  <a:srgbClr val="000000"/>
                </a:solidFill>
                <a:latin typeface="Calibri"/>
                <a:ea typeface="MS PGothic"/>
                <a:cs typeface="Calibri"/>
              </a:rPr>
              <a:t>comprendre</a:t>
            </a:r>
            <a:r>
              <a:rPr lang="en-US" altLang="en-US" sz="1800" dirty="0">
                <a:solidFill>
                  <a:srgbClr val="000000"/>
                </a:solidFill>
                <a:latin typeface="Calibri"/>
                <a:ea typeface="MS PGothic"/>
                <a:cs typeface="Calibri"/>
              </a:rPr>
              <a:t>, les </a:t>
            </a:r>
            <a:r>
              <a:rPr lang="en-US" altLang="en-US" sz="1800" dirty="0" err="1">
                <a:solidFill>
                  <a:srgbClr val="000000"/>
                </a:solidFill>
                <a:latin typeface="Calibri"/>
                <a:ea typeface="MS PGothic"/>
                <a:cs typeface="Calibri"/>
              </a:rPr>
              <a:t>normes</a:t>
            </a:r>
            <a:r>
              <a:rPr lang="en-US" altLang="en-US" sz="1800" dirty="0">
                <a:solidFill>
                  <a:srgbClr val="000000"/>
                </a:solidFill>
                <a:latin typeface="Calibri"/>
                <a:ea typeface="MS PGothic"/>
                <a:cs typeface="Calibri"/>
              </a:rPr>
              <a:t> de </a:t>
            </a:r>
            <a:r>
              <a:rPr lang="en-US" altLang="en-US" sz="1800" dirty="0" err="1">
                <a:solidFill>
                  <a:srgbClr val="000000"/>
                </a:solidFill>
                <a:latin typeface="Calibri"/>
                <a:ea typeface="MS PGothic"/>
                <a:cs typeface="Calibri"/>
              </a:rPr>
              <a:t>qualité</a:t>
            </a:r>
            <a:r>
              <a:rPr lang="en-US" altLang="en-US" sz="1800" dirty="0">
                <a:solidFill>
                  <a:srgbClr val="000000"/>
                </a:solidFill>
                <a:latin typeface="Calibri"/>
                <a:ea typeface="MS PGothic"/>
                <a:cs typeface="Calibri"/>
              </a:rPr>
              <a:t> </a:t>
            </a:r>
            <a:r>
              <a:rPr lang="en-US" altLang="en-US" sz="1800" dirty="0" err="1">
                <a:solidFill>
                  <a:srgbClr val="000000"/>
                </a:solidFill>
                <a:latin typeface="Calibri"/>
                <a:ea typeface="MS PGothic"/>
                <a:cs typeface="Calibri"/>
              </a:rPr>
              <a:t>décrivent</a:t>
            </a:r>
            <a:r>
              <a:rPr lang="en-US" altLang="en-US" sz="1800" dirty="0">
                <a:solidFill>
                  <a:srgbClr val="000000"/>
                </a:solidFill>
                <a:latin typeface="Calibri"/>
                <a:ea typeface="MS PGothic"/>
                <a:cs typeface="Calibri"/>
              </a:rPr>
              <a:t> à quoi </a:t>
            </a:r>
            <a:r>
              <a:rPr lang="en-US" altLang="en-US" sz="1800" dirty="0" err="1">
                <a:solidFill>
                  <a:srgbClr val="000000"/>
                </a:solidFill>
                <a:latin typeface="Calibri"/>
                <a:ea typeface="MS PGothic"/>
                <a:cs typeface="Calibri"/>
              </a:rPr>
              <a:t>ressemblent</a:t>
            </a:r>
            <a:r>
              <a:rPr lang="en-US" altLang="en-US" sz="1800" dirty="0">
                <a:solidFill>
                  <a:srgbClr val="000000"/>
                </a:solidFill>
                <a:latin typeface="Calibri"/>
                <a:ea typeface="MS PGothic"/>
                <a:cs typeface="Calibri"/>
              </a:rPr>
              <a:t> des </a:t>
            </a:r>
            <a:r>
              <a:rPr lang="en-US" altLang="en-US" sz="1800" dirty="0" err="1">
                <a:solidFill>
                  <a:srgbClr val="000000"/>
                </a:solidFill>
                <a:latin typeface="Calibri"/>
                <a:ea typeface="MS PGothic"/>
                <a:cs typeface="Calibri"/>
              </a:rPr>
              <a:t>soins</a:t>
            </a:r>
            <a:r>
              <a:rPr lang="en-US" altLang="en-US" sz="1800" dirty="0">
                <a:solidFill>
                  <a:srgbClr val="000000"/>
                </a:solidFill>
                <a:latin typeface="Calibri"/>
                <a:ea typeface="MS PGothic"/>
                <a:cs typeface="Calibri"/>
              </a:rPr>
              <a:t> de </a:t>
            </a:r>
            <a:r>
              <a:rPr lang="en-US" altLang="en-US" sz="1800" dirty="0" err="1">
                <a:solidFill>
                  <a:srgbClr val="000000"/>
                </a:solidFill>
                <a:latin typeface="Calibri"/>
                <a:ea typeface="MS PGothic"/>
                <a:cs typeface="Calibri"/>
              </a:rPr>
              <a:t>qualité</a:t>
            </a:r>
            <a:r>
              <a:rPr lang="en-US" altLang="en-US" sz="1800" dirty="0">
                <a:solidFill>
                  <a:srgbClr val="000000"/>
                </a:solidFill>
                <a:latin typeface="Calibri"/>
                <a:ea typeface="MS PGothic"/>
                <a:cs typeface="Calibri"/>
              </a:rPr>
              <a:t> pour </a:t>
            </a:r>
            <a:r>
              <a:rPr lang="en-US" altLang="en-US" sz="1800" dirty="0" err="1">
                <a:solidFill>
                  <a:srgbClr val="000000"/>
                </a:solidFill>
                <a:latin typeface="Calibri"/>
                <a:ea typeface="MS PGothic"/>
                <a:cs typeface="Calibri"/>
              </a:rPr>
              <a:t>une</a:t>
            </a:r>
            <a:r>
              <a:rPr lang="en-US" altLang="en-US" sz="1800" dirty="0">
                <a:solidFill>
                  <a:srgbClr val="000000"/>
                </a:solidFill>
                <a:latin typeface="Calibri"/>
                <a:ea typeface="MS PGothic"/>
                <a:cs typeface="Calibri"/>
              </a:rPr>
              <a:t> affection </a:t>
            </a:r>
            <a:r>
              <a:rPr lang="en-US" altLang="en-US" sz="1800" dirty="0" err="1">
                <a:solidFill>
                  <a:srgbClr val="000000"/>
                </a:solidFill>
                <a:latin typeface="Calibri"/>
                <a:ea typeface="MS PGothic"/>
                <a:cs typeface="Calibri"/>
              </a:rPr>
              <a:t>ou</a:t>
            </a:r>
            <a:r>
              <a:rPr lang="en-US" altLang="en-US" sz="1800" dirty="0">
                <a:solidFill>
                  <a:srgbClr val="000000"/>
                </a:solidFill>
                <a:latin typeface="Calibri"/>
                <a:ea typeface="MS PGothic"/>
                <a:cs typeface="Calibri"/>
              </a:rPr>
              <a:t> un </a:t>
            </a:r>
            <a:r>
              <a:rPr lang="en-US" altLang="en-US" sz="1800" dirty="0" err="1">
                <a:solidFill>
                  <a:srgbClr val="000000"/>
                </a:solidFill>
                <a:latin typeface="Calibri"/>
                <a:ea typeface="MS PGothic"/>
                <a:cs typeface="Calibri"/>
              </a:rPr>
              <a:t>sujet</a:t>
            </a:r>
            <a:r>
              <a:rPr lang="en-US" altLang="en-US" sz="1800" dirty="0">
                <a:solidFill>
                  <a:srgbClr val="000000"/>
                </a:solidFill>
                <a:latin typeface="Calibri"/>
                <a:ea typeface="MS PGothic"/>
                <a:cs typeface="Calibri"/>
              </a:rPr>
              <a:t> en </a:t>
            </a:r>
            <a:r>
              <a:rPr lang="en-US" altLang="en-US" sz="1800" dirty="0" err="1">
                <a:solidFill>
                  <a:srgbClr val="000000"/>
                </a:solidFill>
                <a:latin typeface="Calibri"/>
                <a:ea typeface="MS PGothic"/>
                <a:cs typeface="Calibri"/>
              </a:rPr>
              <a:t>fonction</a:t>
            </a:r>
            <a:r>
              <a:rPr lang="en-US" altLang="en-US" sz="1800" dirty="0">
                <a:solidFill>
                  <a:srgbClr val="000000"/>
                </a:solidFill>
                <a:latin typeface="Calibri"/>
                <a:ea typeface="MS PGothic"/>
                <a:cs typeface="Calibri"/>
              </a:rPr>
              <a:t> des </a:t>
            </a:r>
            <a:r>
              <a:rPr lang="en-US" altLang="en-US" sz="1800" dirty="0" err="1">
                <a:solidFill>
                  <a:srgbClr val="000000"/>
                </a:solidFill>
                <a:latin typeface="Calibri"/>
                <a:ea typeface="MS PGothic"/>
                <a:cs typeface="Calibri"/>
              </a:rPr>
              <a:t>données</a:t>
            </a:r>
            <a:r>
              <a:rPr lang="en-US" altLang="en-US" sz="1800" dirty="0">
                <a:solidFill>
                  <a:srgbClr val="000000"/>
                </a:solidFill>
                <a:latin typeface="Calibri"/>
                <a:ea typeface="MS PGothic"/>
                <a:cs typeface="Calibri"/>
              </a:rPr>
              <a:t> </a:t>
            </a:r>
            <a:r>
              <a:rPr lang="en-US" altLang="en-US" sz="1800" dirty="0" err="1">
                <a:solidFill>
                  <a:srgbClr val="000000"/>
                </a:solidFill>
                <a:latin typeface="Calibri"/>
                <a:ea typeface="MS PGothic"/>
                <a:cs typeface="Calibri"/>
              </a:rPr>
              <a:t>probantes</a:t>
            </a:r>
            <a:r>
              <a:rPr lang="en-US" altLang="en-US" sz="1800" dirty="0">
                <a:solidFill>
                  <a:srgbClr val="000000"/>
                </a:solidFill>
                <a:latin typeface="Calibri"/>
                <a:ea typeface="MS PGothic"/>
                <a:cs typeface="Calibri"/>
              </a:rPr>
              <a:t>.</a:t>
            </a:r>
          </a:p>
          <a:p>
            <a:pPr marL="285750" indent="-285750">
              <a:buFontTx/>
              <a:buChar char="•"/>
            </a:pPr>
            <a:r>
              <a:rPr lang="en-US" altLang="en-US" sz="1800" dirty="0" err="1">
                <a:solidFill>
                  <a:srgbClr val="000000"/>
                </a:solidFill>
                <a:latin typeface="Calibri" panose="020F0502020204030204" pitchFamily="34" charset="0"/>
                <a:cs typeface="Calibri" panose="020F0502020204030204" pitchFamily="34" charset="0"/>
              </a:rPr>
              <a:t>Cette</a:t>
            </a:r>
            <a:r>
              <a:rPr lang="en-US" altLang="en-US" sz="1800" dirty="0">
                <a:solidFill>
                  <a:srgbClr val="000000"/>
                </a:solidFill>
                <a:latin typeface="Calibri" panose="020F0502020204030204" pitchFamily="34" charset="0"/>
                <a:cs typeface="Calibri" panose="020F0502020204030204" pitchFamily="34" charset="0"/>
              </a:rPr>
              <a:t> </a:t>
            </a:r>
            <a:r>
              <a:rPr lang="en-US" altLang="en-US" sz="1800" dirty="0" err="1">
                <a:solidFill>
                  <a:srgbClr val="000000"/>
                </a:solidFill>
                <a:latin typeface="Calibri" panose="020F0502020204030204" pitchFamily="34" charset="0"/>
                <a:cs typeface="Calibri" panose="020F0502020204030204" pitchFamily="34" charset="0"/>
              </a:rPr>
              <a:t>norme</a:t>
            </a:r>
            <a:r>
              <a:rPr lang="en-US" altLang="en-US" sz="1800" dirty="0">
                <a:solidFill>
                  <a:srgbClr val="000000"/>
                </a:solidFill>
                <a:latin typeface="Calibri" panose="020F0502020204030204" pitchFamily="34" charset="0"/>
                <a:cs typeface="Calibri" panose="020F0502020204030204" pitchFamily="34" charset="0"/>
              </a:rPr>
              <a:t> de </a:t>
            </a:r>
            <a:r>
              <a:rPr lang="en-US" altLang="en-US" sz="1800" dirty="0" err="1">
                <a:solidFill>
                  <a:srgbClr val="000000"/>
                </a:solidFill>
                <a:latin typeface="Calibri" panose="020F0502020204030204" pitchFamily="34" charset="0"/>
                <a:cs typeface="Calibri" panose="020F0502020204030204" pitchFamily="34" charset="0"/>
              </a:rPr>
              <a:t>qualité</a:t>
            </a:r>
            <a:r>
              <a:rPr lang="en-US" altLang="en-US" sz="1800" dirty="0">
                <a:solidFill>
                  <a:srgbClr val="000000"/>
                </a:solidFill>
                <a:latin typeface="Calibri" panose="020F0502020204030204" pitchFamily="34" charset="0"/>
                <a:cs typeface="Calibri" panose="020F0502020204030204" pitchFamily="34" charset="0"/>
              </a:rPr>
              <a:t> </a:t>
            </a:r>
            <a:r>
              <a:rPr lang="en-US" altLang="en-US" sz="1800" dirty="0" err="1">
                <a:solidFill>
                  <a:srgbClr val="000000"/>
                </a:solidFill>
                <a:latin typeface="Calibri" panose="020F0502020204030204" pitchFamily="34" charset="0"/>
                <a:cs typeface="Calibri" panose="020F0502020204030204" pitchFamily="34" charset="0"/>
              </a:rPr>
              <a:t>est</a:t>
            </a:r>
            <a:r>
              <a:rPr lang="en-US" altLang="en-US" sz="1800" dirty="0">
                <a:solidFill>
                  <a:srgbClr val="000000"/>
                </a:solidFill>
                <a:latin typeface="Calibri" panose="020F0502020204030204" pitchFamily="34" charset="0"/>
                <a:cs typeface="Calibri" panose="020F0502020204030204" pitchFamily="34" charset="0"/>
              </a:rPr>
              <a:t> </a:t>
            </a:r>
            <a:r>
              <a:rPr lang="en-US" altLang="en-US" sz="1800" dirty="0" err="1">
                <a:solidFill>
                  <a:srgbClr val="000000"/>
                </a:solidFill>
                <a:latin typeface="Calibri" panose="020F0502020204030204" pitchFamily="34" charset="0"/>
                <a:cs typeface="Calibri" panose="020F0502020204030204" pitchFamily="34" charset="0"/>
              </a:rPr>
              <a:t>accompagnée</a:t>
            </a:r>
            <a:r>
              <a:rPr lang="en-US" altLang="en-US" sz="1800" dirty="0">
                <a:solidFill>
                  <a:srgbClr val="000000"/>
                </a:solidFill>
                <a:latin typeface="Calibri" panose="020F0502020204030204" pitchFamily="34" charset="0"/>
                <a:cs typeface="Calibri" panose="020F0502020204030204" pitchFamily="34" charset="0"/>
              </a:rPr>
              <a:t> des documents </a:t>
            </a:r>
            <a:r>
              <a:rPr lang="en-US" altLang="en-US" sz="1800" dirty="0" err="1">
                <a:solidFill>
                  <a:srgbClr val="000000"/>
                </a:solidFill>
                <a:latin typeface="Calibri" panose="020F0502020204030204" pitchFamily="34" charset="0"/>
                <a:cs typeface="Calibri" panose="020F0502020204030204" pitchFamily="34" charset="0"/>
              </a:rPr>
              <a:t>suivants</a:t>
            </a:r>
            <a:r>
              <a:rPr lang="en-US" altLang="en-US" sz="1800" dirty="0">
                <a:solidFill>
                  <a:srgbClr val="000000"/>
                </a:solidFill>
                <a:latin typeface="Calibri" panose="020F0502020204030204" pitchFamily="34" charset="0"/>
                <a:cs typeface="Calibri" panose="020F0502020204030204" pitchFamily="34" charset="0"/>
              </a:rPr>
              <a:t> : </a:t>
            </a:r>
          </a:p>
          <a:p>
            <a:pPr marL="742950" lvl="1" indent="-285750">
              <a:buFontTx/>
              <a:buChar char="•"/>
            </a:pPr>
            <a:r>
              <a:rPr lang="en-US" altLang="en-US" sz="1800" i="1" dirty="0">
                <a:solidFill>
                  <a:srgbClr val="000000"/>
                </a:solidFill>
                <a:latin typeface="Calibri" panose="020F0502020204030204" pitchFamily="34" charset="0"/>
                <a:cs typeface="Calibri" panose="020F0502020204030204" pitchFamily="34" charset="0"/>
              </a:rPr>
              <a:t>Un guide du patient</a:t>
            </a:r>
          </a:p>
          <a:p>
            <a:pPr marL="742950" lvl="1" indent="-285750">
              <a:buFontTx/>
              <a:buChar char="•"/>
            </a:pPr>
            <a:r>
              <a:rPr lang="en-US" altLang="en-US" sz="1800" i="1" dirty="0">
                <a:solidFill>
                  <a:srgbClr val="000000"/>
                </a:solidFill>
                <a:latin typeface="Calibri" panose="020F0502020204030204" pitchFamily="34" charset="0"/>
                <a:cs typeface="Calibri" panose="020F0502020204030204" pitchFamily="34" charset="0"/>
              </a:rPr>
              <a:t>Un guide de </a:t>
            </a:r>
            <a:r>
              <a:rPr lang="en-US" altLang="en-US" sz="1800" i="1" dirty="0" err="1">
                <a:solidFill>
                  <a:srgbClr val="000000"/>
                </a:solidFill>
                <a:latin typeface="Calibri" panose="020F0502020204030204" pitchFamily="34" charset="0"/>
                <a:cs typeface="Calibri" panose="020F0502020204030204" pitchFamily="34" charset="0"/>
              </a:rPr>
              <a:t>démarrage</a:t>
            </a:r>
            <a:endParaRPr lang="en-US" altLang="en-US" sz="1800" i="1" dirty="0">
              <a:solidFill>
                <a:srgbClr val="000000"/>
              </a:solidFill>
              <a:latin typeface="Calibri" panose="020F0502020204030204" pitchFamily="34" charset="0"/>
              <a:cs typeface="Calibri" panose="020F0502020204030204" pitchFamily="34" charset="0"/>
            </a:endParaRPr>
          </a:p>
          <a:p>
            <a:pPr marL="742950" lvl="1" indent="-285750">
              <a:buFontTx/>
              <a:buChar char="•"/>
            </a:pPr>
            <a:r>
              <a:rPr lang="en-US" altLang="en-US" sz="1800" i="1" dirty="0">
                <a:solidFill>
                  <a:srgbClr val="000000"/>
                </a:solidFill>
                <a:latin typeface="Calibri" panose="020F0502020204030204" pitchFamily="34" charset="0"/>
                <a:cs typeface="Calibri" panose="020F0502020204030204" pitchFamily="34" charset="0"/>
              </a:rPr>
              <a:t>Un guide de </a:t>
            </a:r>
            <a:r>
              <a:rPr lang="en-US" altLang="en-US" sz="1800" i="1" dirty="0" err="1">
                <a:solidFill>
                  <a:srgbClr val="000000"/>
                </a:solidFill>
                <a:latin typeface="Calibri" panose="020F0502020204030204" pitchFamily="34" charset="0"/>
                <a:cs typeface="Calibri" panose="020F0502020204030204" pitchFamily="34" charset="0"/>
              </a:rPr>
              <a:t>mesure</a:t>
            </a:r>
            <a:endParaRPr lang="en-US" altLang="en-US" sz="1800" i="1" dirty="0">
              <a:solidFill>
                <a:srgbClr val="000000"/>
              </a:solidFill>
              <a:latin typeface="Calibri" panose="020F0502020204030204" pitchFamily="34" charset="0"/>
              <a:cs typeface="Calibri" panose="020F0502020204030204" pitchFamily="34" charset="0"/>
            </a:endParaRPr>
          </a:p>
          <a:p>
            <a:pPr marL="285750" indent="-285750">
              <a:buFontTx/>
              <a:buChar char="•"/>
            </a:pPr>
            <a:r>
              <a:rPr lang="en-US" altLang="en-US" sz="1800" dirty="0">
                <a:solidFill>
                  <a:srgbClr val="000000"/>
                </a:solidFill>
                <a:latin typeface="Calibri"/>
                <a:ea typeface="MS PGothic"/>
                <a:cs typeface="Calibri"/>
              </a:rPr>
              <a:t>Les </a:t>
            </a:r>
            <a:r>
              <a:rPr lang="en-US" altLang="en-US" sz="1800" dirty="0" err="1">
                <a:solidFill>
                  <a:srgbClr val="000000"/>
                </a:solidFill>
                <a:latin typeface="Calibri"/>
                <a:ea typeface="MS PGothic"/>
                <a:cs typeface="Calibri"/>
              </a:rPr>
              <a:t>normes</a:t>
            </a:r>
            <a:r>
              <a:rPr lang="en-US" altLang="en-US" sz="1800" dirty="0">
                <a:solidFill>
                  <a:srgbClr val="000000"/>
                </a:solidFill>
                <a:latin typeface="Calibri"/>
                <a:ea typeface="MS PGothic"/>
                <a:cs typeface="Calibri"/>
              </a:rPr>
              <a:t> de </a:t>
            </a:r>
            <a:r>
              <a:rPr lang="en-US" altLang="en-US" sz="1800" dirty="0" err="1">
                <a:solidFill>
                  <a:srgbClr val="000000"/>
                </a:solidFill>
                <a:latin typeface="Calibri"/>
                <a:ea typeface="MS PGothic"/>
                <a:cs typeface="Calibri"/>
              </a:rPr>
              <a:t>qualité</a:t>
            </a:r>
            <a:r>
              <a:rPr lang="en-US" altLang="en-US" sz="1800" dirty="0">
                <a:solidFill>
                  <a:srgbClr val="000000"/>
                </a:solidFill>
                <a:latin typeface="Calibri"/>
                <a:ea typeface="MS PGothic"/>
                <a:cs typeface="Calibri"/>
              </a:rPr>
              <a:t> </a:t>
            </a:r>
            <a:r>
              <a:rPr lang="en-US" altLang="en-US" sz="1800" dirty="0" err="1">
                <a:solidFill>
                  <a:srgbClr val="000000"/>
                </a:solidFill>
                <a:latin typeface="Calibri"/>
                <a:ea typeface="MS PGothic"/>
                <a:cs typeface="Calibri"/>
              </a:rPr>
              <a:t>fournissent</a:t>
            </a:r>
            <a:r>
              <a:rPr lang="en-US" altLang="en-US" sz="1800" dirty="0">
                <a:solidFill>
                  <a:srgbClr val="000000"/>
                </a:solidFill>
                <a:latin typeface="Calibri"/>
                <a:ea typeface="MS PGothic"/>
                <a:cs typeface="Calibri"/>
              </a:rPr>
              <a:t> un plan </a:t>
            </a:r>
            <a:r>
              <a:rPr lang="en-US" altLang="en-US" sz="1800" dirty="0" err="1">
                <a:solidFill>
                  <a:srgbClr val="000000"/>
                </a:solidFill>
                <a:latin typeface="Calibri"/>
                <a:ea typeface="MS PGothic"/>
                <a:cs typeface="Calibri"/>
              </a:rPr>
              <a:t>d’action</a:t>
            </a:r>
            <a:r>
              <a:rPr lang="en-US" altLang="en-US" sz="1800" dirty="0">
                <a:solidFill>
                  <a:srgbClr val="000000"/>
                </a:solidFill>
                <a:latin typeface="Calibri"/>
                <a:ea typeface="MS PGothic"/>
                <a:cs typeface="Calibri"/>
              </a:rPr>
              <a:t> </a:t>
            </a:r>
            <a:r>
              <a:rPr lang="en-US" altLang="en-US" sz="1800" dirty="0" err="1">
                <a:solidFill>
                  <a:srgbClr val="000000"/>
                </a:solidFill>
                <a:latin typeface="Calibri"/>
                <a:ea typeface="MS PGothic"/>
                <a:cs typeface="Calibri"/>
              </a:rPr>
              <a:t>afin</a:t>
            </a:r>
            <a:r>
              <a:rPr lang="en-US" altLang="en-US" sz="1800" dirty="0">
                <a:solidFill>
                  <a:srgbClr val="000000"/>
                </a:solidFill>
                <a:latin typeface="Calibri"/>
                <a:ea typeface="MS PGothic"/>
                <a:cs typeface="Calibri"/>
              </a:rPr>
              <a:t> de </a:t>
            </a:r>
            <a:r>
              <a:rPr lang="en-US" altLang="en-US" sz="1800" dirty="0" err="1">
                <a:solidFill>
                  <a:srgbClr val="000000"/>
                </a:solidFill>
                <a:latin typeface="Calibri"/>
                <a:ea typeface="MS PGothic"/>
                <a:cs typeface="Calibri"/>
              </a:rPr>
              <a:t>permettre</a:t>
            </a:r>
            <a:r>
              <a:rPr lang="en-US" altLang="en-US" sz="1800" dirty="0">
                <a:solidFill>
                  <a:srgbClr val="000000"/>
                </a:solidFill>
                <a:latin typeface="Calibri"/>
                <a:ea typeface="MS PGothic"/>
                <a:cs typeface="Calibri"/>
              </a:rPr>
              <a:t> au </a:t>
            </a:r>
            <a:r>
              <a:rPr lang="en-US" altLang="en-US" sz="1800" dirty="0" err="1">
                <a:solidFill>
                  <a:srgbClr val="000000"/>
                </a:solidFill>
                <a:latin typeface="Calibri"/>
                <a:ea typeface="MS PGothic"/>
                <a:cs typeface="Calibri"/>
              </a:rPr>
              <a:t>système</a:t>
            </a:r>
            <a:r>
              <a:rPr lang="en-US" altLang="en-US" sz="1800" dirty="0">
                <a:solidFill>
                  <a:srgbClr val="000000"/>
                </a:solidFill>
                <a:latin typeface="Calibri"/>
                <a:ea typeface="MS PGothic"/>
                <a:cs typeface="Calibri"/>
              </a:rPr>
              <a:t> de </a:t>
            </a:r>
            <a:r>
              <a:rPr lang="en-US" altLang="en-US" sz="1800" dirty="0" err="1">
                <a:solidFill>
                  <a:srgbClr val="000000"/>
                </a:solidFill>
                <a:latin typeface="Calibri"/>
                <a:ea typeface="MS PGothic"/>
                <a:cs typeface="Calibri"/>
              </a:rPr>
              <a:t>soins</a:t>
            </a:r>
            <a:r>
              <a:rPr lang="en-US" altLang="en-US" sz="1800" dirty="0">
                <a:solidFill>
                  <a:srgbClr val="000000"/>
                </a:solidFill>
                <a:latin typeface="Calibri"/>
                <a:ea typeface="MS PGothic"/>
                <a:cs typeface="Calibri"/>
              </a:rPr>
              <a:t> de santé en Ontario de </a:t>
            </a:r>
            <a:r>
              <a:rPr lang="en-US" altLang="en-US" sz="1800" dirty="0" err="1">
                <a:solidFill>
                  <a:srgbClr val="000000"/>
                </a:solidFill>
                <a:latin typeface="Calibri"/>
                <a:ea typeface="MS PGothic"/>
                <a:cs typeface="Calibri"/>
              </a:rPr>
              <a:t>mieux</a:t>
            </a:r>
            <a:r>
              <a:rPr lang="en-US" altLang="en-US" sz="1800" dirty="0">
                <a:solidFill>
                  <a:srgbClr val="000000"/>
                </a:solidFill>
                <a:latin typeface="Calibri"/>
                <a:ea typeface="MS PGothic"/>
                <a:cs typeface="Calibri"/>
              </a:rPr>
              <a:t> </a:t>
            </a:r>
            <a:r>
              <a:rPr lang="en-US" altLang="en-US" sz="1800" dirty="0" err="1">
                <a:solidFill>
                  <a:srgbClr val="000000"/>
                </a:solidFill>
                <a:latin typeface="Calibri"/>
                <a:ea typeface="MS PGothic"/>
                <a:cs typeface="Calibri"/>
              </a:rPr>
              <a:t>fonctionner</a:t>
            </a:r>
            <a:r>
              <a:rPr lang="en-US" altLang="en-US" sz="1800" dirty="0">
                <a:solidFill>
                  <a:srgbClr val="000000"/>
                </a:solidFill>
                <a:latin typeface="Calibri"/>
                <a:ea typeface="MS PGothic"/>
                <a:cs typeface="Calibri"/>
              </a:rPr>
              <a:t>, de </a:t>
            </a:r>
            <a:r>
              <a:rPr lang="en-US" altLang="en-US" sz="1800" dirty="0" err="1">
                <a:solidFill>
                  <a:srgbClr val="000000"/>
                </a:solidFill>
                <a:latin typeface="Calibri"/>
                <a:ea typeface="MS PGothic"/>
                <a:cs typeface="Calibri"/>
              </a:rPr>
              <a:t>faciliter</a:t>
            </a:r>
            <a:r>
              <a:rPr lang="en-US" altLang="en-US" sz="1800" dirty="0">
                <a:solidFill>
                  <a:srgbClr val="000000"/>
                </a:solidFill>
                <a:latin typeface="Calibri"/>
                <a:ea typeface="MS PGothic"/>
                <a:cs typeface="Calibri"/>
              </a:rPr>
              <a:t> les transitions </a:t>
            </a:r>
            <a:r>
              <a:rPr lang="en-US" altLang="en-US" sz="1800" dirty="0" err="1">
                <a:solidFill>
                  <a:srgbClr val="000000"/>
                </a:solidFill>
                <a:latin typeface="Calibri"/>
                <a:ea typeface="MS PGothic"/>
                <a:cs typeface="Calibri"/>
              </a:rPr>
              <a:t>harmonieuses</a:t>
            </a:r>
            <a:r>
              <a:rPr lang="en-US" altLang="en-US" sz="1800" dirty="0">
                <a:solidFill>
                  <a:srgbClr val="000000"/>
                </a:solidFill>
                <a:latin typeface="Calibri"/>
                <a:ea typeface="MS PGothic"/>
                <a:cs typeface="Calibri"/>
              </a:rPr>
              <a:t> et de </a:t>
            </a:r>
            <a:r>
              <a:rPr lang="en-US" altLang="en-US" sz="1800" dirty="0" err="1">
                <a:solidFill>
                  <a:srgbClr val="000000"/>
                </a:solidFill>
                <a:latin typeface="Calibri"/>
                <a:ea typeface="MS PGothic"/>
                <a:cs typeface="Calibri"/>
              </a:rPr>
              <a:t>s’assurer</a:t>
            </a:r>
            <a:r>
              <a:rPr lang="en-US" altLang="en-US" sz="1800" dirty="0">
                <a:solidFill>
                  <a:srgbClr val="000000"/>
                </a:solidFill>
                <a:latin typeface="Calibri"/>
                <a:ea typeface="MS PGothic"/>
                <a:cs typeface="Calibri"/>
              </a:rPr>
              <a:t> que les patients </a:t>
            </a:r>
            <a:r>
              <a:rPr lang="en-US" altLang="en-US" sz="1800" dirty="0" err="1">
                <a:solidFill>
                  <a:srgbClr val="000000"/>
                </a:solidFill>
                <a:latin typeface="Calibri"/>
                <a:ea typeface="MS PGothic"/>
                <a:cs typeface="Calibri"/>
              </a:rPr>
              <a:t>reçoivent</a:t>
            </a:r>
            <a:r>
              <a:rPr lang="en-US" altLang="en-US" sz="1800" dirty="0">
                <a:solidFill>
                  <a:srgbClr val="000000"/>
                </a:solidFill>
                <a:latin typeface="Calibri"/>
                <a:ea typeface="MS PGothic"/>
                <a:cs typeface="Calibri"/>
              </a:rPr>
              <a:t> les </a:t>
            </a:r>
            <a:r>
              <a:rPr lang="en-US" altLang="en-US" sz="1800" dirty="0" err="1">
                <a:solidFill>
                  <a:srgbClr val="000000"/>
                </a:solidFill>
                <a:latin typeface="Calibri"/>
                <a:ea typeface="MS PGothic"/>
                <a:cs typeface="Calibri"/>
              </a:rPr>
              <a:t>mêmes</a:t>
            </a:r>
            <a:r>
              <a:rPr lang="en-US" altLang="en-US" sz="1800" dirty="0">
                <a:solidFill>
                  <a:srgbClr val="000000"/>
                </a:solidFill>
                <a:latin typeface="Calibri"/>
                <a:ea typeface="MS PGothic"/>
                <a:cs typeface="Calibri"/>
              </a:rPr>
              <a:t> </a:t>
            </a:r>
            <a:r>
              <a:rPr lang="en-US" altLang="en-US" sz="1800" dirty="0" err="1">
                <a:solidFill>
                  <a:srgbClr val="000000"/>
                </a:solidFill>
                <a:latin typeface="Calibri"/>
                <a:ea typeface="MS PGothic"/>
                <a:cs typeface="Calibri"/>
              </a:rPr>
              <a:t>soins</a:t>
            </a:r>
            <a:r>
              <a:rPr lang="en-US" altLang="en-US" sz="1800" dirty="0">
                <a:solidFill>
                  <a:srgbClr val="000000"/>
                </a:solidFill>
                <a:latin typeface="Calibri"/>
                <a:ea typeface="MS PGothic"/>
                <a:cs typeface="Calibri"/>
              </a:rPr>
              <a:t> de </a:t>
            </a:r>
            <a:r>
              <a:rPr lang="en-US" altLang="en-US" sz="1800" dirty="0" err="1">
                <a:solidFill>
                  <a:srgbClr val="000000"/>
                </a:solidFill>
                <a:latin typeface="Calibri"/>
                <a:ea typeface="MS PGothic"/>
                <a:cs typeface="Calibri"/>
              </a:rPr>
              <a:t>qualité</a:t>
            </a:r>
            <a:r>
              <a:rPr lang="en-US" altLang="en-US" sz="1800" dirty="0">
                <a:solidFill>
                  <a:srgbClr val="000000"/>
                </a:solidFill>
                <a:latin typeface="Calibri"/>
                <a:ea typeface="MS PGothic"/>
                <a:cs typeface="Calibri"/>
              </a:rPr>
              <a:t> supérieure, </a:t>
            </a:r>
            <a:r>
              <a:rPr lang="en-US" altLang="en-US" sz="1800" dirty="0" err="1">
                <a:solidFill>
                  <a:srgbClr val="000000"/>
                </a:solidFill>
                <a:latin typeface="Calibri"/>
                <a:ea typeface="MS PGothic"/>
                <a:cs typeface="Calibri"/>
              </a:rPr>
              <a:t>quel</a:t>
            </a:r>
            <a:r>
              <a:rPr lang="en-US" altLang="en-US" sz="1800" dirty="0">
                <a:solidFill>
                  <a:srgbClr val="000000"/>
                </a:solidFill>
                <a:latin typeface="Calibri"/>
                <a:ea typeface="MS PGothic"/>
                <a:cs typeface="Calibri"/>
              </a:rPr>
              <a:t> que </a:t>
            </a:r>
            <a:r>
              <a:rPr lang="en-US" altLang="en-US" sz="1800" dirty="0" err="1">
                <a:solidFill>
                  <a:srgbClr val="000000"/>
                </a:solidFill>
                <a:latin typeface="Calibri"/>
                <a:ea typeface="MS PGothic"/>
                <a:cs typeface="Calibri"/>
              </a:rPr>
              <a:t>soit</a:t>
            </a:r>
            <a:r>
              <a:rPr lang="en-US" altLang="en-US" sz="1800" dirty="0">
                <a:solidFill>
                  <a:srgbClr val="000000"/>
                </a:solidFill>
                <a:latin typeface="Calibri"/>
                <a:ea typeface="MS PGothic"/>
                <a:cs typeface="Calibri"/>
              </a:rPr>
              <a:t> </a:t>
            </a:r>
            <a:r>
              <a:rPr lang="en-US" altLang="en-US" sz="1800" dirty="0" err="1">
                <a:solidFill>
                  <a:srgbClr val="000000"/>
                </a:solidFill>
                <a:latin typeface="Calibri"/>
                <a:ea typeface="MS PGothic"/>
                <a:cs typeface="Calibri"/>
              </a:rPr>
              <a:t>l’endroit</a:t>
            </a:r>
            <a:r>
              <a:rPr lang="en-US" altLang="en-US" sz="1800" dirty="0">
                <a:solidFill>
                  <a:srgbClr val="000000"/>
                </a:solidFill>
                <a:latin typeface="Calibri"/>
                <a:ea typeface="MS PGothic"/>
                <a:cs typeface="Calibri"/>
              </a:rPr>
              <a:t> </a:t>
            </a:r>
            <a:r>
              <a:rPr lang="en-US" altLang="en-US" sz="1800" dirty="0" err="1">
                <a:solidFill>
                  <a:srgbClr val="000000"/>
                </a:solidFill>
                <a:latin typeface="Calibri"/>
                <a:ea typeface="MS PGothic"/>
                <a:cs typeface="Calibri"/>
              </a:rPr>
              <a:t>où</a:t>
            </a:r>
            <a:r>
              <a:rPr lang="en-US" altLang="en-US" sz="1800" dirty="0">
                <a:solidFill>
                  <a:srgbClr val="000000"/>
                </a:solidFill>
                <a:latin typeface="Calibri"/>
                <a:ea typeface="MS PGothic"/>
                <a:cs typeface="Calibri"/>
              </a:rPr>
              <a:t> </a:t>
            </a:r>
            <a:r>
              <a:rPr lang="en-US" altLang="en-US" sz="1800" dirty="0" err="1">
                <a:solidFill>
                  <a:srgbClr val="000000"/>
                </a:solidFill>
                <a:latin typeface="Calibri"/>
                <a:ea typeface="MS PGothic"/>
                <a:cs typeface="Calibri"/>
              </a:rPr>
              <a:t>ils</a:t>
            </a:r>
            <a:r>
              <a:rPr lang="en-US" altLang="en-US" sz="1800" dirty="0">
                <a:solidFill>
                  <a:srgbClr val="000000"/>
                </a:solidFill>
                <a:latin typeface="Calibri"/>
                <a:ea typeface="MS PGothic"/>
                <a:cs typeface="Calibri"/>
              </a:rPr>
              <a:t> </a:t>
            </a:r>
            <a:r>
              <a:rPr lang="en-US" altLang="en-US" sz="1800" dirty="0" err="1">
                <a:solidFill>
                  <a:srgbClr val="000000"/>
                </a:solidFill>
                <a:latin typeface="Calibri"/>
                <a:ea typeface="MS PGothic"/>
                <a:cs typeface="Calibri"/>
              </a:rPr>
              <a:t>vivent</a:t>
            </a:r>
            <a:r>
              <a:rPr lang="en-US" altLang="en-US" sz="1800" dirty="0">
                <a:solidFill>
                  <a:srgbClr val="000000"/>
                </a:solidFill>
                <a:latin typeface="Calibri"/>
                <a:ea typeface="MS PGothic"/>
                <a:cs typeface="Calibri"/>
              </a:rPr>
              <a:t>.</a:t>
            </a:r>
          </a:p>
          <a:p>
            <a:endParaRPr lang="en-US" dirty="0"/>
          </a:p>
          <a:p>
            <a:endParaRPr lang="en-US"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4</a:t>
            </a:fld>
            <a:endParaRPr lang="en-CA" altLang="en-US">
              <a:solidFill>
                <a:srgbClr val="000000"/>
              </a:solidFill>
            </a:endParaRPr>
          </a:p>
        </p:txBody>
      </p:sp>
    </p:spTree>
    <p:extLst>
      <p:ext uri="{BB962C8B-B14F-4D97-AF65-F5344CB8AC3E}">
        <p14:creationId xmlns:p14="http://schemas.microsoft.com/office/powerpoint/2010/main" val="2634108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CAAFC39-66EA-4D9F-B69D-A596BC388A64}" type="slidenum">
              <a:rPr lang="en-CA" altLang="en-US" smtClean="0"/>
              <a:pPr/>
              <a:t>5</a:t>
            </a:fld>
            <a:endParaRPr lang="en-CA" altLang="en-US"/>
          </a:p>
        </p:txBody>
      </p:sp>
    </p:spTree>
    <p:extLst>
      <p:ext uri="{BB962C8B-B14F-4D97-AF65-F5344CB8AC3E}">
        <p14:creationId xmlns:p14="http://schemas.microsoft.com/office/powerpoint/2010/main" val="3543780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altLang="en-US" dirty="0" err="1">
                <a:solidFill>
                  <a:srgbClr val="000000"/>
                </a:solidFill>
                <a:latin typeface="Calibri" panose="020F0502020204030204" pitchFamily="34" charset="0"/>
              </a:rPr>
              <a:t>Chaque</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norme</a:t>
            </a:r>
            <a:r>
              <a:rPr lang="en-US" altLang="en-US" dirty="0">
                <a:solidFill>
                  <a:srgbClr val="000000"/>
                </a:solidFill>
                <a:latin typeface="Calibri" panose="020F0502020204030204" pitchFamily="34" charset="0"/>
              </a:rPr>
              <a:t> de </a:t>
            </a:r>
            <a:r>
              <a:rPr lang="en-US" altLang="en-US" dirty="0" err="1">
                <a:solidFill>
                  <a:srgbClr val="000000"/>
                </a:solidFill>
                <a:latin typeface="Calibri" panose="020F0502020204030204" pitchFamily="34" charset="0"/>
              </a:rPr>
              <a:t>qualité</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comprend</a:t>
            </a:r>
            <a:r>
              <a:rPr lang="en-US" altLang="en-US" dirty="0">
                <a:solidFill>
                  <a:srgbClr val="000000"/>
                </a:solidFill>
                <a:latin typeface="Calibri" panose="020F0502020204030204" pitchFamily="34" charset="0"/>
              </a:rPr>
              <a:t> un résumé </a:t>
            </a:r>
            <a:r>
              <a:rPr lang="en-US" altLang="en-US" dirty="0" err="1">
                <a:solidFill>
                  <a:srgbClr val="000000"/>
                </a:solidFill>
                <a:latin typeface="Calibri" panose="020F0502020204030204" pitchFamily="34" charset="0"/>
              </a:rPr>
              <a:t>en</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langage</a:t>
            </a:r>
            <a:r>
              <a:rPr lang="en-US" altLang="en-US" dirty="0">
                <a:solidFill>
                  <a:srgbClr val="000000"/>
                </a:solidFill>
                <a:latin typeface="Calibri" panose="020F0502020204030204" pitchFamily="34" charset="0"/>
              </a:rPr>
              <a:t> simple pour les patients, les </a:t>
            </a:r>
            <a:r>
              <a:rPr lang="en-US" altLang="en-US" dirty="0" err="1">
                <a:solidFill>
                  <a:srgbClr val="000000"/>
                </a:solidFill>
                <a:latin typeface="Calibri" panose="020F0502020204030204" pitchFamily="34" charset="0"/>
              </a:rPr>
              <a:t>familles</a:t>
            </a:r>
            <a:r>
              <a:rPr lang="en-US" altLang="en-US" dirty="0">
                <a:solidFill>
                  <a:srgbClr val="000000"/>
                </a:solidFill>
                <a:latin typeface="Calibri" panose="020F0502020204030204" pitchFamily="34" charset="0"/>
              </a:rPr>
              <a:t>, les aidants </a:t>
            </a:r>
            <a:r>
              <a:rPr lang="en-US" altLang="en-US" dirty="0" err="1">
                <a:solidFill>
                  <a:srgbClr val="000000"/>
                </a:solidFill>
                <a:latin typeface="Calibri" panose="020F0502020204030204" pitchFamily="34" charset="0"/>
              </a:rPr>
              <a:t>naturels</a:t>
            </a:r>
            <a:r>
              <a:rPr lang="en-US" altLang="en-US" dirty="0">
                <a:solidFill>
                  <a:srgbClr val="000000"/>
                </a:solidFill>
                <a:latin typeface="Calibri" panose="020F0502020204030204" pitchFamily="34" charset="0"/>
              </a:rPr>
              <a:t> et le public, </a:t>
            </a:r>
            <a:r>
              <a:rPr lang="en-US" altLang="en-US" dirty="0" err="1">
                <a:solidFill>
                  <a:srgbClr val="000000"/>
                </a:solidFill>
                <a:latin typeface="Calibri" panose="020F0502020204030204" pitchFamily="34" charset="0"/>
              </a:rPr>
              <a:t>appelé</a:t>
            </a:r>
            <a:r>
              <a:rPr lang="en-US" altLang="en-US" dirty="0">
                <a:solidFill>
                  <a:srgbClr val="000000"/>
                </a:solidFill>
                <a:latin typeface="Calibri" panose="020F0502020204030204" pitchFamily="34" charset="0"/>
              </a:rPr>
              <a:t> le </a:t>
            </a:r>
            <a:r>
              <a:rPr lang="en-US" altLang="en-US" b="1" dirty="0">
                <a:solidFill>
                  <a:srgbClr val="000000"/>
                </a:solidFill>
                <a:latin typeface="Calibri" panose="020F0502020204030204" pitchFamily="34" charset="0"/>
              </a:rPr>
              <a:t>guide de conversation du patient</a:t>
            </a:r>
            <a:r>
              <a:rPr lang="en-US" altLang="en-US" dirty="0">
                <a:solidFill>
                  <a:srgbClr val="000000"/>
                </a:solidFill>
                <a:latin typeface="Calibri" panose="020F0502020204030204" pitchFamily="34" charset="0"/>
              </a:rPr>
              <a:t>.</a:t>
            </a:r>
          </a:p>
          <a:p>
            <a:pPr marL="171450" indent="-171450"/>
            <a:endParaRPr lang="en-US" altLang="en-US" dirty="0">
              <a:solidFill>
                <a:srgbClr val="000000"/>
              </a:solidFill>
              <a:latin typeface="Calibri" panose="020F0502020204030204" pitchFamily="34" charset="0"/>
            </a:endParaRPr>
          </a:p>
          <a:p>
            <a:pPr marL="171450" indent="-171450"/>
            <a:r>
              <a:rPr lang="en-US" altLang="en-US" b="1" dirty="0">
                <a:solidFill>
                  <a:srgbClr val="000000"/>
                </a:solidFill>
                <a:latin typeface="Calibri" panose="020F0502020204030204" pitchFamily="34" charset="0"/>
              </a:rPr>
              <a:t>Participation des patients aux </a:t>
            </a:r>
            <a:r>
              <a:rPr lang="en-US" altLang="en-US" b="1" dirty="0" err="1">
                <a:solidFill>
                  <a:srgbClr val="000000"/>
                </a:solidFill>
                <a:latin typeface="Calibri" panose="020F0502020204030204" pitchFamily="34" charset="0"/>
              </a:rPr>
              <a:t>normes</a:t>
            </a:r>
            <a:r>
              <a:rPr lang="en-US" altLang="en-US" b="1" dirty="0">
                <a:solidFill>
                  <a:srgbClr val="000000"/>
                </a:solidFill>
                <a:latin typeface="Calibri" panose="020F0502020204030204" pitchFamily="34" charset="0"/>
              </a:rPr>
              <a:t> de </a:t>
            </a:r>
            <a:r>
              <a:rPr lang="en-US" altLang="en-US" b="1" dirty="0" err="1">
                <a:solidFill>
                  <a:srgbClr val="000000"/>
                </a:solidFill>
                <a:latin typeface="Calibri" panose="020F0502020204030204" pitchFamily="34" charset="0"/>
              </a:rPr>
              <a:t>qualité</a:t>
            </a:r>
            <a:r>
              <a:rPr lang="en-US" altLang="en-US" b="1" dirty="0">
                <a:solidFill>
                  <a:srgbClr val="000000"/>
                </a:solidFill>
                <a:latin typeface="Calibri" panose="020F0502020204030204" pitchFamily="34" charset="0"/>
              </a:rPr>
              <a:t> : </a:t>
            </a:r>
          </a:p>
          <a:p>
            <a:pPr marL="171450" indent="-171450">
              <a:buFontTx/>
              <a:buChar char="•"/>
            </a:pPr>
            <a:r>
              <a:rPr lang="en-US" altLang="en-US" dirty="0">
                <a:solidFill>
                  <a:srgbClr val="000000"/>
                </a:solidFill>
                <a:latin typeface="Calibri" panose="020F0502020204030204" pitchFamily="34" charset="0"/>
              </a:rPr>
              <a:t>Participation à des </a:t>
            </a:r>
            <a:r>
              <a:rPr lang="en-US" altLang="en-US" dirty="0" err="1">
                <a:solidFill>
                  <a:srgbClr val="000000"/>
                </a:solidFill>
                <a:latin typeface="Calibri" panose="020F0502020204030204" pitchFamily="34" charset="0"/>
              </a:rPr>
              <a:t>comités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consultatifs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en</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tant</a:t>
            </a:r>
            <a:r>
              <a:rPr lang="en-US" altLang="en-US" dirty="0">
                <a:solidFill>
                  <a:srgbClr val="000000"/>
                </a:solidFill>
                <a:latin typeface="Calibri" panose="020F0502020204030204" pitchFamily="34" charset="0"/>
              </a:rPr>
              <a:t> que </a:t>
            </a:r>
            <a:r>
              <a:rPr lang="en-US" altLang="en-US" dirty="0" err="1">
                <a:solidFill>
                  <a:srgbClr val="000000"/>
                </a:solidFill>
                <a:latin typeface="Calibri" panose="020F0502020204030204" pitchFamily="34" charset="0"/>
              </a:rPr>
              <a:t>membres</a:t>
            </a:r>
            <a:endParaRPr lang="en-US" altLang="en-US" dirty="0">
              <a:solidFill>
                <a:srgbClr val="000000"/>
              </a:solidFill>
              <a:latin typeface="Calibri" panose="020F0502020204030204" pitchFamily="34" charset="0"/>
            </a:endParaRPr>
          </a:p>
          <a:p>
            <a:pPr marL="171450" indent="-171450">
              <a:buFontTx/>
              <a:buChar char="•"/>
            </a:pPr>
            <a:r>
              <a:rPr lang="en-US" altLang="en-US" dirty="0" err="1">
                <a:solidFill>
                  <a:srgbClr val="000000"/>
                </a:solidFill>
                <a:latin typeface="Calibri" panose="020F0502020204030204" pitchFamily="34" charset="0"/>
              </a:rPr>
              <a:t>Groupes</a:t>
            </a:r>
            <a:r>
              <a:rPr lang="en-US" altLang="en-US" dirty="0">
                <a:solidFill>
                  <a:srgbClr val="000000"/>
                </a:solidFill>
                <a:latin typeface="Calibri" panose="020F0502020204030204" pitchFamily="34" charset="0"/>
              </a:rPr>
              <a:t> de discussion et </a:t>
            </a:r>
            <a:r>
              <a:rPr lang="en-US" altLang="en-US" dirty="0" err="1">
                <a:solidFill>
                  <a:srgbClr val="000000"/>
                </a:solidFill>
                <a:latin typeface="Calibri" panose="020F0502020204030204" pitchFamily="34" charset="0"/>
              </a:rPr>
              <a:t>entretiens</a:t>
            </a:r>
            <a:r>
              <a:rPr lang="en-US" altLang="en-US" dirty="0">
                <a:solidFill>
                  <a:srgbClr val="000000"/>
                </a:solidFill>
                <a:latin typeface="Calibri" panose="020F0502020204030204" pitchFamily="34" charset="0"/>
              </a:rPr>
              <a:t> avec des </a:t>
            </a:r>
            <a:r>
              <a:rPr lang="en-US" altLang="en-US" dirty="0" err="1">
                <a:solidFill>
                  <a:srgbClr val="000000"/>
                </a:solidFill>
                <a:latin typeface="Calibri" panose="020F0502020204030204" pitchFamily="34" charset="0"/>
              </a:rPr>
              <a:t>informateurs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clés</a:t>
            </a:r>
            <a:r>
              <a:rPr lang="en-US" altLang="en-US" dirty="0">
                <a:solidFill>
                  <a:srgbClr val="000000"/>
                </a:solidFill>
                <a:latin typeface="Calibri" panose="020F0502020204030204" pitchFamily="34" charset="0"/>
              </a:rPr>
              <a:t> sur des </a:t>
            </a:r>
            <a:r>
              <a:rPr lang="en-US" altLang="en-US" dirty="0" err="1">
                <a:solidFill>
                  <a:srgbClr val="000000"/>
                </a:solidFill>
                <a:latin typeface="Calibri" panose="020F0502020204030204" pitchFamily="34" charset="0"/>
              </a:rPr>
              <a:t>sujets</a:t>
            </a:r>
            <a:r>
              <a:rPr lang="en-US" altLang="en-US" dirty="0">
                <a:solidFill>
                  <a:srgbClr val="000000"/>
                </a:solidFill>
                <a:latin typeface="Calibri" panose="020F0502020204030204" pitchFamily="34" charset="0"/>
              </a:rPr>
              <a:t> précis (au </a:t>
            </a:r>
            <a:r>
              <a:rPr lang="en-US" altLang="en-US" dirty="0" err="1">
                <a:solidFill>
                  <a:srgbClr val="000000"/>
                </a:solidFill>
                <a:latin typeface="Calibri" panose="020F0502020204030204" pitchFamily="34" charset="0"/>
              </a:rPr>
              <a:t>besoin</a:t>
            </a:r>
            <a:r>
              <a:rPr lang="en-US" altLang="en-US" dirty="0">
                <a:solidFill>
                  <a:srgbClr val="000000"/>
                </a:solidFill>
                <a:latin typeface="Calibri" panose="020F0502020204030204" pitchFamily="34" charset="0"/>
              </a:rPr>
              <a:t>)</a:t>
            </a:r>
          </a:p>
          <a:p>
            <a:pPr marL="171450" indent="-171450">
              <a:buFontTx/>
              <a:buChar char="•"/>
            </a:pPr>
            <a:r>
              <a:rPr lang="en-US" altLang="en-US" dirty="0" err="1">
                <a:solidFill>
                  <a:srgbClr val="000000"/>
                </a:solidFill>
                <a:latin typeface="Calibri" panose="020F0502020204030204" pitchFamily="34" charset="0"/>
              </a:rPr>
              <a:t>Période</a:t>
            </a:r>
            <a:r>
              <a:rPr lang="en-US" altLang="en-US" dirty="0">
                <a:solidFill>
                  <a:srgbClr val="000000"/>
                </a:solidFill>
                <a:latin typeface="Calibri" panose="020F0502020204030204" pitchFamily="34" charset="0"/>
              </a:rPr>
              <a:t> de </a:t>
            </a:r>
            <a:r>
              <a:rPr lang="en-US" altLang="en-US" dirty="0" err="1">
                <a:solidFill>
                  <a:srgbClr val="000000"/>
                </a:solidFill>
                <a:latin typeface="Calibri" panose="020F0502020204030204" pitchFamily="34" charset="0"/>
              </a:rPr>
              <a:t>commentaires</a:t>
            </a:r>
            <a:r>
              <a:rPr lang="en-US" altLang="en-US" dirty="0">
                <a:solidFill>
                  <a:srgbClr val="000000"/>
                </a:solidFill>
                <a:latin typeface="Calibri" panose="020F0502020204030204" pitchFamily="34" charset="0"/>
              </a:rPr>
              <a:t> du public pour </a:t>
            </a:r>
            <a:r>
              <a:rPr lang="en-US" altLang="en-US" dirty="0" err="1">
                <a:solidFill>
                  <a:srgbClr val="000000"/>
                </a:solidFill>
                <a:latin typeface="Calibri" panose="020F0502020204030204" pitchFamily="34" charset="0"/>
              </a:rPr>
              <a:t>chaque</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norme</a:t>
            </a:r>
            <a:r>
              <a:rPr lang="en-US" altLang="en-US" dirty="0">
                <a:solidFill>
                  <a:srgbClr val="000000"/>
                </a:solidFill>
                <a:latin typeface="Calibri" panose="020F0502020204030204" pitchFamily="34" charset="0"/>
              </a:rPr>
              <a:t> de </a:t>
            </a:r>
            <a:r>
              <a:rPr lang="en-US" altLang="en-US" dirty="0" err="1">
                <a:solidFill>
                  <a:srgbClr val="000000"/>
                </a:solidFill>
                <a:latin typeface="Calibri" panose="020F0502020204030204" pitchFamily="34" charset="0"/>
              </a:rPr>
              <a:t>qualité</a:t>
            </a:r>
            <a:endParaRPr lang="en-US" altLang="en-US" dirty="0">
              <a:solidFill>
                <a:srgbClr val="000000"/>
              </a:solidFill>
              <a:latin typeface="Calibri" panose="020F0502020204030204" pitchFamily="34" charset="0"/>
            </a:endParaRPr>
          </a:p>
          <a:p>
            <a:pPr marL="171450" indent="-171450">
              <a:buFontTx/>
              <a:buChar char="•"/>
            </a:pPr>
            <a:r>
              <a:rPr lang="en-US" altLang="en-US" dirty="0">
                <a:solidFill>
                  <a:srgbClr val="000000"/>
                </a:solidFill>
                <a:latin typeface="Calibri" panose="020F0502020204030204" pitchFamily="34" charset="0"/>
              </a:rPr>
              <a:t>Consultations sur le guide de conversation des patients</a:t>
            </a:r>
          </a:p>
          <a:p>
            <a:endParaRPr lang="en-US" dirty="0"/>
          </a:p>
        </p:txBody>
      </p:sp>
      <p:sp>
        <p:nvSpPr>
          <p:cNvPr id="4" name="Slide Number Placeholder 3"/>
          <p:cNvSpPr>
            <a:spLocks noGrp="1"/>
          </p:cNvSpPr>
          <p:nvPr>
            <p:ph type="sldNum" sz="quarter" idx="10"/>
          </p:nvPr>
        </p:nvSpPr>
        <p:spPr/>
        <p:txBody>
          <a:bodyPr/>
          <a:lstStyle/>
          <a:p>
            <a:fld id="{0597D704-995A-451A-AAA2-B9462F0B3A37}" type="slidenum">
              <a:rPr lang="en-CA" altLang="en-US"/>
              <a:pPr/>
              <a:t>6</a:t>
            </a:fld>
            <a:endParaRPr lang="en-CA" altLang="en-US"/>
          </a:p>
        </p:txBody>
      </p:sp>
    </p:spTree>
    <p:extLst>
      <p:ext uri="{BB962C8B-B14F-4D97-AF65-F5344CB8AC3E}">
        <p14:creationId xmlns:p14="http://schemas.microsoft.com/office/powerpoint/2010/main" val="2920375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altLang="en-US" dirty="0">
              <a:solidFill>
                <a:srgbClr val="000000"/>
              </a:solidFill>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a:solidFill>
                  <a:srgbClr val="000000"/>
                </a:solidFill>
              </a:rPr>
              <a:pPr/>
              <a:t>7</a:t>
            </a:fld>
            <a:endParaRPr lang="en-CA" altLang="en-US">
              <a:solidFill>
                <a:srgbClr val="000000"/>
              </a:solidFill>
            </a:endParaRPr>
          </a:p>
        </p:txBody>
      </p:sp>
    </p:spTree>
    <p:extLst>
      <p:ext uri="{BB962C8B-B14F-4D97-AF65-F5344CB8AC3E}">
        <p14:creationId xmlns:p14="http://schemas.microsoft.com/office/powerpoint/2010/main" val="4120653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ltLang="en-US" dirty="0" err="1">
                <a:solidFill>
                  <a:srgbClr val="000000"/>
                </a:solidFill>
                <a:latin typeface="Calibri" panose="020F0502020204030204" pitchFamily="34" charset="0"/>
              </a:rPr>
              <a:t>Toutefois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il</a:t>
            </a:r>
            <a:r>
              <a:rPr lang="en-US" altLang="en-US" dirty="0">
                <a:solidFill>
                  <a:srgbClr val="000000"/>
                </a:solidFill>
                <a:latin typeface="Calibri" panose="020F0502020204030204" pitchFamily="34" charset="0"/>
              </a:rPr>
              <a:t> y a des choses que nous </a:t>
            </a:r>
            <a:r>
              <a:rPr lang="en-US" altLang="en-US" dirty="0" err="1">
                <a:solidFill>
                  <a:srgbClr val="000000"/>
                </a:solidFill>
                <a:latin typeface="Calibri" panose="020F0502020204030204" pitchFamily="34" charset="0"/>
              </a:rPr>
              <a:t>pouvons</a:t>
            </a:r>
            <a:r>
              <a:rPr lang="en-US" altLang="en-US" dirty="0">
                <a:solidFill>
                  <a:srgbClr val="000000"/>
                </a:solidFill>
                <a:latin typeface="Calibri" panose="020F0502020204030204" pitchFamily="34" charset="0"/>
              </a:rPr>
              <a:t> faire </a:t>
            </a:r>
            <a:r>
              <a:rPr lang="en-US" altLang="en-US" dirty="0" err="1">
                <a:solidFill>
                  <a:srgbClr val="000000"/>
                </a:solidFill>
                <a:latin typeface="Calibri" panose="020F0502020204030204" pitchFamily="34" charset="0"/>
              </a:rPr>
              <a:t>aujourd’hui</a:t>
            </a:r>
            <a:r>
              <a:rPr lang="en-US" altLang="en-US" dirty="0">
                <a:solidFill>
                  <a:srgbClr val="000000"/>
                </a:solidFill>
                <a:latin typeface="Calibri" panose="020F0502020204030204" pitchFamily="34" charset="0"/>
              </a:rPr>
              <a:t> malgré les </a:t>
            </a:r>
            <a:r>
              <a:rPr lang="en-US" altLang="en-US" dirty="0" err="1">
                <a:solidFill>
                  <a:srgbClr val="000000"/>
                </a:solidFill>
                <a:latin typeface="Calibri" panose="020F0502020204030204" pitchFamily="34" charset="0"/>
              </a:rPr>
              <a:t>vastes</a:t>
            </a:r>
            <a:r>
              <a:rPr lang="en-US" altLang="en-US" dirty="0">
                <a:solidFill>
                  <a:srgbClr val="000000"/>
                </a:solidFill>
                <a:latin typeface="Calibri" panose="020F0502020204030204" pitchFamily="34" charset="0"/>
              </a:rPr>
              <a:t> obstacles </a:t>
            </a:r>
            <a:r>
              <a:rPr lang="en-US" altLang="en-US" dirty="0" err="1">
                <a:solidFill>
                  <a:srgbClr val="000000"/>
                </a:solidFill>
                <a:latin typeface="Calibri" panose="020F0502020204030204" pitchFamily="34" charset="0"/>
              </a:rPr>
              <a:t>systémiques</a:t>
            </a:r>
            <a:r>
              <a:rPr lang="en-US" altLang="en-US" dirty="0">
                <a:solidFill>
                  <a:srgbClr val="000000"/>
                </a:solidFill>
                <a:latin typeface="Calibri" panose="020F0502020204030204" pitchFamily="34" charset="0"/>
              </a:rPr>
              <a:t> qui </a:t>
            </a:r>
            <a:r>
              <a:rPr lang="en-US" altLang="en-US" dirty="0" err="1">
                <a:solidFill>
                  <a:srgbClr val="000000"/>
                </a:solidFill>
                <a:latin typeface="Calibri" panose="020F0502020204030204" pitchFamily="34" charset="0"/>
              </a:rPr>
              <a:t>pourraient</a:t>
            </a:r>
            <a:r>
              <a:rPr lang="en-US" altLang="en-US" dirty="0">
                <a:solidFill>
                  <a:srgbClr val="000000"/>
                </a:solidFill>
                <a:latin typeface="Calibri" panose="020F0502020204030204" pitchFamily="34" charset="0"/>
              </a:rPr>
              <a:t> prendre du temps à </a:t>
            </a:r>
            <a:r>
              <a:rPr lang="en-US" altLang="en-US" dirty="0" err="1">
                <a:solidFill>
                  <a:srgbClr val="000000"/>
                </a:solidFill>
                <a:latin typeface="Calibri" panose="020F0502020204030204" pitchFamily="34" charset="0"/>
              </a:rPr>
              <a:t>surmonter</a:t>
            </a:r>
            <a:r>
              <a:rPr lang="en-US" altLang="en-US" dirty="0">
                <a:solidFill>
                  <a:srgbClr val="000000"/>
                </a:solidFill>
                <a:latin typeface="Calibri" panose="020F0502020204030204" pitchFamily="34" charset="0"/>
              </a:rPr>
              <a:t>. Le </a:t>
            </a:r>
            <a:r>
              <a:rPr lang="en-US" altLang="en-US" i="1" dirty="0">
                <a:solidFill>
                  <a:srgbClr val="000000"/>
                </a:solidFill>
                <a:latin typeface="Calibri" panose="020F0502020204030204" pitchFamily="34" charset="0"/>
              </a:rPr>
              <a:t>Guide de </a:t>
            </a:r>
            <a:r>
              <a:rPr lang="en-US" altLang="en-US" i="1" dirty="0" err="1">
                <a:solidFill>
                  <a:srgbClr val="000000"/>
                </a:solidFill>
                <a:latin typeface="Calibri" panose="020F0502020204030204" pitchFamily="34" charset="0"/>
              </a:rPr>
              <a:t>démarrage</a:t>
            </a:r>
            <a:r>
              <a:rPr lang="en-US" altLang="en-US" i="1"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est</a:t>
            </a:r>
            <a:r>
              <a:rPr lang="en-US" altLang="en-US" dirty="0">
                <a:solidFill>
                  <a:srgbClr val="000000"/>
                </a:solidFill>
                <a:latin typeface="Calibri" panose="020F0502020204030204" pitchFamily="34" charset="0"/>
              </a:rPr>
              <a:t> un document qui </a:t>
            </a:r>
            <a:r>
              <a:rPr lang="en-US" altLang="en-US" dirty="0" err="1">
                <a:solidFill>
                  <a:srgbClr val="000000"/>
                </a:solidFill>
                <a:latin typeface="Calibri" panose="020F0502020204030204" pitchFamily="34" charset="0"/>
              </a:rPr>
              <a:t>décrit</a:t>
            </a:r>
            <a:r>
              <a:rPr lang="en-US" altLang="en-US" dirty="0">
                <a:solidFill>
                  <a:srgbClr val="000000"/>
                </a:solidFill>
                <a:latin typeface="Calibri" panose="020F0502020204030204" pitchFamily="34" charset="0"/>
              </a:rPr>
              <a:t> le </a:t>
            </a:r>
            <a:r>
              <a:rPr lang="en-US" altLang="en-US" dirty="0" err="1">
                <a:solidFill>
                  <a:srgbClr val="000000"/>
                </a:solidFill>
                <a:latin typeface="Calibri" panose="020F0502020204030204" pitchFamily="34" charset="0"/>
              </a:rPr>
              <a:t>processus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d’utilisation</a:t>
            </a:r>
            <a:r>
              <a:rPr lang="en-US" altLang="en-US" dirty="0">
                <a:solidFill>
                  <a:srgbClr val="000000"/>
                </a:solidFill>
                <a:latin typeface="Calibri" panose="020F0502020204030204" pitchFamily="34" charset="0"/>
              </a:rPr>
              <a:t> des </a:t>
            </a:r>
            <a:r>
              <a:rPr lang="en-US" altLang="en-US" dirty="0" err="1">
                <a:solidFill>
                  <a:srgbClr val="000000"/>
                </a:solidFill>
                <a:latin typeface="Calibri" panose="020F0502020204030204" pitchFamily="34" charset="0"/>
              </a:rPr>
              <a:t>normes</a:t>
            </a:r>
            <a:r>
              <a:rPr lang="en-US" altLang="en-US" dirty="0">
                <a:solidFill>
                  <a:srgbClr val="000000"/>
                </a:solidFill>
                <a:latin typeface="Calibri" panose="020F0502020204030204" pitchFamily="34" charset="0"/>
              </a:rPr>
              <a:t> de </a:t>
            </a:r>
            <a:r>
              <a:rPr lang="en-US" altLang="en-US" dirty="0" err="1">
                <a:solidFill>
                  <a:srgbClr val="000000"/>
                </a:solidFill>
                <a:latin typeface="Calibri" panose="020F0502020204030204" pitchFamily="34" charset="0"/>
              </a:rPr>
              <a:t>qualité</a:t>
            </a:r>
            <a:r>
              <a:rPr lang="en-US" altLang="en-US" dirty="0">
                <a:solidFill>
                  <a:srgbClr val="000000"/>
                </a:solidFill>
                <a:latin typeface="Calibri" panose="020F0502020204030204" pitchFamily="34" charset="0"/>
              </a:rPr>
              <a:t> à </a:t>
            </a:r>
            <a:r>
              <a:rPr lang="en-US" altLang="en-US" dirty="0" err="1">
                <a:solidFill>
                  <a:srgbClr val="000000"/>
                </a:solidFill>
                <a:latin typeface="Calibri" panose="020F0502020204030204" pitchFamily="34" charset="0"/>
              </a:rPr>
              <a:t>titre</a:t>
            </a:r>
            <a:r>
              <a:rPr lang="en-US" altLang="en-US" dirty="0">
                <a:solidFill>
                  <a:srgbClr val="000000"/>
                </a:solidFill>
                <a:latin typeface="Calibri" panose="020F0502020204030204" pitchFamily="34" charset="0"/>
              </a:rPr>
              <a:t> de </a:t>
            </a:r>
            <a:r>
              <a:rPr lang="en-US" altLang="en-US" dirty="0" err="1">
                <a:solidFill>
                  <a:srgbClr val="000000"/>
                </a:solidFill>
                <a:latin typeface="Calibri" panose="020F0502020204030204" pitchFamily="34" charset="0"/>
              </a:rPr>
              <a:t>ressources</a:t>
            </a:r>
            <a:r>
              <a:rPr lang="en-US" altLang="en-US" dirty="0">
                <a:solidFill>
                  <a:srgbClr val="000000"/>
                </a:solidFill>
                <a:latin typeface="Calibri" panose="020F0502020204030204" pitchFamily="34" charset="0"/>
              </a:rPr>
              <a:t> pour </a:t>
            </a:r>
            <a:r>
              <a:rPr lang="en-US" altLang="en-US" dirty="0" err="1">
                <a:solidFill>
                  <a:srgbClr val="000000"/>
                </a:solidFill>
                <a:latin typeface="Calibri" panose="020F0502020204030204" pitchFamily="34" charset="0"/>
              </a:rPr>
              <a:t>offrir</a:t>
            </a:r>
            <a:r>
              <a:rPr lang="en-US" altLang="en-US" dirty="0">
                <a:solidFill>
                  <a:srgbClr val="000000"/>
                </a:solidFill>
                <a:latin typeface="Calibri" panose="020F0502020204030204" pitchFamily="34" charset="0"/>
              </a:rPr>
              <a:t> des </a:t>
            </a:r>
            <a:r>
              <a:rPr lang="en-US" altLang="en-US" dirty="0" err="1">
                <a:solidFill>
                  <a:srgbClr val="000000"/>
                </a:solidFill>
                <a:latin typeface="Calibri" panose="020F0502020204030204" pitchFamily="34" charset="0"/>
              </a:rPr>
              <a:t>soins</a:t>
            </a:r>
            <a:r>
              <a:rPr lang="en-US" altLang="en-US" dirty="0">
                <a:solidFill>
                  <a:srgbClr val="000000"/>
                </a:solidFill>
                <a:latin typeface="Calibri" panose="020F0502020204030204" pitchFamily="34" charset="0"/>
              </a:rPr>
              <a:t> de </a:t>
            </a:r>
            <a:r>
              <a:rPr lang="en-US" altLang="en-US" dirty="0" err="1">
                <a:solidFill>
                  <a:srgbClr val="000000"/>
                </a:solidFill>
                <a:latin typeface="Calibri" panose="020F0502020204030204" pitchFamily="34" charset="0"/>
              </a:rPr>
              <a:t>qualité</a:t>
            </a:r>
            <a:r>
              <a:rPr lang="en-US" altLang="en-US" dirty="0">
                <a:solidFill>
                  <a:srgbClr val="000000"/>
                </a:solidFill>
                <a:latin typeface="Calibri" panose="020F0502020204030204" pitchFamily="34" charset="0"/>
              </a:rPr>
              <a:t> supérieure. Il compile un certain </a:t>
            </a:r>
            <a:r>
              <a:rPr lang="en-US" altLang="en-US" dirty="0" err="1">
                <a:solidFill>
                  <a:srgbClr val="000000"/>
                </a:solidFill>
                <a:latin typeface="Calibri" panose="020F0502020204030204" pitchFamily="34" charset="0"/>
              </a:rPr>
              <a:t>nombre</a:t>
            </a:r>
            <a:r>
              <a:rPr lang="en-US" altLang="en-US" dirty="0">
                <a:solidFill>
                  <a:srgbClr val="000000"/>
                </a:solidFill>
                <a:latin typeface="Calibri" panose="020F0502020204030204" pitchFamily="34" charset="0"/>
              </a:rPr>
              <a:t> de </a:t>
            </a:r>
            <a:r>
              <a:rPr lang="en-US" altLang="en-US" dirty="0" err="1">
                <a:solidFill>
                  <a:srgbClr val="000000"/>
                </a:solidFill>
                <a:latin typeface="Calibri" panose="020F0502020204030204" pitchFamily="34" charset="0"/>
              </a:rPr>
              <a:t>ressources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afin</a:t>
            </a:r>
            <a:r>
              <a:rPr lang="en-US" altLang="en-US" dirty="0">
                <a:solidFill>
                  <a:srgbClr val="000000"/>
                </a:solidFill>
                <a:latin typeface="Calibri" panose="020F0502020204030204" pitchFamily="34" charset="0"/>
              </a:rPr>
              <a:t> de </a:t>
            </a:r>
            <a:r>
              <a:rPr lang="en-US" altLang="en-US" dirty="0" err="1">
                <a:solidFill>
                  <a:srgbClr val="000000"/>
                </a:solidFill>
                <a:latin typeface="Calibri" panose="020F0502020204030204" pitchFamily="34" charset="0"/>
              </a:rPr>
              <a:t>soutenir</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l’adoption</a:t>
            </a:r>
            <a:r>
              <a:rPr lang="en-US" altLang="en-US" dirty="0">
                <a:solidFill>
                  <a:srgbClr val="000000"/>
                </a:solidFill>
                <a:latin typeface="Calibri" panose="020F0502020204030204" pitchFamily="34" charset="0"/>
              </a:rPr>
              <a:t> des </a:t>
            </a:r>
            <a:r>
              <a:rPr lang="en-US" altLang="en-US" dirty="0" err="1">
                <a:solidFill>
                  <a:srgbClr val="000000"/>
                </a:solidFill>
                <a:latin typeface="Calibri" panose="020F0502020204030204" pitchFamily="34" charset="0"/>
              </a:rPr>
              <a:t>normes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notamment</a:t>
            </a:r>
            <a:r>
              <a:rPr lang="en-US" altLang="en-US" dirty="0">
                <a:solidFill>
                  <a:srgbClr val="000000"/>
                </a:solidFill>
                <a:latin typeface="Calibri" panose="020F0502020204030204" pitchFamily="34" charset="0"/>
              </a:rPr>
              <a:t> des liens </a:t>
            </a:r>
            <a:r>
              <a:rPr lang="en-US" altLang="en-US" dirty="0" err="1">
                <a:solidFill>
                  <a:srgbClr val="000000"/>
                </a:solidFill>
                <a:latin typeface="Calibri" panose="020F0502020204030204" pitchFamily="34" charset="0"/>
              </a:rPr>
              <a:t>vers</a:t>
            </a:r>
            <a:r>
              <a:rPr lang="en-US" altLang="en-US" dirty="0">
                <a:solidFill>
                  <a:srgbClr val="000000"/>
                </a:solidFill>
                <a:latin typeface="Calibri" panose="020F0502020204030204" pitchFamily="34" charset="0"/>
              </a:rPr>
              <a:t> des </a:t>
            </a:r>
            <a:r>
              <a:rPr lang="en-US" altLang="en-US" dirty="0" err="1">
                <a:solidFill>
                  <a:srgbClr val="000000"/>
                </a:solidFill>
                <a:latin typeface="Calibri" panose="020F0502020204030204" pitchFamily="34" charset="0"/>
              </a:rPr>
              <a:t>ressources</a:t>
            </a:r>
            <a:r>
              <a:rPr lang="en-US" altLang="en-US" dirty="0">
                <a:solidFill>
                  <a:srgbClr val="000000"/>
                </a:solidFill>
                <a:latin typeface="Calibri" panose="020F0502020204030204" pitchFamily="34" charset="0"/>
              </a:rPr>
              <a:t> sur la mise </a:t>
            </a:r>
            <a:r>
              <a:rPr lang="en-US" altLang="en-US" dirty="0" err="1">
                <a:solidFill>
                  <a:srgbClr val="000000"/>
                </a:solidFill>
                <a:latin typeface="Calibri" panose="020F0502020204030204" pitchFamily="34" charset="0"/>
              </a:rPr>
              <a:t>en</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œuvre</a:t>
            </a:r>
            <a:r>
              <a:rPr lang="en-US" altLang="en-US" dirty="0">
                <a:solidFill>
                  <a:srgbClr val="000000"/>
                </a:solidFill>
                <a:latin typeface="Calibri" panose="020F0502020204030204" pitchFamily="34" charset="0"/>
              </a:rPr>
              <a:t> et </a:t>
            </a:r>
            <a:r>
              <a:rPr lang="en-US" altLang="en-US" dirty="0" err="1">
                <a:solidFill>
                  <a:srgbClr val="000000"/>
                </a:solidFill>
                <a:latin typeface="Calibri" panose="020F0502020204030204" pitchFamily="34" charset="0"/>
              </a:rPr>
              <a:t>l’amélioration</a:t>
            </a:r>
            <a:r>
              <a:rPr lang="en-US" altLang="en-US" dirty="0">
                <a:solidFill>
                  <a:srgbClr val="000000"/>
                </a:solidFill>
                <a:latin typeface="Calibri" panose="020F0502020204030204" pitchFamily="34" charset="0"/>
              </a:rPr>
              <a:t> de la </a:t>
            </a:r>
            <a:r>
              <a:rPr lang="en-US" altLang="en-US" dirty="0" err="1">
                <a:solidFill>
                  <a:srgbClr val="000000"/>
                </a:solidFill>
                <a:latin typeface="Calibri" panose="020F0502020204030204" pitchFamily="34" charset="0"/>
              </a:rPr>
              <a:t>qualité</a:t>
            </a:r>
            <a:r>
              <a:rPr lang="en-US" altLang="en-US" dirty="0">
                <a:solidFill>
                  <a:srgbClr val="000000"/>
                </a:solidFill>
                <a:latin typeface="Calibri" panose="020F0502020204030204" pitchFamily="34" charset="0"/>
              </a:rPr>
              <a:t>, des </a:t>
            </a:r>
            <a:r>
              <a:rPr lang="en-US" altLang="en-US" dirty="0" err="1">
                <a:solidFill>
                  <a:srgbClr val="000000"/>
                </a:solidFill>
                <a:latin typeface="Calibri" panose="020F0502020204030204" pitchFamily="34" charset="0"/>
              </a:rPr>
              <a:t>exemples</a:t>
            </a:r>
            <a:r>
              <a:rPr lang="en-US" altLang="en-US" dirty="0">
                <a:solidFill>
                  <a:srgbClr val="000000"/>
                </a:solidFill>
                <a:latin typeface="Calibri" panose="020F0502020204030204" pitchFamily="34" charset="0"/>
              </a:rPr>
              <a:t> et des </a:t>
            </a:r>
            <a:r>
              <a:rPr lang="en-US" altLang="en-US" dirty="0" err="1">
                <a:solidFill>
                  <a:srgbClr val="000000"/>
                </a:solidFill>
                <a:latin typeface="Calibri" panose="020F0502020204030204" pitchFamily="34" charset="0"/>
              </a:rPr>
              <a:t>activités</a:t>
            </a:r>
            <a:r>
              <a:rPr lang="en-US" altLang="en-US" dirty="0">
                <a:solidFill>
                  <a:srgbClr val="000000"/>
                </a:solidFill>
                <a:latin typeface="Calibri" panose="020F0502020204030204" pitchFamily="34" charset="0"/>
              </a:rPr>
              <a:t> à des fins de </a:t>
            </a:r>
            <a:r>
              <a:rPr lang="en-US" altLang="en-US" dirty="0" err="1">
                <a:solidFill>
                  <a:srgbClr val="000000"/>
                </a:solidFill>
                <a:latin typeface="Calibri" panose="020F0502020204030204" pitchFamily="34" charset="0"/>
              </a:rPr>
              <a:t>réflexion</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ainsi</a:t>
            </a:r>
            <a:r>
              <a:rPr lang="en-US" altLang="en-US" dirty="0">
                <a:solidFill>
                  <a:srgbClr val="000000"/>
                </a:solidFill>
                <a:latin typeface="Calibri" panose="020F0502020204030204" pitchFamily="34" charset="0"/>
              </a:rPr>
              <a:t> que des </a:t>
            </a:r>
            <a:r>
              <a:rPr lang="en-US" altLang="en-US" dirty="0" err="1">
                <a:solidFill>
                  <a:srgbClr val="000000"/>
                </a:solidFill>
                <a:latin typeface="Calibri" panose="020F0502020204030204" pitchFamily="34" charset="0"/>
              </a:rPr>
              <a:t>modèles</a:t>
            </a:r>
            <a:r>
              <a:rPr lang="en-US" altLang="en-US" dirty="0">
                <a:solidFill>
                  <a:srgbClr val="000000"/>
                </a:solidFill>
                <a:latin typeface="Calibri" panose="020F0502020204030204" pitchFamily="34" charset="0"/>
              </a:rPr>
              <a:t> et des documents pour </a:t>
            </a:r>
            <a:r>
              <a:rPr lang="en-US" altLang="en-US" dirty="0" err="1">
                <a:solidFill>
                  <a:srgbClr val="000000"/>
                </a:solidFill>
                <a:latin typeface="Calibri" panose="020F0502020204030204" pitchFamily="34" charset="0"/>
              </a:rPr>
              <a:t>soutenir</a:t>
            </a:r>
            <a:r>
              <a:rPr lang="en-US" altLang="en-US" dirty="0">
                <a:solidFill>
                  <a:srgbClr val="000000"/>
                </a:solidFill>
                <a:latin typeface="Calibri" panose="020F0502020204030204" pitchFamily="34" charset="0"/>
              </a:rPr>
              <a:t> les </a:t>
            </a:r>
            <a:r>
              <a:rPr lang="en-US" altLang="en-US" dirty="0" err="1">
                <a:solidFill>
                  <a:srgbClr val="000000"/>
                </a:solidFill>
                <a:latin typeface="Calibri" panose="020F0502020204030204" pitchFamily="34" charset="0"/>
              </a:rPr>
              <a:t>activités</a:t>
            </a:r>
            <a:r>
              <a:rPr lang="en-US" altLang="en-US" dirty="0">
                <a:solidFill>
                  <a:srgbClr val="000000"/>
                </a:solidFill>
                <a:latin typeface="Calibri" panose="020F0502020204030204" pitchFamily="34" charset="0"/>
              </a:rPr>
              <a:t> de planification de la mise </a:t>
            </a:r>
            <a:r>
              <a:rPr lang="en-US" altLang="en-US" dirty="0" err="1">
                <a:solidFill>
                  <a:srgbClr val="000000"/>
                </a:solidFill>
                <a:latin typeface="Calibri" panose="020F0502020204030204" pitchFamily="34" charset="0"/>
              </a:rPr>
              <a:t>en</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œuvre</a:t>
            </a:r>
            <a:r>
              <a:rPr lang="en-US" altLang="en-US" dirty="0">
                <a:solidFill>
                  <a:srgbClr val="000000"/>
                </a:solidFill>
                <a:latin typeface="Calibri" panose="020F0502020204030204" pitchFamily="34" charset="0"/>
              </a:rPr>
              <a:t>. Le </a:t>
            </a:r>
            <a:r>
              <a:rPr lang="en-US" altLang="en-US" i="1" dirty="0">
                <a:solidFill>
                  <a:srgbClr val="000000"/>
                </a:solidFill>
                <a:latin typeface="Calibri" panose="020F0502020204030204" pitchFamily="34" charset="0"/>
              </a:rPr>
              <a:t>Guide de </a:t>
            </a:r>
            <a:r>
              <a:rPr lang="en-US" altLang="en-US" i="1" dirty="0" err="1">
                <a:solidFill>
                  <a:srgbClr val="000000"/>
                </a:solidFill>
                <a:latin typeface="Calibri" panose="020F0502020204030204" pitchFamily="34" charset="0"/>
              </a:rPr>
              <a:t>démarrage</a:t>
            </a:r>
            <a:r>
              <a:rPr lang="en-US" altLang="en-US" i="1"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comprend</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également</a:t>
            </a:r>
            <a:r>
              <a:rPr lang="en-US" altLang="en-US" dirty="0">
                <a:solidFill>
                  <a:srgbClr val="000000"/>
                </a:solidFill>
                <a:latin typeface="Calibri" panose="020F0502020204030204" pitchFamily="34" charset="0"/>
              </a:rPr>
              <a:t> un </a:t>
            </a:r>
            <a:r>
              <a:rPr lang="en-US" altLang="en-US" dirty="0" err="1">
                <a:solidFill>
                  <a:srgbClr val="000000"/>
                </a:solidFill>
                <a:latin typeface="Calibri" panose="020F0502020204030204" pitchFamily="34" charset="0"/>
              </a:rPr>
              <a:t>modèle</a:t>
            </a:r>
            <a:r>
              <a:rPr lang="en-US" altLang="en-US" dirty="0">
                <a:solidFill>
                  <a:srgbClr val="000000"/>
                </a:solidFill>
                <a:latin typeface="Calibri" panose="020F0502020204030204" pitchFamily="34" charset="0"/>
              </a:rPr>
              <a:t> de plan </a:t>
            </a:r>
            <a:r>
              <a:rPr lang="en-US" altLang="en-US" dirty="0" err="1">
                <a:solidFill>
                  <a:srgbClr val="000000"/>
                </a:solidFill>
                <a:latin typeface="Calibri" panose="020F0502020204030204" pitchFamily="34" charset="0"/>
              </a:rPr>
              <a:t>d’action</a:t>
            </a:r>
            <a:r>
              <a:rPr lang="en-US" altLang="en-US" dirty="0">
                <a:solidFill>
                  <a:srgbClr val="000000"/>
                </a:solidFill>
                <a:latin typeface="Calibri" panose="020F0502020204030204" pitchFamily="34" charset="0"/>
              </a:rPr>
              <a:t> et des </a:t>
            </a:r>
            <a:r>
              <a:rPr lang="en-US" altLang="en-US" dirty="0" err="1">
                <a:solidFill>
                  <a:srgbClr val="000000"/>
                </a:solidFill>
                <a:latin typeface="Calibri" panose="020F0502020204030204" pitchFamily="34" charset="0"/>
              </a:rPr>
              <a:t>exemples</a:t>
            </a:r>
            <a:r>
              <a:rPr lang="en-US" altLang="en-US" dirty="0">
                <a:solidFill>
                  <a:srgbClr val="000000"/>
                </a:solidFill>
                <a:latin typeface="Calibri" panose="020F0502020204030204" pitchFamily="34" charset="0"/>
              </a:rPr>
              <a:t> sur la manière </a:t>
            </a:r>
            <a:r>
              <a:rPr lang="en-US" altLang="en-US" dirty="0" err="1">
                <a:solidFill>
                  <a:srgbClr val="000000"/>
                </a:solidFill>
                <a:latin typeface="Calibri" panose="020F0502020204030204" pitchFamily="34" charset="0"/>
              </a:rPr>
              <a:t>dont</a:t>
            </a:r>
            <a:r>
              <a:rPr lang="en-US" altLang="en-US" dirty="0">
                <a:solidFill>
                  <a:srgbClr val="000000"/>
                </a:solidFill>
                <a:latin typeface="Calibri" panose="020F0502020204030204" pitchFamily="34" charset="0"/>
              </a:rPr>
              <a:t> les plans </a:t>
            </a:r>
            <a:r>
              <a:rPr lang="en-US" altLang="en-US" dirty="0" err="1">
                <a:solidFill>
                  <a:srgbClr val="000000"/>
                </a:solidFill>
                <a:latin typeface="Calibri" panose="020F0502020204030204" pitchFamily="34" charset="0"/>
              </a:rPr>
              <a:t>d’amélioration</a:t>
            </a:r>
            <a:r>
              <a:rPr lang="en-US" altLang="en-US" dirty="0">
                <a:solidFill>
                  <a:srgbClr val="000000"/>
                </a:solidFill>
                <a:latin typeface="Calibri" panose="020F0502020204030204" pitchFamily="34" charset="0"/>
              </a:rPr>
              <a:t> de la </a:t>
            </a:r>
            <a:r>
              <a:rPr lang="en-US" altLang="en-US" dirty="0" err="1">
                <a:solidFill>
                  <a:srgbClr val="000000"/>
                </a:solidFill>
                <a:latin typeface="Calibri" panose="020F0502020204030204" pitchFamily="34" charset="0"/>
              </a:rPr>
              <a:t>qualité</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peuvent</a:t>
            </a:r>
            <a:r>
              <a:rPr lang="en-US" altLang="en-US" dirty="0">
                <a:solidFill>
                  <a:srgbClr val="000000"/>
                </a:solidFill>
                <a:latin typeface="Calibri" panose="020F0502020204030204" pitchFamily="34" charset="0"/>
              </a:rPr>
              <a:t> aider à faire </a:t>
            </a:r>
            <a:r>
              <a:rPr lang="en-US" altLang="en-US" dirty="0" err="1">
                <a:solidFill>
                  <a:srgbClr val="000000"/>
                </a:solidFill>
                <a:latin typeface="Calibri" panose="020F0502020204030204" pitchFamily="34" charset="0"/>
              </a:rPr>
              <a:t>progresser</a:t>
            </a:r>
            <a:r>
              <a:rPr lang="en-US" altLang="en-US" dirty="0">
                <a:solidFill>
                  <a:srgbClr val="000000"/>
                </a:solidFill>
                <a:latin typeface="Calibri" panose="020F0502020204030204" pitchFamily="34" charset="0"/>
              </a:rPr>
              <a:t> les </a:t>
            </a:r>
            <a:r>
              <a:rPr lang="en-US" altLang="en-US" dirty="0" err="1">
                <a:solidFill>
                  <a:srgbClr val="000000"/>
                </a:solidFill>
                <a:latin typeface="Calibri" panose="020F0502020204030204" pitchFamily="34" charset="0"/>
              </a:rPr>
              <a:t>normes</a:t>
            </a:r>
            <a:r>
              <a:rPr lang="en-US" altLang="en-US" dirty="0">
                <a:solidFill>
                  <a:srgbClr val="000000"/>
                </a:solidFill>
                <a:latin typeface="Calibri" panose="020F0502020204030204" pitchFamily="34" charset="0"/>
              </a:rPr>
              <a:t> de </a:t>
            </a:r>
            <a:r>
              <a:rPr lang="en-US" altLang="en-US" dirty="0" err="1">
                <a:solidFill>
                  <a:srgbClr val="000000"/>
                </a:solidFill>
                <a:latin typeface="Calibri" panose="020F0502020204030204" pitchFamily="34" charset="0"/>
              </a:rPr>
              <a:t>qualité</a:t>
            </a:r>
            <a:r>
              <a:rPr lang="en-US" altLang="en-US" dirty="0">
                <a:solidFill>
                  <a:srgbClr val="000000"/>
                </a:solidFill>
                <a:latin typeface="Calibri" panose="020F0502020204030204" pitchFamily="34" charset="0"/>
              </a:rPr>
              <a:t>.</a:t>
            </a:r>
          </a:p>
        </p:txBody>
      </p:sp>
      <p:sp>
        <p:nvSpPr>
          <p:cNvPr id="4" name="Slide Number Placeholder 3"/>
          <p:cNvSpPr>
            <a:spLocks noGrp="1"/>
          </p:cNvSpPr>
          <p:nvPr>
            <p:ph type="sldNum" sz="quarter" idx="10"/>
          </p:nvPr>
        </p:nvSpPr>
        <p:spPr/>
        <p:txBody>
          <a:bodyPr/>
          <a:lstStyle/>
          <a:p>
            <a:fld id="{0597D704-995A-451A-AAA2-B9462F0B3A37}" type="slidenum">
              <a:rPr lang="en-CA" altLang="en-US"/>
              <a:pPr/>
              <a:t>8</a:t>
            </a:fld>
            <a:endParaRPr lang="en-CA" altLang="en-US"/>
          </a:p>
        </p:txBody>
      </p:sp>
    </p:spTree>
    <p:extLst>
      <p:ext uri="{BB962C8B-B14F-4D97-AF65-F5344CB8AC3E}">
        <p14:creationId xmlns:p14="http://schemas.microsoft.com/office/powerpoint/2010/main" val="38881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Le programme des normes de qualité a mis en évidence plusieurs exemples d’organisations et de groupes qui utilisent diverses normes et procédures de déclaration dans leur milieu de soins cliniques, leur organisation ou leur établissement. Ces exemples se trouvent dans des publications et des discussions sur Quorum.</a:t>
            </a:r>
          </a:p>
          <a:p>
            <a:endParaRPr lang="fr-FR" dirty="0"/>
          </a:p>
          <a:p>
            <a:r>
              <a:rPr lang="fr-FR" dirty="0"/>
              <a:t>De plus, nous travaillons à la compilation de ressources et d’outils, tant pour les cliniciens que pour les patients et les familles.</a:t>
            </a:r>
          </a:p>
          <a:p>
            <a:endParaRPr lang="fr-FR" dirty="0"/>
          </a:p>
          <a:p>
            <a:r>
              <a:rPr lang="fr-FR" dirty="0"/>
              <a:t>L’accent est mis sur les exemples de mise en œuvre et d’adoption, et sur la façon dont les organisations appliquent les normes de qualité dans leur pratique pour donner des soins.</a:t>
            </a:r>
          </a:p>
          <a:p>
            <a:endParaRPr lang="fr-FR" dirty="0"/>
          </a:p>
          <a:p>
            <a:r>
              <a:rPr lang="fr-FR" dirty="0"/>
              <a:t>Nous aimerions beaucoup savoir si vous voulez contribuer à un message ou à un article.</a:t>
            </a:r>
            <a:endParaRPr lang="en-CA" dirty="0"/>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9</a:t>
            </a:fld>
            <a:endParaRPr lang="en-CA" altLang="en-US"/>
          </a:p>
        </p:txBody>
      </p:sp>
    </p:spTree>
    <p:extLst>
      <p:ext uri="{BB962C8B-B14F-4D97-AF65-F5344CB8AC3E}">
        <p14:creationId xmlns:p14="http://schemas.microsoft.com/office/powerpoint/2010/main" val="23249423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Master" Target="../slideMasters/slideMaster3.xml"/><Relationship Id="rId4" Type="http://schemas.openxmlformats.org/officeDocument/2006/relationships/image" Target="../media/image26.emf"/></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0186" y="5045884"/>
            <a:ext cx="2787565" cy="1437461"/>
          </a:xfrm>
          <a:prstGeom prst="rect">
            <a:avLst/>
          </a:prstGeom>
        </p:spPr>
      </p:pic>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990681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04089" y="-104089"/>
            <a:ext cx="7066178"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00A0AF"/>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4" name="TextBox 3"/>
          <p:cNvSpPr txBox="1"/>
          <p:nvPr userDrawn="1"/>
        </p:nvSpPr>
        <p:spPr>
          <a:xfrm>
            <a:off x="7156825" y="-14941"/>
            <a:ext cx="1526380" cy="3939540"/>
          </a:xfrm>
          <a:prstGeom prst="rect">
            <a:avLst/>
          </a:prstGeom>
          <a:noFill/>
        </p:spPr>
        <p:txBody>
          <a:bodyPr wrap="none" rtlCol="0">
            <a:spAutoFit/>
          </a:bodyPr>
          <a:lstStyle/>
          <a:p>
            <a:r>
              <a:rPr lang="en-US" sz="25000" u="none" dirty="0">
                <a:solidFill>
                  <a:srgbClr val="00B2E3"/>
                </a:solidFill>
                <a:latin typeface="ITC Century Std Book"/>
                <a:cs typeface="ITC Century Std Book"/>
              </a:rPr>
              <a:t>”</a:t>
            </a:r>
          </a:p>
        </p:txBody>
      </p:sp>
    </p:spTree>
    <p:extLst>
      <p:ext uri="{BB962C8B-B14F-4D97-AF65-F5344CB8AC3E}">
        <p14:creationId xmlns:p14="http://schemas.microsoft.com/office/powerpoint/2010/main" val="1212589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75333" cy="6919604"/>
          </a:xfrm>
          <a:prstGeom prst="rect">
            <a:avLst/>
          </a:prstGeom>
        </p:spPr>
      </p:pic>
    </p:spTree>
    <p:extLst>
      <p:ext uri="{BB962C8B-B14F-4D97-AF65-F5344CB8AC3E}">
        <p14:creationId xmlns:p14="http://schemas.microsoft.com/office/powerpoint/2010/main" val="810532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2" name="Picture 1" descr="ty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7973"/>
            <a:ext cx="9144000" cy="6895973"/>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7881885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hank you slide_option 1">
    <p:bg>
      <p:bgPr>
        <a:solidFill>
          <a:srgbClr val="118995"/>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6BFF45A-DCBD-4947-B07F-2B5A7329144C}"/>
              </a:ext>
            </a:extLst>
          </p:cNvPr>
          <p:cNvPicPr>
            <a:picLocks noChangeAspect="1"/>
          </p:cNvPicPr>
          <p:nvPr userDrawn="1"/>
        </p:nvPicPr>
        <p:blipFill>
          <a:blip r:embed="rId2"/>
          <a:srcRect/>
          <a:stretch/>
        </p:blipFill>
        <p:spPr>
          <a:xfrm>
            <a:off x="2052" y="1548"/>
            <a:ext cx="9171228" cy="6916507"/>
          </a:xfrm>
          <a:prstGeom prst="rect">
            <a:avLst/>
          </a:prstGeom>
        </p:spPr>
      </p:pic>
    </p:spTree>
    <p:extLst>
      <p:ext uri="{BB962C8B-B14F-4D97-AF65-F5344CB8AC3E}">
        <p14:creationId xmlns:p14="http://schemas.microsoft.com/office/powerpoint/2010/main" val="25503878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Slides option 2">
    <p:spTree>
      <p:nvGrpSpPr>
        <p:cNvPr id="1" name=""/>
        <p:cNvGrpSpPr/>
        <p:nvPr/>
      </p:nvGrpSpPr>
      <p:grpSpPr>
        <a:xfrm>
          <a:off x="0" y="0"/>
          <a:ext cx="0" cy="0"/>
          <a:chOff x="0" y="0"/>
          <a:chExt cx="0" cy="0"/>
        </a:xfrm>
      </p:grpSpPr>
      <p:sp>
        <p:nvSpPr>
          <p:cNvPr id="7" name="TextBox 6"/>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0" y="7856"/>
            <a:ext cx="7058285" cy="6850144"/>
          </a:xfrm>
          <a:prstGeom prst="rect">
            <a:avLst/>
          </a:prstGeom>
        </p:spPr>
      </p:pic>
    </p:spTree>
    <p:extLst>
      <p:ext uri="{BB962C8B-B14F-4D97-AF65-F5344CB8AC3E}">
        <p14:creationId xmlns:p14="http://schemas.microsoft.com/office/powerpoint/2010/main" val="15770337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DA9311-CE82-2D41-8781-D72699AE537D}"/>
              </a:ext>
            </a:extLst>
          </p:cNvPr>
          <p:cNvSpPr>
            <a:spLocks noGrp="1"/>
          </p:cNvSpPr>
          <p:nvPr>
            <p:ph type="dt" sz="half" idx="10"/>
          </p:nvPr>
        </p:nvSpPr>
        <p:spPr/>
        <p:txBody>
          <a:bodyPr/>
          <a:lstStyle/>
          <a:p>
            <a:fld id="{7C168D28-9C6A-8D48-B7F5-3AF471BC95E1}" type="datetimeFigureOut">
              <a:rPr lang="en-US" smtClean="0"/>
              <a:t>8/10/2021</a:t>
            </a:fld>
            <a:endParaRPr lang="en-US"/>
          </a:p>
        </p:txBody>
      </p:sp>
      <p:sp>
        <p:nvSpPr>
          <p:cNvPr id="3" name="Footer Placeholder 2">
            <a:extLst>
              <a:ext uri="{FF2B5EF4-FFF2-40B4-BE49-F238E27FC236}">
                <a16:creationId xmlns:a16="http://schemas.microsoft.com/office/drawing/2014/main" id="{F72DB97A-385D-9F4C-B060-C3FCE27067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DBC014-09CC-794F-938C-4A97C8C7847D}"/>
              </a:ext>
            </a:extLst>
          </p:cNvPr>
          <p:cNvSpPr>
            <a:spLocks noGrp="1"/>
          </p:cNvSpPr>
          <p:nvPr>
            <p:ph type="sldNum" sz="quarter" idx="12"/>
          </p:nvPr>
        </p:nvSpPr>
        <p:spPr/>
        <p:txBody>
          <a:bodyPr/>
          <a:lstStyle/>
          <a:p>
            <a:fld id="{B869D1F6-CCE9-2E47-9A77-EEFFC8AF0AA6}" type="slidenum">
              <a:rPr lang="en-US" smtClean="0"/>
              <a:t>‹#›</a:t>
            </a:fld>
            <a:endParaRPr lang="en-US"/>
          </a:p>
        </p:txBody>
      </p:sp>
    </p:spTree>
    <p:extLst>
      <p:ext uri="{BB962C8B-B14F-4D97-AF65-F5344CB8AC3E}">
        <p14:creationId xmlns:p14="http://schemas.microsoft.com/office/powerpoint/2010/main" val="1352204766"/>
      </p:ext>
    </p:extLst>
  </p:cSld>
  <p:clrMapOvr>
    <a:masterClrMapping/>
  </p:clrMapOvr>
  <p:transition spd="slow" advClick="0" advTm="3000">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2D9F10-9B8B-6449-AE9C-5491A74E0718}" type="datetimeFigureOut">
              <a:rPr lang="en-US" smtClean="0"/>
              <a:t>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B5DC2-4376-BF46-A122-797D57CA887C}" type="slidenum">
              <a:rPr lang="en-US" smtClean="0"/>
              <a:t>‹#›</a:t>
            </a:fld>
            <a:endParaRPr lang="en-US"/>
          </a:p>
        </p:txBody>
      </p:sp>
    </p:spTree>
    <p:extLst>
      <p:ext uri="{BB962C8B-B14F-4D97-AF65-F5344CB8AC3E}">
        <p14:creationId xmlns:p14="http://schemas.microsoft.com/office/powerpoint/2010/main" val="23659162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ide_graphs">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C614D70-6F9B-B845-9818-088654AFE70B}"/>
              </a:ext>
            </a:extLst>
          </p:cNvPr>
          <p:cNvSpPr>
            <a:spLocks noGrp="1"/>
          </p:cNvSpPr>
          <p:nvPr>
            <p:ph type="title"/>
          </p:nvPr>
        </p:nvSpPr>
        <p:spPr>
          <a:xfrm>
            <a:off x="457200" y="180854"/>
            <a:ext cx="7139136" cy="1165909"/>
          </a:xfrm>
        </p:spPr>
        <p:txBody>
          <a:bodyPr anchor="t"/>
          <a:lstStyle>
            <a:lvl1pPr>
              <a:defRPr>
                <a:solidFill>
                  <a:schemeClr val="tx1"/>
                </a:solidFill>
              </a:defRPr>
            </a:lvl1pPr>
          </a:lstStyle>
          <a:p>
            <a:r>
              <a:rPr lang="en-US"/>
              <a:t>Click to edit Master title style</a:t>
            </a:r>
            <a:endParaRPr lang="en-CA"/>
          </a:p>
        </p:txBody>
      </p:sp>
      <p:sp>
        <p:nvSpPr>
          <p:cNvPr id="8" name="TextBox 7">
            <a:extLst>
              <a:ext uri="{FF2B5EF4-FFF2-40B4-BE49-F238E27FC236}">
                <a16:creationId xmlns:a16="http://schemas.microsoft.com/office/drawing/2014/main" id="{55B34939-D16E-7241-8648-2BC928FA5F3F}"/>
              </a:ext>
            </a:extLst>
          </p:cNvPr>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chemeClr val="tx1"/>
                </a:solidFill>
                <a:latin typeface="Arial"/>
                <a:cs typeface="Arial"/>
              </a:rPr>
              <a:pPr algn="r" eaLnBrk="1" hangingPunct="1">
                <a:spcBef>
                  <a:spcPct val="50000"/>
                </a:spcBef>
              </a:pPr>
              <a:t>‹#›</a:t>
            </a:fld>
            <a:endParaRPr lang="en-US" altLang="en-US" sz="1100" b="0" u="none">
              <a:solidFill>
                <a:schemeClr val="tx1"/>
              </a:solidFill>
              <a:latin typeface="Arial"/>
              <a:cs typeface="Arial"/>
            </a:endParaRPr>
          </a:p>
        </p:txBody>
      </p:sp>
      <p:sp>
        <p:nvSpPr>
          <p:cNvPr id="7" name="Rectangle 6">
            <a:extLst>
              <a:ext uri="{FF2B5EF4-FFF2-40B4-BE49-F238E27FC236}">
                <a16:creationId xmlns:a16="http://schemas.microsoft.com/office/drawing/2014/main" id="{A8632879-278F-4CCF-B4B3-E42BD6BA9AD8}"/>
              </a:ext>
            </a:extLst>
          </p:cNvPr>
          <p:cNvSpPr/>
          <p:nvPr userDrawn="1"/>
        </p:nvSpPr>
        <p:spPr bwMode="auto">
          <a:xfrm>
            <a:off x="0" y="27408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28131549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6163" t="6163" b="6163"/>
          <a:stretch/>
        </p:blipFill>
        <p:spPr>
          <a:xfrm>
            <a:off x="-1" y="-1"/>
            <a:ext cx="4864129" cy="6858001"/>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186" y="5013484"/>
            <a:ext cx="2787565" cy="1437461"/>
          </a:xfrm>
          <a:prstGeom prst="rect">
            <a:avLst/>
          </a:prstGeom>
        </p:spPr>
      </p:pic>
    </p:spTree>
    <p:extLst>
      <p:ext uri="{BB962C8B-B14F-4D97-AF65-F5344CB8AC3E}">
        <p14:creationId xmlns:p14="http://schemas.microsoft.com/office/powerpoint/2010/main" val="42729487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flipH="1">
            <a:off x="50264" y="0"/>
            <a:ext cx="9093736" cy="6858000"/>
          </a:xfrm>
          <a:prstGeom prst="rect">
            <a:avLst/>
          </a:prstGeom>
        </p:spPr>
      </p:pic>
    </p:spTree>
    <p:extLst>
      <p:ext uri="{BB962C8B-B14F-4D97-AF65-F5344CB8AC3E}">
        <p14:creationId xmlns:p14="http://schemas.microsoft.com/office/powerpoint/2010/main" val="3618805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a:off x="51292" y="0"/>
            <a:ext cx="9091679" cy="6858000"/>
          </a:xfrm>
          <a:prstGeom prst="rect">
            <a:avLst/>
          </a:prstGeom>
        </p:spPr>
      </p:pic>
      <p:sp>
        <p:nvSpPr>
          <p:cNvPr id="4" name="Rectangle 3"/>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14996222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pic>
        <p:nvPicPr>
          <p:cNvPr id="5" name="Picture 4"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2" name="Title 1"/>
          <p:cNvSpPr>
            <a:spLocks noGrp="1"/>
          </p:cNvSpPr>
          <p:nvPr>
            <p:ph type="title"/>
          </p:nvPr>
        </p:nvSpPr>
        <p:spPr>
          <a:xfrm>
            <a:off x="457200" y="274638"/>
            <a:ext cx="7139136" cy="1165909"/>
          </a:xfrm>
        </p:spPr>
        <p:txBody>
          <a:bodyPr anchor="b"/>
          <a:lstStyle>
            <a:lvl1pPr>
              <a:defRPr>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6532092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pic>
        <p:nvPicPr>
          <p:cNvPr id="6" name="Picture 5"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2" name="Title 1"/>
          <p:cNvSpPr>
            <a:spLocks noGrp="1"/>
          </p:cNvSpPr>
          <p:nvPr>
            <p:ph type="title"/>
          </p:nvPr>
        </p:nvSpPr>
        <p:spPr>
          <a:xfrm>
            <a:off x="474544" y="2074491"/>
            <a:ext cx="7139136" cy="706437"/>
          </a:xfrm>
        </p:spPr>
        <p:txBody>
          <a:bodyPr anchor="b"/>
          <a:lstStyle>
            <a:lvl1pPr>
              <a:lnSpc>
                <a:spcPts val="4680"/>
              </a:lnSpc>
              <a:defRPr sz="4400">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41586567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pic>
        <p:nvPicPr>
          <p:cNvPr id="5" name="Picture 4"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2" name="Title 1"/>
          <p:cNvSpPr>
            <a:spLocks noGrp="1"/>
          </p:cNvSpPr>
          <p:nvPr>
            <p:ph type="title"/>
          </p:nvPr>
        </p:nvSpPr>
        <p:spPr>
          <a:xfrm>
            <a:off x="457200" y="490315"/>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8623795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lide_graphs">
    <p:spTree>
      <p:nvGrpSpPr>
        <p:cNvPr id="1" name=""/>
        <p:cNvGrpSpPr/>
        <p:nvPr/>
      </p:nvGrpSpPr>
      <p:grpSpPr>
        <a:xfrm>
          <a:off x="0" y="0"/>
          <a:ext cx="0" cy="0"/>
          <a:chOff x="0" y="0"/>
          <a:chExt cx="0" cy="0"/>
        </a:xfrm>
      </p:grpSpPr>
      <p:sp>
        <p:nvSpPr>
          <p:cNvPr id="2" name="Title 1"/>
          <p:cNvSpPr>
            <a:spLocks noGrp="1"/>
          </p:cNvSpPr>
          <p:nvPr>
            <p:ph type="title"/>
          </p:nvPr>
        </p:nvSpPr>
        <p:spPr>
          <a:xfrm>
            <a:off x="457200" y="490315"/>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7" name="TextBox 6"/>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18583981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rgbClr val="00A0AF"/>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16230867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118995"/>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665" y="-81344"/>
            <a:ext cx="9198665" cy="6937130"/>
          </a:xfrm>
          <a:prstGeom prst="rect">
            <a:avLst/>
          </a:prstGeom>
        </p:spPr>
      </p:pic>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FFFFFF"/>
                </a:solidFill>
                <a:latin typeface="Arial"/>
                <a:cs typeface="Arial"/>
              </a:rPr>
              <a:pPr algn="r" eaLnBrk="1" hangingPunct="1">
                <a:spcBef>
                  <a:spcPct val="50000"/>
                </a:spcBef>
              </a:pPr>
              <a:t>‹#›</a:t>
            </a:fld>
            <a:endParaRPr lang="en-US" altLang="en-US" sz="1100" u="none">
              <a:solidFill>
                <a:srgbClr val="FFFFFF"/>
              </a:solidFill>
              <a:latin typeface="Arial"/>
              <a:cs typeface="Arial"/>
            </a:endParaRPr>
          </a:p>
        </p:txBody>
      </p:sp>
    </p:spTree>
    <p:extLst>
      <p:ext uri="{BB962C8B-B14F-4D97-AF65-F5344CB8AC3E}">
        <p14:creationId xmlns:p14="http://schemas.microsoft.com/office/powerpoint/2010/main" val="23064990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3" name="Picture 2"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0"/>
            <a:ext cx="7066380"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118995"/>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a:solidFill>
                  <a:srgbClr val="00A0AF"/>
                </a:solidFill>
                <a:latin typeface="ITC Century Std Book"/>
                <a:cs typeface="ITC Century Std Book"/>
              </a:rPr>
              <a:t>”</a:t>
            </a:r>
          </a:p>
        </p:txBody>
      </p:sp>
    </p:spTree>
    <p:extLst>
      <p:ext uri="{BB962C8B-B14F-4D97-AF65-F5344CB8AC3E}">
        <p14:creationId xmlns:p14="http://schemas.microsoft.com/office/powerpoint/2010/main" val="31471536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2" y="0"/>
            <a:ext cx="9175334" cy="6920640"/>
          </a:xfrm>
          <a:prstGeom prst="rect">
            <a:avLst/>
          </a:prstGeom>
        </p:spPr>
      </p:pic>
    </p:spTree>
    <p:extLst>
      <p:ext uri="{BB962C8B-B14F-4D97-AF65-F5344CB8AC3E}">
        <p14:creationId xmlns:p14="http://schemas.microsoft.com/office/powerpoint/2010/main" val="17084934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43999" cy="6897005"/>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7401887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Slides option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724" y="0"/>
            <a:ext cx="9087937" cy="6858000"/>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186" y="5013484"/>
            <a:ext cx="2787565" cy="1437461"/>
          </a:xfrm>
          <a:prstGeom prst="rect">
            <a:avLst/>
          </a:prstGeom>
        </p:spPr>
      </p:pic>
    </p:spTree>
    <p:extLst>
      <p:ext uri="{BB962C8B-B14F-4D97-AF65-F5344CB8AC3E}">
        <p14:creationId xmlns:p14="http://schemas.microsoft.com/office/powerpoint/2010/main" val="3871241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lide_section divider">
    <p:bg>
      <p:bgPr>
        <a:solidFill>
          <a:srgbClr val="00B2E3">
            <a:alpha val="1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FFFFFF"/>
                </a:solidFill>
                <a:latin typeface="Arial"/>
                <a:cs typeface="Arial"/>
              </a:rPr>
              <a:pPr algn="r" eaLnBrk="1" hangingPunct="1">
                <a:spcBef>
                  <a:spcPct val="50000"/>
                </a:spcBef>
              </a:pPr>
              <a:t>‹#›</a:t>
            </a:fld>
            <a:endParaRPr lang="en-US" altLang="en-US" sz="1100" u="none">
              <a:solidFill>
                <a:srgbClr val="FFFFFF"/>
              </a:solidFill>
              <a:latin typeface="Arial"/>
              <a:cs typeface="Arial"/>
            </a:endParaRPr>
          </a:p>
        </p:txBody>
      </p:sp>
    </p:spTree>
    <p:extLst>
      <p:ext uri="{BB962C8B-B14F-4D97-AF65-F5344CB8AC3E}">
        <p14:creationId xmlns:p14="http://schemas.microsoft.com/office/powerpoint/2010/main" val="1530702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5_Slides option 2">
    <p:spTree>
      <p:nvGrpSpPr>
        <p:cNvPr id="1" name=""/>
        <p:cNvGrpSpPr/>
        <p:nvPr/>
      </p:nvGrpSpPr>
      <p:grpSpPr>
        <a:xfrm>
          <a:off x="0" y="0"/>
          <a:ext cx="0" cy="0"/>
          <a:chOff x="0" y="0"/>
          <a:chExt cx="0" cy="0"/>
        </a:xfrm>
      </p:grpSpPr>
      <p:sp>
        <p:nvSpPr>
          <p:cNvPr id="7" name="TextBox 6"/>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7856"/>
            <a:ext cx="7058285" cy="6850144"/>
          </a:xfrm>
          <a:prstGeom prst="rect">
            <a:avLst/>
          </a:prstGeom>
        </p:spPr>
      </p:pic>
    </p:spTree>
    <p:extLst>
      <p:ext uri="{BB962C8B-B14F-4D97-AF65-F5344CB8AC3E}">
        <p14:creationId xmlns:p14="http://schemas.microsoft.com/office/powerpoint/2010/main" val="12745448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Slides option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723" y="0"/>
            <a:ext cx="9087937" cy="6858000"/>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187" y="5013486"/>
            <a:ext cx="2787565" cy="1437461"/>
          </a:xfrm>
          <a:prstGeom prst="rect">
            <a:avLst/>
          </a:prstGeom>
        </p:spPr>
      </p:pic>
    </p:spTree>
    <p:extLst>
      <p:ext uri="{BB962C8B-B14F-4D97-AF65-F5344CB8AC3E}">
        <p14:creationId xmlns:p14="http://schemas.microsoft.com/office/powerpoint/2010/main" val="5841155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9141583" cy="6858000"/>
          </a:xfrm>
          <a:prstGeom prst="rect">
            <a:avLst/>
          </a:prstGeom>
        </p:spPr>
      </p:pic>
    </p:spTree>
    <p:extLst>
      <p:ext uri="{BB962C8B-B14F-4D97-AF65-F5344CB8AC3E}">
        <p14:creationId xmlns:p14="http://schemas.microsoft.com/office/powerpoint/2010/main" val="34858229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Slides option 2">
    <p:spTree>
      <p:nvGrpSpPr>
        <p:cNvPr id="1" name=""/>
        <p:cNvGrpSpPr/>
        <p:nvPr/>
      </p:nvGrpSpPr>
      <p:grpSpPr>
        <a:xfrm>
          <a:off x="0" y="0"/>
          <a:ext cx="0" cy="0"/>
          <a:chOff x="0" y="0"/>
          <a:chExt cx="0" cy="0"/>
        </a:xfrm>
      </p:grpSpPr>
      <p:pic>
        <p:nvPicPr>
          <p:cNvPr id="7" name="Picture 6" descr="quote page.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0800000">
            <a:off x="2085714" y="-34148"/>
            <a:ext cx="7058286" cy="6858000"/>
          </a:xfrm>
          <a:prstGeom prst="rect">
            <a:avLst/>
          </a:prstGeom>
        </p:spPr>
      </p:pic>
      <p:sp>
        <p:nvSpPr>
          <p:cNvPr id="2" name="Title 1"/>
          <p:cNvSpPr>
            <a:spLocks noGrp="1"/>
          </p:cNvSpPr>
          <p:nvPr>
            <p:ph type="title"/>
          </p:nvPr>
        </p:nvSpPr>
        <p:spPr>
          <a:xfrm>
            <a:off x="457200" y="274638"/>
            <a:ext cx="7139136" cy="1165909"/>
          </a:xfrm>
        </p:spPr>
        <p:txBody>
          <a:bodyPr anchor="b"/>
          <a:lstStyle>
            <a:lvl1pPr>
              <a:defRPr>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1612582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3_Slides option 2">
    <p:spTree>
      <p:nvGrpSpPr>
        <p:cNvPr id="1" name=""/>
        <p:cNvGrpSpPr/>
        <p:nvPr/>
      </p:nvGrpSpPr>
      <p:grpSpPr>
        <a:xfrm>
          <a:off x="0" y="0"/>
          <a:ext cx="0" cy="0"/>
          <a:chOff x="0" y="0"/>
          <a:chExt cx="0" cy="0"/>
        </a:xfrm>
      </p:grpSpPr>
      <p:pic>
        <p:nvPicPr>
          <p:cNvPr id="9" name="Picture 8" descr="circle detail.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12738" y="0"/>
            <a:ext cx="6831263" cy="6858000"/>
          </a:xfrm>
          <a:prstGeom prst="rect">
            <a:avLst/>
          </a:prstGeom>
        </p:spPr>
      </p:pic>
      <p:sp>
        <p:nvSpPr>
          <p:cNvPr id="2" name="Title 1"/>
          <p:cNvSpPr>
            <a:spLocks noGrp="1"/>
          </p:cNvSpPr>
          <p:nvPr>
            <p:ph type="title"/>
          </p:nvPr>
        </p:nvSpPr>
        <p:spPr>
          <a:xfrm>
            <a:off x="474544" y="2074493"/>
            <a:ext cx="7139136" cy="706437"/>
          </a:xfrm>
        </p:spPr>
        <p:txBody>
          <a:bodyPr anchor="b"/>
          <a:lstStyle>
            <a:lvl1pPr>
              <a:lnSpc>
                <a:spcPts val="4680"/>
              </a:lnSpc>
              <a:defRPr sz="4400">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13307028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Slides option 2">
    <p:spTree>
      <p:nvGrpSpPr>
        <p:cNvPr id="1" name=""/>
        <p:cNvGrpSpPr/>
        <p:nvPr/>
      </p:nvGrpSpPr>
      <p:grpSpPr>
        <a:xfrm>
          <a:off x="0" y="0"/>
          <a:ext cx="0" cy="0"/>
          <a:chOff x="0" y="0"/>
          <a:chExt cx="0" cy="0"/>
        </a:xfrm>
      </p:grpSpPr>
      <p:pic>
        <p:nvPicPr>
          <p:cNvPr id="6" name="Picture 5" descr="circle detail.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12738" y="0"/>
            <a:ext cx="6831263" cy="6858000"/>
          </a:xfrm>
          <a:prstGeom prst="rect">
            <a:avLst/>
          </a:prstGeom>
        </p:spPr>
      </p:pic>
      <p:sp>
        <p:nvSpPr>
          <p:cNvPr id="2" name="Title 1"/>
          <p:cNvSpPr>
            <a:spLocks noGrp="1"/>
          </p:cNvSpPr>
          <p:nvPr>
            <p:ph type="title"/>
          </p:nvPr>
        </p:nvSpPr>
        <p:spPr>
          <a:xfrm>
            <a:off x="457200" y="490317"/>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16924083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Slides option Graphs">
    <p:spTree>
      <p:nvGrpSpPr>
        <p:cNvPr id="1" name=""/>
        <p:cNvGrpSpPr/>
        <p:nvPr/>
      </p:nvGrpSpPr>
      <p:grpSpPr>
        <a:xfrm>
          <a:off x="0" y="0"/>
          <a:ext cx="0" cy="0"/>
          <a:chOff x="0" y="0"/>
          <a:chExt cx="0" cy="0"/>
        </a:xfrm>
      </p:grpSpPr>
      <p:sp>
        <p:nvSpPr>
          <p:cNvPr id="2" name="Title 1"/>
          <p:cNvSpPr>
            <a:spLocks noGrp="1"/>
          </p:cNvSpPr>
          <p:nvPr>
            <p:ph type="title"/>
          </p:nvPr>
        </p:nvSpPr>
        <p:spPr>
          <a:xfrm>
            <a:off x="457200" y="490317"/>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7" name="TextBox 6"/>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42706828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Slides option Graphs">
    <p:spTree>
      <p:nvGrpSpPr>
        <p:cNvPr id="1" name=""/>
        <p:cNvGrpSpPr/>
        <p:nvPr/>
      </p:nvGrpSpPr>
      <p:grpSpPr>
        <a:xfrm>
          <a:off x="0" y="0"/>
          <a:ext cx="0" cy="0"/>
          <a:chOff x="0" y="0"/>
          <a:chExt cx="0" cy="0"/>
        </a:xfrm>
      </p:grpSpPr>
      <p:sp>
        <p:nvSpPr>
          <p:cNvPr id="7" name="Content Placeholder 2"/>
          <p:cNvSpPr>
            <a:spLocks noGrp="1"/>
          </p:cNvSpPr>
          <p:nvPr>
            <p:ph idx="1"/>
          </p:nvPr>
        </p:nvSpPr>
        <p:spPr>
          <a:xfrm>
            <a:off x="2"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2"/>
            <a:ext cx="9144000" cy="1472493"/>
          </a:xfrm>
          <a:solidFill>
            <a:srgbClr val="00A0AF"/>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22206236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Section Header">
    <p:bg>
      <p:bgPr>
        <a:solidFill>
          <a:srgbClr val="118995"/>
        </a:solidFill>
        <a:effectLst/>
      </p:bgPr>
    </p:bg>
    <p:spTree>
      <p:nvGrpSpPr>
        <p:cNvPr id="1" name=""/>
        <p:cNvGrpSpPr/>
        <p:nvPr/>
      </p:nvGrpSpPr>
      <p:grpSpPr>
        <a:xfrm>
          <a:off x="0" y="0"/>
          <a:ext cx="0" cy="0"/>
          <a:chOff x="0" y="0"/>
          <a:chExt cx="0" cy="0"/>
        </a:xfrm>
      </p:grpSpPr>
      <p:pic>
        <p:nvPicPr>
          <p:cNvPr id="10" name="Picture 9" descr="What-is-HQO_slides_slide divide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664" y="-83558"/>
            <a:ext cx="9198665" cy="6941558"/>
          </a:xfrm>
          <a:prstGeom prst="rect">
            <a:avLst/>
          </a:prstGeom>
        </p:spPr>
      </p:pic>
      <p:sp>
        <p:nvSpPr>
          <p:cNvPr id="2" name="Title 1"/>
          <p:cNvSpPr>
            <a:spLocks noGrp="1"/>
          </p:cNvSpPr>
          <p:nvPr>
            <p:ph type="title"/>
          </p:nvPr>
        </p:nvSpPr>
        <p:spPr>
          <a:xfrm>
            <a:off x="722314" y="1813205"/>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FFFFFF"/>
                </a:solidFill>
                <a:latin typeface="Arial"/>
                <a:cs typeface="Arial"/>
              </a:rPr>
              <a:pPr algn="r" eaLnBrk="1" hangingPunct="1">
                <a:spcBef>
                  <a:spcPct val="50000"/>
                </a:spcBef>
              </a:pPr>
              <a:t>‹#›</a:t>
            </a:fld>
            <a:endParaRPr lang="en-US" altLang="en-US" sz="1100" b="0" u="none">
              <a:solidFill>
                <a:srgbClr val="FFFFFF"/>
              </a:solidFill>
              <a:latin typeface="Arial"/>
              <a:cs typeface="Arial"/>
            </a:endParaRPr>
          </a:p>
        </p:txBody>
      </p:sp>
    </p:spTree>
    <p:extLst>
      <p:ext uri="{BB962C8B-B14F-4D97-AF65-F5344CB8AC3E}">
        <p14:creationId xmlns:p14="http://schemas.microsoft.com/office/powerpoint/2010/main" val="32362950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7" name="Picture 6" descr="quote pag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12" y="0"/>
            <a:ext cx="9141986" cy="6858000"/>
          </a:xfrm>
          <a:prstGeom prst="rect">
            <a:avLst/>
          </a:prstGeom>
        </p:spPr>
      </p:pic>
      <p:sp>
        <p:nvSpPr>
          <p:cNvPr id="2" name="Title 1"/>
          <p:cNvSpPr>
            <a:spLocks noGrp="1"/>
          </p:cNvSpPr>
          <p:nvPr>
            <p:ph type="title"/>
          </p:nvPr>
        </p:nvSpPr>
        <p:spPr>
          <a:xfrm>
            <a:off x="722314" y="2420890"/>
            <a:ext cx="6081935" cy="1362075"/>
          </a:xfrm>
        </p:spPr>
        <p:txBody>
          <a:bodyPr anchor="t"/>
          <a:lstStyle>
            <a:lvl1pPr algn="l">
              <a:lnSpc>
                <a:spcPts val="3900"/>
              </a:lnSpc>
              <a:spcAft>
                <a:spcPts val="1200"/>
              </a:spcAft>
              <a:defRPr sz="3600" b="1" cap="none">
                <a:solidFill>
                  <a:srgbClr val="118995"/>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04857"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4213183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hank you slide_option 1">
    <p:bg>
      <p:bgPr>
        <a:solidFill>
          <a:srgbClr val="118995"/>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CD8659-3186-A247-8B78-03C0FFC6EA6D}"/>
              </a:ext>
            </a:extLst>
          </p:cNvPr>
          <p:cNvPicPr>
            <a:picLocks noChangeAspect="1"/>
          </p:cNvPicPr>
          <p:nvPr userDrawn="1"/>
        </p:nvPicPr>
        <p:blipFill>
          <a:blip r:embed="rId2"/>
          <a:srcRect/>
          <a:stretch/>
        </p:blipFill>
        <p:spPr>
          <a:xfrm>
            <a:off x="0" y="0"/>
            <a:ext cx="9175332" cy="6919603"/>
          </a:xfrm>
          <a:prstGeom prst="rect">
            <a:avLst/>
          </a:prstGeom>
        </p:spPr>
      </p:pic>
    </p:spTree>
    <p:extLst>
      <p:ext uri="{BB962C8B-B14F-4D97-AF65-F5344CB8AC3E}">
        <p14:creationId xmlns:p14="http://schemas.microsoft.com/office/powerpoint/2010/main" val="39413994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118995"/>
        </a:solidFill>
        <a:effectLst/>
      </p:bgPr>
    </p:bg>
    <p:spTree>
      <p:nvGrpSpPr>
        <p:cNvPr id="1" name=""/>
        <p:cNvGrpSpPr/>
        <p:nvPr/>
      </p:nvGrpSpPr>
      <p:grpSpPr>
        <a:xfrm>
          <a:off x="0" y="0"/>
          <a:ext cx="0" cy="0"/>
          <a:chOff x="0" y="0"/>
          <a:chExt cx="0" cy="0"/>
        </a:xfrm>
      </p:grpSpPr>
      <p:pic>
        <p:nvPicPr>
          <p:cNvPr id="5" name="Picture 4" descr="What-is-HQO_slides_slide divide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1510" y="-83558"/>
            <a:ext cx="9265509" cy="6992000"/>
          </a:xfrm>
          <a:prstGeom prst="rect">
            <a:avLst/>
          </a:prstGeom>
        </p:spPr>
      </p:pic>
      <p:sp>
        <p:nvSpPr>
          <p:cNvPr id="2" name="Title 1"/>
          <p:cNvSpPr>
            <a:spLocks noGrp="1"/>
          </p:cNvSpPr>
          <p:nvPr>
            <p:ph type="title"/>
          </p:nvPr>
        </p:nvSpPr>
        <p:spPr>
          <a:xfrm>
            <a:off x="722314" y="2420890"/>
            <a:ext cx="6081935" cy="1362075"/>
          </a:xfrm>
        </p:spPr>
        <p:txBody>
          <a:bodyPr anchor="t"/>
          <a:lstStyle>
            <a:lvl1pPr algn="l">
              <a:defRPr sz="4000" b="1" cap="none">
                <a:solidFill>
                  <a:srgbClr val="FFFFFF"/>
                </a:solidFill>
              </a:defRPr>
            </a:lvl1pPr>
          </a:lstStyle>
          <a:p>
            <a:r>
              <a:rPr lang="en-US"/>
              <a:t>Click to edit Master title style</a:t>
            </a:r>
            <a:endParaRPr lang="en-CA"/>
          </a:p>
        </p:txBody>
      </p:sp>
    </p:spTree>
    <p:extLst>
      <p:ext uri="{BB962C8B-B14F-4D97-AF65-F5344CB8AC3E}">
        <p14:creationId xmlns:p14="http://schemas.microsoft.com/office/powerpoint/2010/main" val="20118474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2_Slides option 2">
    <p:spTree>
      <p:nvGrpSpPr>
        <p:cNvPr id="1" name=""/>
        <p:cNvGrpSpPr/>
        <p:nvPr/>
      </p:nvGrpSpPr>
      <p:grpSpPr>
        <a:xfrm>
          <a:off x="0" y="0"/>
          <a:ext cx="0" cy="0"/>
          <a:chOff x="0" y="0"/>
          <a:chExt cx="0" cy="0"/>
        </a:xfrm>
      </p:grpSpPr>
      <p:pic>
        <p:nvPicPr>
          <p:cNvPr id="12" name="Picture 11" descr="What-is-HQO_slides_slide divider.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1510" y="0"/>
            <a:ext cx="9265509" cy="6858000"/>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2" name="Title 1"/>
          <p:cNvSpPr>
            <a:spLocks noGrp="1"/>
          </p:cNvSpPr>
          <p:nvPr>
            <p:ph type="title"/>
          </p:nvPr>
        </p:nvSpPr>
        <p:spPr>
          <a:xfrm>
            <a:off x="504029" y="1272020"/>
            <a:ext cx="2997771" cy="1312646"/>
          </a:xfrm>
        </p:spPr>
        <p:txBody>
          <a:bodyPr anchor="t"/>
          <a:lstStyle>
            <a:lvl1pPr>
              <a:lnSpc>
                <a:spcPts val="5620"/>
              </a:lnSpc>
              <a:defRPr sz="6000">
                <a:solidFill>
                  <a:srgbClr val="FFFFFF"/>
                </a:solidFill>
              </a:defRPr>
            </a:lvl1pPr>
          </a:lstStyle>
          <a:p>
            <a:r>
              <a:rPr lang="en-US"/>
              <a:t>Click to edit Master title style</a:t>
            </a:r>
            <a:endParaRPr lang="en-CA"/>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descr="HQO_Wordmark_English_Negative.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94884" y="5354666"/>
            <a:ext cx="2206509" cy="1137830"/>
          </a:xfrm>
          <a:prstGeom prst="rect">
            <a:avLst/>
          </a:prstGeom>
        </p:spPr>
      </p:pic>
      <p:pic>
        <p:nvPicPr>
          <p:cNvPr id="11" name="Picture 10" descr="HQO_Logo_English_Negative.eps"/>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78046" y="5253129"/>
            <a:ext cx="1895620" cy="1204573"/>
          </a:xfrm>
          <a:prstGeom prst="rect">
            <a:avLst/>
          </a:prstGeom>
        </p:spPr>
      </p:pic>
    </p:spTree>
    <p:extLst>
      <p:ext uri="{BB962C8B-B14F-4D97-AF65-F5344CB8AC3E}">
        <p14:creationId xmlns:p14="http://schemas.microsoft.com/office/powerpoint/2010/main" val="13681814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28" name="Shape 28"/>
          <p:cNvSpPr>
            <a:spLocks noGrp="1"/>
          </p:cNvSpPr>
          <p:nvPr>
            <p:ph type="title"/>
          </p:nvPr>
        </p:nvSpPr>
        <p:spPr>
          <a:prstGeom prst="rect">
            <a:avLst/>
          </a:prstGeom>
        </p:spPr>
        <p:txBody>
          <a:bodyPr/>
          <a:lstStyle/>
          <a:p>
            <a:pPr lvl="0">
              <a:defRPr sz="1800" b="0"/>
            </a:pPr>
            <a:r>
              <a:rPr sz="4219" b="1"/>
              <a:t>Title Text</a:t>
            </a:r>
          </a:p>
        </p:txBody>
      </p:sp>
      <p:sp>
        <p:nvSpPr>
          <p:cNvPr id="29" name="Shape 29"/>
          <p:cNvSpPr>
            <a:spLocks noGrp="1"/>
          </p:cNvSpPr>
          <p:nvPr>
            <p:ph type="sldNum" sz="quarter" idx="2"/>
          </p:nvPr>
        </p:nvSpPr>
        <p:spPr>
          <a:xfrm>
            <a:off x="8932545" y="6616901"/>
            <a:ext cx="217528" cy="237101"/>
          </a:xfrm>
          <a:prstGeom prst="rect">
            <a:avLst/>
          </a:prstGeom>
        </p:spPr>
        <p:txBody>
          <a:bodyPr/>
          <a:lstStyle/>
          <a:p>
            <a:pPr lvl="0"/>
            <a:fld id="{86CB4B4D-7CA3-9044-876B-883B54F8677D}" type="slidenum">
              <a:t>‹#›</a:t>
            </a:fld>
            <a:endParaRPr/>
          </a:p>
        </p:txBody>
      </p:sp>
    </p:spTree>
    <p:extLst>
      <p:ext uri="{BB962C8B-B14F-4D97-AF65-F5344CB8AC3E}">
        <p14:creationId xmlns:p14="http://schemas.microsoft.com/office/powerpoint/2010/main" val="2896582143"/>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0186" y="5045884"/>
            <a:ext cx="2787565" cy="1437461"/>
          </a:xfrm>
          <a:prstGeom prst="rect">
            <a:avLst/>
          </a:prstGeom>
        </p:spPr>
      </p:pic>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1284038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a:off x="51292" y="0"/>
            <a:ext cx="9091679" cy="6858000"/>
          </a:xfrm>
          <a:prstGeom prst="rect">
            <a:avLst/>
          </a:prstGeom>
        </p:spPr>
      </p:pic>
      <p:sp>
        <p:nvSpPr>
          <p:cNvPr id="4" name="Rectangle 3"/>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6629761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2"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Rectangle 7"/>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4185346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sp>
        <p:nvSpPr>
          <p:cNvPr id="2" name="Title 1"/>
          <p:cNvSpPr>
            <a:spLocks noGrp="1"/>
          </p:cNvSpPr>
          <p:nvPr>
            <p:ph type="title"/>
          </p:nvPr>
        </p:nvSpPr>
        <p:spPr>
          <a:xfrm>
            <a:off x="474543" y="2074491"/>
            <a:ext cx="8214281" cy="706437"/>
          </a:xfrm>
        </p:spPr>
        <p:txBody>
          <a:bodyPr anchor="b"/>
          <a:lstStyle>
            <a:lvl1pPr>
              <a:lnSpc>
                <a:spcPts val="4680"/>
              </a:lnSpc>
              <a:defRPr sz="4400">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9" name="Rectangle 8"/>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164724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
        <p:nvSpPr>
          <p:cNvPr id="5"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Tree>
    <p:extLst>
      <p:ext uri="{BB962C8B-B14F-4D97-AF65-F5344CB8AC3E}">
        <p14:creationId xmlns:p14="http://schemas.microsoft.com/office/powerpoint/2010/main" val="12804660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chemeClr val="accent2"/>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2947345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11899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FFFFFF"/>
                </a:solidFill>
                <a:latin typeface="Arial"/>
                <a:cs typeface="Arial"/>
              </a:rPr>
              <a:pPr algn="r" eaLnBrk="1" hangingPunct="1">
                <a:spcBef>
                  <a:spcPct val="50000"/>
                </a:spcBef>
              </a:pPr>
              <a:t>‹#›</a:t>
            </a:fld>
            <a:endParaRPr lang="en-US" altLang="en-US" sz="1100" b="0" u="none">
              <a:solidFill>
                <a:srgbClr val="FFFFFF"/>
              </a:solidFill>
              <a:latin typeface="Arial"/>
              <a:cs typeface="Arial"/>
            </a:endParaRPr>
          </a:p>
        </p:txBody>
      </p:sp>
      <p:pic>
        <p:nvPicPr>
          <p:cNvPr id="3" name="Picture 2" descr="corner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093648" cy="6858000"/>
          </a:xfrm>
          <a:prstGeom prst="rect">
            <a:avLst/>
          </a:prstGeom>
        </p:spPr>
      </p:pic>
    </p:spTree>
    <p:extLst>
      <p:ext uri="{BB962C8B-B14F-4D97-AF65-F5344CB8AC3E}">
        <p14:creationId xmlns:p14="http://schemas.microsoft.com/office/powerpoint/2010/main" val="4031005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A0AF"/>
                </a:solidFill>
                <a:latin typeface="Arial"/>
                <a:cs typeface="Arial"/>
              </a:rPr>
              <a:pPr algn="r" eaLnBrk="1" hangingPunct="1">
                <a:spcBef>
                  <a:spcPct val="50000"/>
                </a:spcBef>
              </a:pPr>
              <a:t>‹#›</a:t>
            </a:fld>
            <a:endParaRPr lang="en-US" altLang="en-US" sz="1100" u="none" dirty="0">
              <a:solidFill>
                <a:srgbClr val="00A0AF"/>
              </a:solidFill>
              <a:latin typeface="Arial"/>
              <a:cs typeface="Arial"/>
            </a:endParaRPr>
          </a:p>
        </p:txBody>
      </p:sp>
      <p:sp>
        <p:nvSpPr>
          <p:cNvPr id="2" name="Title 1"/>
          <p:cNvSpPr>
            <a:spLocks noGrp="1"/>
          </p:cNvSpPr>
          <p:nvPr>
            <p:ph type="title"/>
          </p:nvPr>
        </p:nvSpPr>
        <p:spPr>
          <a:xfrm>
            <a:off x="457200" y="274638"/>
            <a:ext cx="8244584" cy="1165909"/>
          </a:xfrm>
        </p:spPr>
        <p:txBody>
          <a:bodyPr anchor="ctr"/>
          <a:lstStyle>
            <a:lvl1pPr>
              <a:defRPr sz="3600">
                <a:solidFill>
                  <a:schemeClr val="accent2"/>
                </a:solidFill>
                <a:latin typeface="+mn-lt"/>
              </a:defRPr>
            </a:lvl1pPr>
          </a:lstStyle>
          <a:p>
            <a:r>
              <a:rPr lang="en-US" dirty="0"/>
              <a:t>Click to edit Master title style</a:t>
            </a:r>
            <a:endParaRPr lang="en-CA" dirty="0"/>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Rectangle 7"/>
          <p:cNvSpPr/>
          <p:nvPr userDrawn="1"/>
        </p:nvSpPr>
        <p:spPr bwMode="auto">
          <a:xfrm>
            <a:off x="0" y="27408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203998770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04089" y="-104089"/>
            <a:ext cx="7066178"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00A0AF"/>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a:solidFill>
                  <a:srgbClr val="00A0AF"/>
                </a:solidFill>
                <a:latin typeface="ITC Century Std Book"/>
                <a:cs typeface="ITC Century Std Book"/>
              </a:rPr>
              <a:t>”</a:t>
            </a:r>
          </a:p>
        </p:txBody>
      </p:sp>
    </p:spTree>
    <p:extLst>
      <p:ext uri="{BB962C8B-B14F-4D97-AF65-F5344CB8AC3E}">
        <p14:creationId xmlns:p14="http://schemas.microsoft.com/office/powerpoint/2010/main" val="23196297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75333" cy="6919604"/>
          </a:xfrm>
          <a:prstGeom prst="rect">
            <a:avLst/>
          </a:prstGeom>
        </p:spPr>
      </p:pic>
    </p:spTree>
    <p:extLst>
      <p:ext uri="{BB962C8B-B14F-4D97-AF65-F5344CB8AC3E}">
        <p14:creationId xmlns:p14="http://schemas.microsoft.com/office/powerpoint/2010/main" val="1845008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2" name="Picture 1" descr="ty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7973"/>
            <a:ext cx="9144000" cy="6895973"/>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862170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sp>
        <p:nvSpPr>
          <p:cNvPr id="2" name="Title 1"/>
          <p:cNvSpPr>
            <a:spLocks noGrp="1"/>
          </p:cNvSpPr>
          <p:nvPr>
            <p:ph type="title"/>
          </p:nvPr>
        </p:nvSpPr>
        <p:spPr>
          <a:xfrm>
            <a:off x="474543" y="2074491"/>
            <a:ext cx="8214281" cy="706437"/>
          </a:xfrm>
        </p:spPr>
        <p:txBody>
          <a:bodyPr anchor="b"/>
          <a:lstStyle>
            <a:lvl1pPr>
              <a:lnSpc>
                <a:spcPts val="4680"/>
              </a:lnSpc>
              <a:defRPr sz="4400">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9" name="Rectangle 8"/>
          <p:cNvSpPr/>
          <p:nvPr userDrawn="1"/>
        </p:nvSpPr>
        <p:spPr bwMode="auto">
          <a:xfrm>
            <a:off x="0" y="27408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3079660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7" name="Rectangle 6"/>
          <p:cNvSpPr/>
          <p:nvPr userDrawn="1"/>
        </p:nvSpPr>
        <p:spPr bwMode="auto">
          <a:xfrm>
            <a:off x="0" y="27408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
        <p:nvSpPr>
          <p:cNvPr id="5"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Tree>
    <p:extLst>
      <p:ext uri="{BB962C8B-B14F-4D97-AF65-F5344CB8AC3E}">
        <p14:creationId xmlns:p14="http://schemas.microsoft.com/office/powerpoint/2010/main" val="3686698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chemeClr val="accent2"/>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726996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11899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FFFFFF"/>
                </a:solidFill>
                <a:latin typeface="Arial"/>
                <a:cs typeface="Arial"/>
              </a:rPr>
              <a:pPr algn="r" eaLnBrk="1" hangingPunct="1">
                <a:spcBef>
                  <a:spcPct val="50000"/>
                </a:spcBef>
              </a:pPr>
              <a:t>‹#›</a:t>
            </a:fld>
            <a:endParaRPr lang="en-US" altLang="en-US" sz="1100" u="none">
              <a:solidFill>
                <a:srgbClr val="FFFFFF"/>
              </a:solidFill>
              <a:latin typeface="Arial"/>
              <a:cs typeface="Arial"/>
            </a:endParaRPr>
          </a:p>
        </p:txBody>
      </p:sp>
      <p:pic>
        <p:nvPicPr>
          <p:cNvPr id="3" name="Picture 2" descr="corner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093648" cy="6858000"/>
          </a:xfrm>
          <a:prstGeom prst="rect">
            <a:avLst/>
          </a:prstGeom>
        </p:spPr>
      </p:pic>
    </p:spTree>
    <p:extLst>
      <p:ext uri="{BB962C8B-B14F-4D97-AF65-F5344CB8AC3E}">
        <p14:creationId xmlns:p14="http://schemas.microsoft.com/office/powerpoint/2010/main" val="1116972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heme" Target="../theme/theme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theme" Target="../theme/theme4.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8257542" cy="1118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3739805846"/>
      </p:ext>
    </p:extLst>
  </p:cSld>
  <p:clrMap bg1="lt1" tx1="dk1" bg2="lt2" tx2="dk2" accent1="accent1" accent2="accent2" accent3="accent3" accent4="accent4" accent5="accent5" accent6="accent6" hlink="hlink" folHlink="folHlink"/>
  <p:sldLayoutIdLst>
    <p:sldLayoutId id="2147484599" r:id="rId1"/>
    <p:sldLayoutId id="2147484600" r:id="rId2"/>
    <p:sldLayoutId id="2147484651" r:id="rId3"/>
    <p:sldLayoutId id="2147484650" r:id="rId4"/>
    <p:sldLayoutId id="2147484601" r:id="rId5"/>
    <p:sldLayoutId id="2147484602" r:id="rId6"/>
    <p:sldLayoutId id="2147484603" r:id="rId7"/>
    <p:sldLayoutId id="2147484604" r:id="rId8"/>
    <p:sldLayoutId id="2147484605" r:id="rId9"/>
    <p:sldLayoutId id="2147484606" r:id="rId10"/>
    <p:sldLayoutId id="2147484607" r:id="rId11"/>
    <p:sldLayoutId id="2147484608" r:id="rId12"/>
    <p:sldLayoutId id="2147484652" r:id="rId13"/>
    <p:sldLayoutId id="2147484624" r:id="rId14"/>
    <p:sldLayoutId id="2147484638" r:id="rId15"/>
    <p:sldLayoutId id="2147484653" r:id="rId16"/>
    <p:sldLayoutId id="2147484654" r:id="rId17"/>
  </p:sldLayoutIdLst>
  <p:hf sldNum="0" hdr="0" ftr="0" dt="0"/>
  <p:txStyles>
    <p:titleStyle>
      <a:lvl1pPr algn="l" rtl="0" eaLnBrk="1" fontAlgn="base" hangingPunct="1">
        <a:spcBef>
          <a:spcPct val="0"/>
        </a:spcBef>
        <a:spcAft>
          <a:spcPct val="0"/>
        </a:spcAft>
        <a:defRPr sz="3600" b="1">
          <a:solidFill>
            <a:srgbClr val="00A0A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1" fontAlgn="base" hangingPunct="1">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7139136" cy="1118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540582668"/>
      </p:ext>
    </p:extLst>
  </p:cSld>
  <p:clrMap bg1="lt1" tx1="dk1" bg2="lt2" tx2="dk2" accent1="accent1" accent2="accent2" accent3="accent3" accent4="accent4" accent5="accent5" accent6="accent6" hlink="hlink" folHlink="folHlink"/>
  <p:sldLayoutIdLst>
    <p:sldLayoutId id="2147484611" r:id="rId1"/>
    <p:sldLayoutId id="2147484612" r:id="rId2"/>
    <p:sldLayoutId id="2147484613" r:id="rId3"/>
    <p:sldLayoutId id="2147484614" r:id="rId4"/>
    <p:sldLayoutId id="2147484615" r:id="rId5"/>
    <p:sldLayoutId id="2147484616" r:id="rId6"/>
    <p:sldLayoutId id="2147484617" r:id="rId7"/>
    <p:sldLayoutId id="2147484618" r:id="rId8"/>
    <p:sldLayoutId id="2147484619" r:id="rId9"/>
    <p:sldLayoutId id="2147484620" r:id="rId10"/>
    <p:sldLayoutId id="2147484621" r:id="rId11"/>
    <p:sldLayoutId id="2147484622" r:id="rId12"/>
    <p:sldLayoutId id="2147484623" r:id="rId13"/>
  </p:sldLayoutIdLst>
  <p:hf sldNum="0" hdr="0" ftr="0" dt="0"/>
  <p:txStyles>
    <p:title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0" fontAlgn="base" hangingPunct="0">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40"/>
            <a:ext cx="7139136" cy="1118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2"/>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825228233"/>
      </p:ext>
    </p:extLst>
  </p:cSld>
  <p:clrMap bg1="lt1" tx1="dk1" bg2="lt2" tx2="dk2" accent1="accent1" accent2="accent2" accent3="accent3" accent4="accent4" accent5="accent5" accent6="accent6" hlink="hlink" folHlink="folHlink"/>
  <p:sldLayoutIdLst>
    <p:sldLayoutId id="2147484626" r:id="rId1"/>
    <p:sldLayoutId id="2147484627" r:id="rId2"/>
    <p:sldLayoutId id="2147484628" r:id="rId3"/>
    <p:sldLayoutId id="2147484629" r:id="rId4"/>
    <p:sldLayoutId id="2147484630" r:id="rId5"/>
    <p:sldLayoutId id="2147484631" r:id="rId6"/>
    <p:sldLayoutId id="2147484632" r:id="rId7"/>
    <p:sldLayoutId id="2147484633" r:id="rId8"/>
    <p:sldLayoutId id="2147484634" r:id="rId9"/>
    <p:sldLayoutId id="2147484635" r:id="rId10"/>
    <p:sldLayoutId id="2147484636" r:id="rId11"/>
    <p:sldLayoutId id="2147484637" r:id="rId12"/>
  </p:sldLayoutIdLst>
  <p:hf sldNum="0" hdr="0" ftr="0" dt="0"/>
  <p:txStyles>
    <p:title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0" fontAlgn="base" hangingPunct="0">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8257542" cy="1118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3712255457"/>
      </p:ext>
    </p:extLst>
  </p:cSld>
  <p:clrMap bg1="lt1" tx1="dk1" bg2="lt2" tx2="dk2" accent1="accent1" accent2="accent2" accent3="accent3" accent4="accent4" accent5="accent5" accent6="accent6" hlink="hlink" folHlink="folHlink"/>
  <p:sldLayoutIdLst>
    <p:sldLayoutId id="2147484640" r:id="rId1"/>
    <p:sldLayoutId id="2147484641" r:id="rId2"/>
    <p:sldLayoutId id="2147484642" r:id="rId3"/>
    <p:sldLayoutId id="2147484643" r:id="rId4"/>
    <p:sldLayoutId id="2147484644" r:id="rId5"/>
    <p:sldLayoutId id="2147484645" r:id="rId6"/>
    <p:sldLayoutId id="2147484646" r:id="rId7"/>
    <p:sldLayoutId id="2147484647" r:id="rId8"/>
    <p:sldLayoutId id="2147484648" r:id="rId9"/>
    <p:sldLayoutId id="2147484649" r:id="rId10"/>
  </p:sldLayoutIdLst>
  <p:hf sldNum="0" hdr="0" ftr="0" dt="0"/>
  <p:txStyles>
    <p:titleStyle>
      <a:lvl1pPr algn="l" rtl="0" eaLnBrk="1" fontAlgn="base" hangingPunct="1">
        <a:spcBef>
          <a:spcPct val="0"/>
        </a:spcBef>
        <a:spcAft>
          <a:spcPct val="0"/>
        </a:spcAft>
        <a:defRPr sz="3600" b="1">
          <a:solidFill>
            <a:srgbClr val="00A0A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1" fontAlgn="base" hangingPunct="1">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tags" Target="../tags/tag4.xml"/><Relationship Id="rId7" Type="http://schemas.openxmlformats.org/officeDocument/2006/relationships/image" Target="../media/image27.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1.xml"/><Relationship Id="rId5" Type="http://schemas.openxmlformats.org/officeDocument/2006/relationships/slideLayout" Target="../slideLayouts/slideLayout15.xml"/><Relationship Id="rId4" Type="http://schemas.openxmlformats.org/officeDocument/2006/relationships/tags" Target="../tags/tag5.xml"/><Relationship Id="rId9" Type="http://schemas.openxmlformats.org/officeDocument/2006/relationships/image" Target="../media/image29.emf"/></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hyperlink" Target="https://quorum.hqontario.ca/fr/Home/Posts?tags=quality+standards+adoption" TargetMode="External"/><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15.xml"/><Relationship Id="rId5" Type="http://schemas.openxmlformats.org/officeDocument/2006/relationships/image" Target="../media/image40.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chart" Target="../charts/chart1.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hyperlink" Target="https://www.hqontario.ca/Rendement-du-syst%C3%A8me/Rendement-des-soins-primaires/Examen-des-m%C3%A9dicaments" TargetMode="External"/><Relationship Id="rId5" Type="http://schemas.openxmlformats.org/officeDocument/2006/relationships/notesSlide" Target="../notesSlides/notesSlide13.xml"/><Relationship Id="rId4"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chart" Target="../charts/chart2.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hyperlink" Target="https://www.cihi.ca/fr/utilisation-des-medicaments-chez-les-personnes-agees-au-canada" TargetMode="External"/><Relationship Id="rId5" Type="http://schemas.openxmlformats.org/officeDocument/2006/relationships/notesSlide" Target="../notesSlides/notesSlide14.xml"/><Relationship Id="rId4"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chart" Target="../charts/chart3.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hyperlink" Target="https://votresystemedesante.icis.ca/hsp/indepth?lang=fr#/indicator/047/2/C5001/" TargetMode="External"/><Relationship Id="rId5" Type="http://schemas.openxmlformats.org/officeDocument/2006/relationships/notesSlide" Target="../notesSlides/notesSlide15.xml"/><Relationship Id="rId4"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chart" Target="../charts/chart4.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hyperlink" Target="https://www.ocpinfo.com/practice-education/quality-improvement-data-for-pharmacy/quality-indicators-data-resources/" TargetMode="External"/><Relationship Id="rId5" Type="http://schemas.openxmlformats.org/officeDocument/2006/relationships/notesSlide" Target="../notesSlides/notesSlide16.xml"/><Relationship Id="rId4"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tags" Target="../tags/tag28.xml"/><Relationship Id="rId5" Type="http://schemas.openxmlformats.org/officeDocument/2006/relationships/image" Target="../media/image40.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hyperlink" Target="https://www.hqontario.ca/Am&#233;liorer-les-soins-gr&#226;ce-aux-donn&#233;es-probantes/Normes-de-qualit&#233;/Voir-toutes-les-normes-de-qualit&#233;" TargetMode="External"/><Relationship Id="rId2" Type="http://schemas.openxmlformats.org/officeDocument/2006/relationships/slideLayout" Target="../slideLayouts/slideLayout5.xml"/><Relationship Id="rId1" Type="http://schemas.openxmlformats.org/officeDocument/2006/relationships/tags" Target="../tags/tag29.xml"/><Relationship Id="rId6" Type="http://schemas.openxmlformats.org/officeDocument/2006/relationships/hyperlink" Target="https://www.hqontario.ca/Am&#233;liorer-les-soins-gr&#226;ce-aux-donn&#233;es-probantes/Normes-de-qualit&#233;/Voir-toutes-les-normes-de-qualit&#233;/Prescription-dopio&#239;des-pour-soulager-la-douleur-chronique" TargetMode="External"/><Relationship Id="rId5" Type="http://schemas.openxmlformats.org/officeDocument/2006/relationships/hyperlink" Target="https://www.hqontario.ca/Am&#233;liorer-les-soins-gr&#226;ce-aux-donn&#233;es-probantes/Normes-de-qualit&#233;/Voir-toutes-les-normes-de-qualit&#233;/Prescription-dopio&#239;des-pour-soulager-la-douleur-aigu&#235;" TargetMode="External"/><Relationship Id="rId4" Type="http://schemas.openxmlformats.org/officeDocument/2006/relationships/hyperlink" Target="https://www.hqontario.ca/Am&#233;liorer-les-soins-gr&#226;ce-aux-donn&#233;es-probantes/Normes-de-qualit&#233;/Voir-toutes-les-normes-de-qualit&#233;/Transitions-entre-lh&#244;pital-et-la-maison"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xml"/><Relationship Id="rId1" Type="http://schemas.openxmlformats.org/officeDocument/2006/relationships/tags" Target="../tags/tag30.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xml"/><Relationship Id="rId1" Type="http://schemas.openxmlformats.org/officeDocument/2006/relationships/tags" Target="../tags/tag3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xml"/><Relationship Id="rId1" Type="http://schemas.openxmlformats.org/officeDocument/2006/relationships/tags" Target="../tags/tag3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5.xml"/><Relationship Id="rId1" Type="http://schemas.openxmlformats.org/officeDocument/2006/relationships/tags" Target="../tags/tag3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5.xml"/><Relationship Id="rId1" Type="http://schemas.openxmlformats.org/officeDocument/2006/relationships/tags" Target="../tags/tag3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7.xml"/></Relationships>
</file>

<file path=ppt/slides/_rels/slide30.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xml"/><Relationship Id="rId7" Type="http://schemas.openxmlformats.org/officeDocument/2006/relationships/diagramColors" Target="../diagrams/colors1.xml"/><Relationship Id="rId2" Type="http://schemas.openxmlformats.org/officeDocument/2006/relationships/slideLayout" Target="../slideLayouts/slideLayout5.xml"/><Relationship Id="rId1" Type="http://schemas.openxmlformats.org/officeDocument/2006/relationships/tags" Target="../tags/tag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33.pn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tags" Target="../tags/tag10.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A291A8-1382-D540-A1A4-729B0126E327}"/>
              </a:ext>
            </a:extLst>
          </p:cNvPr>
          <p:cNvSpPr txBox="1"/>
          <p:nvPr>
            <p:custDataLst>
              <p:tags r:id="rId2"/>
            </p:custDataLst>
          </p:nvPr>
        </p:nvSpPr>
        <p:spPr>
          <a:xfrm>
            <a:off x="417749" y="1493752"/>
            <a:ext cx="7170583" cy="1554272"/>
          </a:xfrm>
          <a:prstGeom prst="rect">
            <a:avLst/>
          </a:prstGeom>
          <a:noFill/>
        </p:spPr>
        <p:txBody>
          <a:bodyPr wrap="square" rtlCol="0" anchor="t">
            <a:spAutoFit/>
          </a:bodyPr>
          <a:lstStyle/>
          <a:p>
            <a:pPr marL="0" marR="0" lvl="0" indent="0" algn="l" defTabSz="457200" rtl="0" eaLnBrk="1" fontAlgn="base" latinLnBrk="0" hangingPunct="1">
              <a:lnSpc>
                <a:spcPts val="5745"/>
              </a:lnSpc>
              <a:spcBef>
                <a:spcPct val="0"/>
              </a:spcBef>
              <a:spcAft>
                <a:spcPct val="0"/>
              </a:spcAft>
              <a:buClrTx/>
              <a:buSzTx/>
              <a:buFontTx/>
              <a:buNone/>
              <a:tabLst/>
              <a:defRPr/>
            </a:pPr>
            <a:r>
              <a:rPr kumimoji="0" lang="fr-CA" sz="5000" b="0" i="0" u="none" strike="noStrike" cap="none" normalizeH="0" baseline="0" noProof="0" dirty="0">
                <a:ln>
                  <a:noFill/>
                </a:ln>
                <a:solidFill>
                  <a:srgbClr val="000000"/>
                </a:solidFill>
                <a:uLnTx/>
                <a:uFillTx/>
                <a:latin typeface="Calibri" panose="020F0502020204030204" pitchFamily="34" charset="0"/>
                <a:ea typeface="Helvetica Neue Light" panose="02000403000000020004" pitchFamily="2" charset="0"/>
                <a:cs typeface="Calibri" panose="020F0502020204030204" pitchFamily="34" charset="0"/>
              </a:rPr>
              <a:t>Sécurité des médicaments </a:t>
            </a:r>
          </a:p>
          <a:p>
            <a:pPr marL="0" marR="0" lvl="0" indent="0" algn="l" defTabSz="457200" rtl="0" eaLnBrk="1" fontAlgn="base" latinLnBrk="0" hangingPunct="1">
              <a:lnSpc>
                <a:spcPts val="5745"/>
              </a:lnSpc>
              <a:spcBef>
                <a:spcPct val="0"/>
              </a:spcBef>
              <a:spcAft>
                <a:spcPct val="0"/>
              </a:spcAft>
              <a:buClrTx/>
              <a:buSzTx/>
              <a:buFontTx/>
              <a:buNone/>
              <a:tabLst/>
              <a:defRPr/>
            </a:pPr>
            <a:r>
              <a:rPr kumimoji="0" lang="fr-CA" sz="5000" b="0" i="0" u="none" strike="noStrike" cap="none" normalizeH="0" baseline="0" noProof="0" dirty="0">
                <a:ln>
                  <a:noFill/>
                </a:ln>
                <a:solidFill>
                  <a:srgbClr val="000000"/>
                </a:solidFill>
                <a:uLnTx/>
                <a:uFillTx/>
                <a:latin typeface="Calibri" panose="020F0502020204030204" pitchFamily="34" charset="0"/>
                <a:ea typeface="Helvetica Neue Light" panose="02000403000000020004" pitchFamily="2" charset="0"/>
                <a:cs typeface="Calibri" panose="020F0502020204030204" pitchFamily="34" charset="0"/>
              </a:rPr>
              <a:t>Norme de qualité</a:t>
            </a:r>
          </a:p>
        </p:txBody>
      </p:sp>
      <p:sp>
        <p:nvSpPr>
          <p:cNvPr id="9" name="Rectangle 2">
            <a:extLst>
              <a:ext uri="{FF2B5EF4-FFF2-40B4-BE49-F238E27FC236}">
                <a16:creationId xmlns:a16="http://schemas.microsoft.com/office/drawing/2014/main" id="{9F1007DD-C592-9A42-BB2E-04EDED0F40D9}"/>
              </a:ext>
            </a:extLst>
          </p:cNvPr>
          <p:cNvSpPr txBox="1">
            <a:spLocks noChangeArrowheads="1"/>
          </p:cNvSpPr>
          <p:nvPr>
            <p:custDataLst>
              <p:tags r:id="rId3"/>
            </p:custDataLst>
          </p:nvPr>
        </p:nvSpPr>
        <p:spPr bwMode="auto">
          <a:xfrm>
            <a:off x="418782" y="3576566"/>
            <a:ext cx="4859999" cy="866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ts val="2660"/>
              </a:lnSpc>
              <a:spcBef>
                <a:spcPct val="0"/>
              </a:spcBef>
              <a:spcAft>
                <a:spcPct val="0"/>
              </a:spcAft>
              <a:buClrTx/>
              <a:buSzTx/>
              <a:buFontTx/>
              <a:buNone/>
              <a:tabLst/>
              <a:defRPr/>
            </a:pPr>
            <a:endParaRPr kumimoji="0" lang="en-US" altLang="en-US" sz="2400" b="0" i="0" u="none" strike="noStrike" kern="1200" cap="none" spc="80" normalizeH="0" baseline="0" noProof="0">
              <a:ln>
                <a:noFill/>
              </a:ln>
              <a:solidFill>
                <a:srgbClr val="000000"/>
              </a:solidFill>
              <a:effectLst/>
              <a:uLnTx/>
              <a:uFillTx/>
              <a:latin typeface="Calibri" panose="020F0502020204030204" pitchFamily="34" charset="0"/>
              <a:ea typeface="MS PGothic"/>
              <a:cs typeface="Calibri" panose="020F0502020204030204" pitchFamily="34" charset="0"/>
            </a:endParaRPr>
          </a:p>
          <a:p>
            <a:pPr marL="0" marR="0" lvl="0" indent="0" algn="l" defTabSz="457200" rtl="0" eaLnBrk="0" fontAlgn="base" latinLnBrk="0" hangingPunct="0">
              <a:lnSpc>
                <a:spcPts val="2660"/>
              </a:lnSpc>
              <a:spcBef>
                <a:spcPct val="0"/>
              </a:spcBef>
              <a:spcAft>
                <a:spcPct val="0"/>
              </a:spcAft>
              <a:buClrTx/>
              <a:buSzTx/>
              <a:buFontTx/>
              <a:buNone/>
              <a:tabLst/>
              <a:defRPr/>
            </a:pPr>
            <a:r>
              <a:rPr kumimoji="0" lang="fr-CA" sz="2400" b="0" i="0" u="none" strike="noStrike" cap="none" normalizeH="0" baseline="0" noProof="0">
                <a:ln>
                  <a:noFill/>
                </a:ln>
                <a:solidFill>
                  <a:srgbClr val="000000"/>
                </a:solidFill>
                <a:uLnTx/>
                <a:uFillTx/>
                <a:latin typeface="Calibri" panose="020F0502020204030204" pitchFamily="34" charset="0"/>
                <a:ea typeface="MS PGothic"/>
                <a:cs typeface="Calibri" panose="020F0502020204030204" pitchFamily="34" charset="0"/>
              </a:rPr>
              <a:t>Orienter des soins fondés sur des données probantes pour les personnes de tous âges qui prennent un ou plusieurs médicaments </a:t>
            </a:r>
            <a:br>
              <a:rPr kumimoji="0" lang="fr-CA" sz="2400" b="0" i="0" u="none" strike="noStrike" cap="none" normalizeH="0" baseline="0" noProof="0">
                <a:ln>
                  <a:noFill/>
                </a:ln>
                <a:solidFill>
                  <a:srgbClr val="000000"/>
                </a:solidFill>
                <a:uLnTx/>
                <a:uFillTx/>
                <a:latin typeface="Calibri" panose="020F0502020204030204" pitchFamily="34" charset="0"/>
                <a:ea typeface="MS PGothic"/>
                <a:cs typeface="Calibri" panose="020F0502020204030204" pitchFamily="34" charset="0"/>
              </a:rPr>
            </a:br>
            <a:r>
              <a:rPr kumimoji="0" lang="fr-CA" sz="2400" b="0" i="0" u="none" strike="noStrike" cap="none" normalizeH="0" baseline="0" noProof="0">
                <a:ln>
                  <a:noFill/>
                </a:ln>
                <a:solidFill>
                  <a:srgbClr val="000000"/>
                </a:solidFill>
                <a:uLnTx/>
                <a:uFillTx/>
                <a:latin typeface="Calibri" panose="020F0502020204030204" pitchFamily="34" charset="0"/>
                <a:ea typeface="MS PGothic"/>
                <a:cs typeface="Calibri" panose="020F0502020204030204" pitchFamily="34" charset="0"/>
              </a:rPr>
              <a:t>en Ontario.</a:t>
            </a:r>
          </a:p>
          <a:p>
            <a:pPr marL="0" marR="0" lvl="0" indent="0" algn="l" defTabSz="457200" rtl="0" eaLnBrk="0" fontAlgn="base" latinLnBrk="0" hangingPunct="0">
              <a:lnSpc>
                <a:spcPts val="2660"/>
              </a:lnSpc>
              <a:spcBef>
                <a:spcPct val="0"/>
              </a:spcBef>
              <a:spcAft>
                <a:spcPct val="0"/>
              </a:spcAft>
              <a:buClrTx/>
              <a:buSzTx/>
              <a:buFontTx/>
              <a:buNone/>
              <a:tabLst/>
              <a:defRPr/>
            </a:pPr>
            <a:endParaRPr kumimoji="0" lang="en-US" altLang="en-US" sz="2000" b="0" i="0" u="none" strike="noStrike" kern="1200" cap="none" spc="8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pic>
        <p:nvPicPr>
          <p:cNvPr id="1026" name="Picture 2" descr="Shape">
            <a:extLst>
              <a:ext uri="{FF2B5EF4-FFF2-40B4-BE49-F238E27FC236}">
                <a16:creationId xmlns:a16="http://schemas.microsoft.com/office/drawing/2014/main" id="{4C7B13E4-02E5-4C24-B473-6271DD81EA23}"/>
              </a:ext>
            </a:extLst>
          </p:cNvPr>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418781" y="3048024"/>
            <a:ext cx="4860000" cy="1061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31D0785C-DDCC-4E2A-A3C9-470E9482BC73}"/>
              </a:ext>
            </a:extLst>
          </p:cNvPr>
          <p:cNvPicPr>
            <a:picLocks noChangeAspect="1"/>
          </p:cNvPicPr>
          <p:nvPr/>
        </p:nvPicPr>
        <p:blipFill>
          <a:blip r:embed="rId8"/>
          <a:stretch>
            <a:fillRect/>
          </a:stretch>
        </p:blipFill>
        <p:spPr>
          <a:xfrm>
            <a:off x="261059" y="5592803"/>
            <a:ext cx="1960081" cy="965535"/>
          </a:xfrm>
          <a:prstGeom prst="rect">
            <a:avLst/>
          </a:prstGeom>
        </p:spPr>
      </p:pic>
      <p:pic>
        <p:nvPicPr>
          <p:cNvPr id="10" name="Picture 9">
            <a:extLst>
              <a:ext uri="{FF2B5EF4-FFF2-40B4-BE49-F238E27FC236}">
                <a16:creationId xmlns:a16="http://schemas.microsoft.com/office/drawing/2014/main" id="{0B5CFF79-23BA-478E-A89D-A4227EC79F37}"/>
              </a:ext>
            </a:extLst>
          </p:cNvPr>
          <p:cNvPicPr>
            <a:picLocks noChangeAspect="1"/>
          </p:cNvPicPr>
          <p:nvPr/>
        </p:nvPicPr>
        <p:blipFill>
          <a:blip r:embed="rId9"/>
          <a:stretch>
            <a:fillRect/>
          </a:stretch>
        </p:blipFill>
        <p:spPr>
          <a:xfrm>
            <a:off x="417749" y="437525"/>
            <a:ext cx="892073" cy="892073"/>
          </a:xfrm>
          <a:prstGeom prst="rect">
            <a:avLst/>
          </a:prstGeom>
        </p:spPr>
      </p:pic>
    </p:spTree>
    <p:custDataLst>
      <p:tags r:id="rId1"/>
    </p:custDataLst>
    <p:extLst>
      <p:ext uri="{BB962C8B-B14F-4D97-AF65-F5344CB8AC3E}">
        <p14:creationId xmlns:p14="http://schemas.microsoft.com/office/powerpoint/2010/main" val="1436890678"/>
      </p:ext>
    </p:extLst>
  </p:cSld>
  <p:clrMapOvr>
    <a:masterClrMapping/>
  </p:clrMapOvr>
  <p:transition spd="slow" advClick="0" advTm="300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1E97149-EA73-4A6A-A178-E080DB5035C2}"/>
              </a:ext>
            </a:extLst>
          </p:cNvPr>
          <p:cNvGrpSpPr/>
          <p:nvPr/>
        </p:nvGrpSpPr>
        <p:grpSpPr>
          <a:xfrm>
            <a:off x="2158718" y="1623428"/>
            <a:ext cx="6863362" cy="4475776"/>
            <a:chOff x="1993385" y="338403"/>
            <a:chExt cx="7150615" cy="4290225"/>
          </a:xfrm>
        </p:grpSpPr>
        <p:pic>
          <p:nvPicPr>
            <p:cNvPr id="8" name="Picture 7">
              <a:extLst>
                <a:ext uri="{FF2B5EF4-FFF2-40B4-BE49-F238E27FC236}">
                  <a16:creationId xmlns:a16="http://schemas.microsoft.com/office/drawing/2014/main" id="{85C48778-1FF3-4DF8-8118-6BD90C0040DF}"/>
                </a:ext>
              </a:extLst>
            </p:cNvPr>
            <p:cNvPicPr>
              <a:picLocks noChangeAspect="1"/>
            </p:cNvPicPr>
            <p:nvPr/>
          </p:nvPicPr>
          <p:blipFill rotWithShape="1">
            <a:blip r:embed="rId3">
              <a:extLst>
                <a:ext uri="{28A0092B-C50C-407E-A947-70E740481C1C}">
                  <a14:useLocalDpi xmlns:a14="http://schemas.microsoft.com/office/drawing/2010/main" val="0"/>
                </a:ext>
              </a:extLst>
            </a:blip>
            <a:srcRect r="11683" b="2629"/>
            <a:stretch/>
          </p:blipFill>
          <p:spPr>
            <a:xfrm>
              <a:off x="1993385" y="338403"/>
              <a:ext cx="7150615" cy="4290225"/>
            </a:xfrm>
            <a:prstGeom prst="rect">
              <a:avLst/>
            </a:prstGeom>
          </p:spPr>
        </p:pic>
        <p:pic>
          <p:nvPicPr>
            <p:cNvPr id="9" name="Picture 8">
              <a:extLst>
                <a:ext uri="{FF2B5EF4-FFF2-40B4-BE49-F238E27FC236}">
                  <a16:creationId xmlns:a16="http://schemas.microsoft.com/office/drawing/2014/main" id="{8455E807-9324-4CEC-87F8-FF56EBCBA9A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413987" y="570680"/>
              <a:ext cx="5280086" cy="3290705"/>
            </a:xfrm>
            <a:prstGeom prst="rect">
              <a:avLst/>
            </a:prstGeom>
          </p:spPr>
        </p:pic>
      </p:grpSp>
      <p:sp>
        <p:nvSpPr>
          <p:cNvPr id="2" name="Title 1">
            <a:extLst>
              <a:ext uri="{FF2B5EF4-FFF2-40B4-BE49-F238E27FC236}">
                <a16:creationId xmlns:a16="http://schemas.microsoft.com/office/drawing/2014/main" id="{313D18A7-016D-4068-88B1-A754A0CE0D50}"/>
              </a:ext>
            </a:extLst>
          </p:cNvPr>
          <p:cNvSpPr>
            <a:spLocks noGrp="1"/>
          </p:cNvSpPr>
          <p:nvPr>
            <p:ph type="title"/>
          </p:nvPr>
        </p:nvSpPr>
        <p:spPr/>
        <p:txBody>
          <a:bodyPr/>
          <a:lstStyle/>
          <a:p>
            <a:r>
              <a:rPr lang="fr-CA" sz="2400" b="0" dirty="0">
                <a:solidFill>
                  <a:schemeClr val="tx1"/>
                </a:solidFill>
                <a:latin typeface="Calibri" panose="020F0502020204030204" pitchFamily="34" charset="0"/>
                <a:cs typeface="Calibri" panose="020F0502020204030204" pitchFamily="34" charset="0"/>
              </a:rPr>
              <a:t>Normes de qualité : </a:t>
            </a:r>
            <a:br>
              <a:rPr lang="fr-CA" b="0" dirty="0">
                <a:solidFill>
                  <a:schemeClr val="tx1"/>
                </a:solidFill>
              </a:rPr>
            </a:br>
            <a:r>
              <a:rPr lang="en-US" dirty="0">
                <a:solidFill>
                  <a:schemeClr val="tx1"/>
                </a:solidFill>
                <a:latin typeface="Calibri" panose="020F0502020204030204" pitchFamily="34" charset="0"/>
                <a:cs typeface="Calibri" panose="020F0502020204030204" pitchFamily="34" charset="0"/>
              </a:rPr>
              <a:t>Quorum</a:t>
            </a:r>
            <a:endParaRPr lang="en-US"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805AE972-0C5D-4C3F-B73A-0E73848BD203}"/>
              </a:ext>
            </a:extLst>
          </p:cNvPr>
          <p:cNvSpPr>
            <a:spLocks noGrp="1"/>
          </p:cNvSpPr>
          <p:nvPr>
            <p:ph idx="1"/>
          </p:nvPr>
        </p:nvSpPr>
        <p:spPr>
          <a:xfrm>
            <a:off x="297403" y="1462589"/>
            <a:ext cx="2762516" cy="4738542"/>
          </a:xfrm>
        </p:spPr>
        <p:txBody>
          <a:bodyPr/>
          <a:lstStyle/>
          <a:p>
            <a:pPr marL="0" indent="0">
              <a:buNone/>
            </a:pPr>
            <a:r>
              <a:rPr lang="fr-CA" sz="2000" b="1" dirty="0">
                <a:latin typeface="Calibri" panose="020F0502020204030204" pitchFamily="34" charset="0"/>
                <a:cs typeface="Calibri" panose="020F0502020204030204" pitchFamily="34" charset="0"/>
              </a:rPr>
              <a:t>Quorum </a:t>
            </a:r>
            <a:r>
              <a:rPr lang="fr-CA" sz="2000" dirty="0">
                <a:latin typeface="Calibri" panose="020F0502020204030204" pitchFamily="34" charset="0"/>
                <a:cs typeface="Calibri" panose="020F0502020204030204" pitchFamily="34" charset="0"/>
              </a:rPr>
              <a:t>est une communauté en ligne qui a pour ambition d’améliorer la qualité des soins de santé en Ontario. </a:t>
            </a:r>
          </a:p>
          <a:p>
            <a:pPr marL="0" indent="0">
              <a:buNone/>
            </a:pPr>
            <a:r>
              <a:rPr lang="fr-CA" sz="2000" dirty="0">
                <a:latin typeface="Calibri" panose="020F0502020204030204" pitchFamily="34" charset="0"/>
                <a:cs typeface="Calibri" panose="020F0502020204030204" pitchFamily="34" charset="0"/>
              </a:rPr>
              <a:t>La </a:t>
            </a:r>
            <a:r>
              <a:rPr lang="fr-CA" sz="2000" b="1" dirty="0">
                <a:solidFill>
                  <a:srgbClr val="00B2E3"/>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Série sur l’adoption de normes de qualité </a:t>
            </a:r>
            <a:r>
              <a:rPr lang="fr-CA" sz="2000" dirty="0">
                <a:latin typeface="Calibri" panose="020F0502020204030204" pitchFamily="34" charset="0"/>
                <a:cs typeface="Calibri" panose="020F0502020204030204" pitchFamily="34" charset="0"/>
              </a:rPr>
              <a:t>met en évidence les efforts déployés dans le domaine des soins de santé pour mettre en œuvre des changements et éliminer les lacunes en matière de soins liés aux normes de qualité. </a:t>
            </a:r>
          </a:p>
          <a:p>
            <a:pPr marL="0" indent="0">
              <a:buNone/>
            </a:pPr>
            <a:endParaRPr lang="en-CA" sz="1800" dirty="0"/>
          </a:p>
          <a:p>
            <a:pPr marL="0" indent="0">
              <a:buNone/>
            </a:pPr>
            <a:endParaRPr lang="en-CA" sz="1800" dirty="0"/>
          </a:p>
          <a:p>
            <a:endParaRPr lang="en-US" sz="1800" dirty="0"/>
          </a:p>
        </p:txBody>
      </p:sp>
      <p:sp>
        <p:nvSpPr>
          <p:cNvPr id="5" name="TextBox 4">
            <a:extLst>
              <a:ext uri="{FF2B5EF4-FFF2-40B4-BE49-F238E27FC236}">
                <a16:creationId xmlns:a16="http://schemas.microsoft.com/office/drawing/2014/main" id="{FBC3D522-E827-4C68-BC6D-2E4D09F79CAD}"/>
              </a:ext>
            </a:extLst>
          </p:cNvPr>
          <p:cNvSpPr txBox="1"/>
          <p:nvPr/>
        </p:nvSpPr>
        <p:spPr>
          <a:xfrm>
            <a:off x="142522" y="6040291"/>
            <a:ext cx="8704075" cy="646331"/>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dirty="0">
              <a:ln>
                <a:noFill/>
              </a:ln>
              <a:solidFill>
                <a:srgbClr val="047BC1"/>
              </a:solidFill>
              <a:effectLst/>
              <a:uLnTx/>
              <a:uFillTx/>
              <a:latin typeface="Arial" panose="020B0604020202020204" pitchFamily="34" charset="0"/>
              <a:ea typeface="MS PGothic" panose="020B0600070205080204" pitchFamily="34" charset="-128"/>
              <a:cs typeface="+mn-cs"/>
            </a:endParaRPr>
          </a:p>
          <a:p>
            <a:pPr lvl="0" algn="ctr">
              <a:defRPr/>
            </a:pPr>
            <a:r>
              <a:rPr lang="en-US" sz="1800" b="1" dirty="0">
                <a:solidFill>
                  <a:srgbClr val="047BC1"/>
                </a:solidFill>
                <a:latin typeface="Calibri" panose="020F0502020204030204" pitchFamily="34" charset="0"/>
                <a:cs typeface="Calibri" panose="020F0502020204030204" pitchFamily="34" charset="0"/>
              </a:rPr>
              <a:t>quorum.hqontario.ca</a:t>
            </a:r>
            <a:endParaRPr kumimoji="0" lang="en-CA" sz="1800" b="1" i="0" u="none" strike="noStrike" kern="1200" cap="none" spc="0" normalizeH="0" baseline="0" noProof="0" dirty="0">
              <a:ln>
                <a:noFill/>
              </a:ln>
              <a:solidFill>
                <a:srgbClr val="047BC1"/>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3081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z="2400" b="0" dirty="0">
                <a:solidFill>
                  <a:schemeClr val="tx1"/>
                </a:solidFill>
                <a:latin typeface="Calibri" panose="020F0502020204030204" pitchFamily="34" charset="0"/>
                <a:cs typeface="Calibri" panose="020F0502020204030204" pitchFamily="34" charset="0"/>
              </a:rPr>
              <a:t>Normes de qualité :</a:t>
            </a:r>
            <a:br>
              <a:rPr lang="en-US" sz="2400" dirty="0">
                <a:solidFill>
                  <a:schemeClr val="tx1"/>
                </a:solidFill>
                <a:latin typeface="Calibri" panose="020F0502020204030204" pitchFamily="34" charset="0"/>
                <a:cs typeface="Calibri" panose="020F0502020204030204" pitchFamily="34" charset="0"/>
              </a:rPr>
            </a:br>
            <a:r>
              <a:rPr lang="fr-CA" dirty="0">
                <a:solidFill>
                  <a:schemeClr val="tx1"/>
                </a:solidFill>
                <a:latin typeface="Calibri" panose="020F0502020204030204" pitchFamily="34" charset="0"/>
                <a:cs typeface="Calibri" panose="020F0502020204030204" pitchFamily="34" charset="0"/>
              </a:rPr>
              <a:t>Guide de mesure</a:t>
            </a:r>
            <a:endParaRPr lang="en-US" dirty="0">
              <a:latin typeface="Calibri" panose="020F0502020204030204" pitchFamily="34" charset="0"/>
              <a:cs typeface="Calibri" panose="020F0502020204030204" pitchFamily="34" charset="0"/>
            </a:endParaRPr>
          </a:p>
        </p:txBody>
      </p:sp>
      <p:sp>
        <p:nvSpPr>
          <p:cNvPr id="5" name="Content Placeholder 4"/>
          <p:cNvSpPr>
            <a:spLocks noGrp="1"/>
          </p:cNvSpPr>
          <p:nvPr>
            <p:ph idx="4294967295"/>
          </p:nvPr>
        </p:nvSpPr>
        <p:spPr>
          <a:xfrm>
            <a:off x="457200" y="2040123"/>
            <a:ext cx="4438891" cy="3121523"/>
          </a:xfrm>
        </p:spPr>
        <p:txBody>
          <a:bodyPr/>
          <a:lstStyle/>
          <a:p>
            <a:pPr marL="0" indent="0">
              <a:buNone/>
            </a:pPr>
            <a:r>
              <a:rPr lang="fr-CA" sz="2000" dirty="0">
                <a:latin typeface="Calibri" panose="020F0502020204030204" pitchFamily="34" charset="0"/>
                <a:cs typeface="Calibri" panose="020F0502020204030204" pitchFamily="34" charset="0"/>
              </a:rPr>
              <a:t>Le </a:t>
            </a:r>
            <a:r>
              <a:rPr lang="fr-CA" sz="2000" b="1" dirty="0">
                <a:latin typeface="Calibri" panose="020F0502020204030204" pitchFamily="34" charset="0"/>
                <a:cs typeface="Calibri" panose="020F0502020204030204" pitchFamily="34" charset="0"/>
              </a:rPr>
              <a:t>guide de mesure </a:t>
            </a:r>
            <a:r>
              <a:rPr lang="fr-CA" sz="2000" dirty="0">
                <a:latin typeface="Calibri" panose="020F0502020204030204" pitchFamily="34" charset="0"/>
                <a:cs typeface="Calibri" panose="020F0502020204030204" pitchFamily="34" charset="0"/>
              </a:rPr>
              <a:t>comporte deux sections dédiées :</a:t>
            </a:r>
          </a:p>
          <a:p>
            <a:pPr lvl="0">
              <a:buClr>
                <a:srgbClr val="00B2E3"/>
              </a:buClr>
            </a:pPr>
            <a:r>
              <a:rPr lang="fr-CA" sz="2000" b="1" dirty="0">
                <a:latin typeface="Calibri" panose="020F0502020204030204" pitchFamily="34" charset="0"/>
                <a:cs typeface="Calibri" panose="020F0502020204030204" pitchFamily="34" charset="0"/>
              </a:rPr>
              <a:t>Mesure locale :</a:t>
            </a:r>
            <a:r>
              <a:rPr lang="fr-CA" sz="2000" dirty="0">
                <a:latin typeface="Calibri" panose="020F0502020204030204" pitchFamily="34" charset="0"/>
                <a:cs typeface="Calibri" panose="020F0502020204030204" pitchFamily="34" charset="0"/>
              </a:rPr>
              <a:t> ce que vous pouvez faire pour évaluer la qualité des soins que vous fournissez à l’échelle locale</a:t>
            </a:r>
          </a:p>
          <a:p>
            <a:pPr lvl="0">
              <a:buClr>
                <a:srgbClr val="00B2E3"/>
              </a:buClr>
            </a:pPr>
            <a:r>
              <a:rPr lang="fr-CA" sz="2000" b="1" dirty="0">
                <a:latin typeface="Calibri" panose="020F0502020204030204" pitchFamily="34" charset="0"/>
                <a:cs typeface="Calibri" panose="020F0502020204030204" pitchFamily="34" charset="0"/>
              </a:rPr>
              <a:t>Mesure provinciale :</a:t>
            </a:r>
            <a:r>
              <a:rPr lang="fr-CA" sz="2000" dirty="0">
                <a:latin typeface="Calibri" panose="020F0502020204030204" pitchFamily="34" charset="0"/>
                <a:cs typeface="Calibri" panose="020F0502020204030204" pitchFamily="34" charset="0"/>
              </a:rPr>
              <a:t> ce que vous pouvez faire pour mesurer le succès de la norme de qualité à l’échelle provinciale</a:t>
            </a:r>
          </a:p>
          <a:p>
            <a:pPr marL="0" indent="0">
              <a:buNone/>
            </a:pPr>
            <a:endParaRPr lang="en-US" sz="1800" dirty="0"/>
          </a:p>
        </p:txBody>
      </p:sp>
      <p:pic>
        <p:nvPicPr>
          <p:cNvPr id="4" name="Picture 3">
            <a:extLst>
              <a:ext uri="{FF2B5EF4-FFF2-40B4-BE49-F238E27FC236}">
                <a16:creationId xmlns:a16="http://schemas.microsoft.com/office/drawing/2014/main" id="{A6F5F8B7-96F3-4469-ACB1-38A94D678919}"/>
              </a:ext>
            </a:extLst>
          </p:cNvPr>
          <p:cNvPicPr>
            <a:picLocks noChangeAspect="1"/>
          </p:cNvPicPr>
          <p:nvPr/>
        </p:nvPicPr>
        <p:blipFill>
          <a:blip r:embed="rId4"/>
          <a:stretch>
            <a:fillRect/>
          </a:stretch>
        </p:blipFill>
        <p:spPr>
          <a:xfrm>
            <a:off x="5192667" y="1724879"/>
            <a:ext cx="2900299" cy="3752010"/>
          </a:xfrm>
          <a:prstGeom prst="rect">
            <a:avLst/>
          </a:prstGeom>
          <a:effectLst>
            <a:glow rad="63500">
              <a:schemeClr val="accent4">
                <a:satMod val="175000"/>
                <a:alpha val="40000"/>
              </a:schemeClr>
            </a:glow>
          </a:effectLst>
        </p:spPr>
      </p:pic>
    </p:spTree>
    <p:custDataLst>
      <p:tags r:id="rId1"/>
    </p:custDataLst>
    <p:extLst>
      <p:ext uri="{BB962C8B-B14F-4D97-AF65-F5344CB8AC3E}">
        <p14:creationId xmlns:p14="http://schemas.microsoft.com/office/powerpoint/2010/main" val="4087828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C5A5B71-5478-4239-B236-1B835F0CA290}"/>
              </a:ext>
            </a:extLst>
          </p:cNvPr>
          <p:cNvSpPr txBox="1">
            <a:spLocks/>
          </p:cNvSpPr>
          <p:nvPr/>
        </p:nvSpPr>
        <p:spPr bwMode="auto">
          <a:xfrm>
            <a:off x="384115" y="1646044"/>
            <a:ext cx="7296703" cy="19697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4000" b="1" cap="none">
                <a:solidFill>
                  <a:srgbClr val="FFFFF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914400"/>
            <a:r>
              <a:rPr lang="fr-CA" sz="3600" u="none">
                <a:solidFill>
                  <a:schemeClr val="tx1"/>
                </a:solidFill>
                <a:latin typeface="Calibri" panose="020F0502020204030204" pitchFamily="34" charset="0"/>
                <a:cs typeface="Calibri" panose="020F0502020204030204" pitchFamily="34" charset="0"/>
              </a:rPr>
              <a:t>Pourquoi avons-nous besoin </a:t>
            </a:r>
            <a:br>
              <a:rPr lang="fr-CA" sz="3600" u="none">
                <a:solidFill>
                  <a:schemeClr val="tx1"/>
                </a:solidFill>
                <a:latin typeface="Calibri" panose="020F0502020204030204" pitchFamily="34" charset="0"/>
                <a:cs typeface="Calibri" panose="020F0502020204030204" pitchFamily="34" charset="0"/>
              </a:rPr>
            </a:br>
            <a:r>
              <a:rPr lang="fr-CA" sz="3600" u="none">
                <a:solidFill>
                  <a:schemeClr val="tx1"/>
                </a:solidFill>
                <a:latin typeface="Calibri" panose="020F0502020204030204" pitchFamily="34" charset="0"/>
                <a:cs typeface="Calibri" panose="020F0502020204030204" pitchFamily="34" charset="0"/>
              </a:rPr>
              <a:t>d’une norme de qualité pour les </a:t>
            </a:r>
            <a:r>
              <a:rPr lang="fr-FR" sz="3600" u="none">
                <a:solidFill>
                  <a:schemeClr val="tx1"/>
                </a:solidFill>
                <a:latin typeface="Calibri" panose="020F0502020204030204" pitchFamily="34" charset="0"/>
                <a:cs typeface="Calibri" panose="020F0502020204030204" pitchFamily="34" charset="0"/>
              </a:rPr>
              <a:t>personnes </a:t>
            </a:r>
            <a:r>
              <a:rPr lang="fr-FR" sz="3600" i="0" u="none" strike="noStrike" baseline="0">
                <a:solidFill>
                  <a:srgbClr val="000000"/>
                </a:solidFill>
                <a:latin typeface="Calibri" panose="020F0502020204030204" pitchFamily="34" charset="0"/>
              </a:rPr>
              <a:t>de tous âges qui prennent un ou plusieurs médicaments? </a:t>
            </a:r>
            <a:endParaRPr lang="en-US" sz="3600" u="none" kern="0">
              <a:solidFill>
                <a:schemeClr val="tx1"/>
              </a:solidFill>
              <a:highlight>
                <a:srgbClr val="FFFF00"/>
              </a:highlight>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03036C25-0D51-44B3-91F0-70604D3A6254}"/>
              </a:ext>
            </a:extLst>
          </p:cNvPr>
          <p:cNvCxnSpPr>
            <a:cxnSpLocks/>
          </p:cNvCxnSpPr>
          <p:nvPr/>
        </p:nvCxnSpPr>
        <p:spPr bwMode="auto">
          <a:xfrm>
            <a:off x="464831" y="4227075"/>
            <a:ext cx="4863627" cy="0"/>
          </a:xfrm>
          <a:prstGeom prst="line">
            <a:avLst/>
          </a:prstGeom>
          <a:solidFill>
            <a:srgbClr val="FFFF00"/>
          </a:solidFill>
          <a:ln w="66675" cap="flat" cmpd="sng" algn="ctr">
            <a:solidFill>
              <a:srgbClr val="92278F"/>
            </a:solidFill>
            <a:prstDash val="solid"/>
            <a:round/>
            <a:headEnd type="none" w="med" len="med"/>
            <a:tailEnd type="none" w="med" len="med"/>
          </a:ln>
          <a:effectLst/>
        </p:spPr>
      </p:cxnSp>
    </p:spTree>
    <p:extLst>
      <p:ext uri="{BB962C8B-B14F-4D97-AF65-F5344CB8AC3E}">
        <p14:creationId xmlns:p14="http://schemas.microsoft.com/office/powerpoint/2010/main" val="160909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7F5B17-88EE-8E40-8647-F81B3D635DD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6200000">
            <a:off x="-104089" y="-104089"/>
            <a:ext cx="7066178" cy="6858000"/>
          </a:xfrm>
          <a:prstGeom prst="rect">
            <a:avLst/>
          </a:prstGeom>
        </p:spPr>
      </p:pic>
      <p:sp>
        <p:nvSpPr>
          <p:cNvPr id="2" name="Title 1"/>
          <p:cNvSpPr>
            <a:spLocks noGrp="1"/>
          </p:cNvSpPr>
          <p:nvPr>
            <p:ph type="title"/>
            <p:custDataLst>
              <p:tags r:id="rId1"/>
            </p:custDataLst>
          </p:nvPr>
        </p:nvSpPr>
        <p:spPr>
          <a:xfrm>
            <a:off x="409431" y="1252182"/>
            <a:ext cx="6448569" cy="4353635"/>
          </a:xfrm>
        </p:spPr>
        <p:txBody>
          <a:bodyPr/>
          <a:lstStyle/>
          <a:p>
            <a:pPr>
              <a:lnSpc>
                <a:spcPct val="107000"/>
              </a:lnSpc>
              <a:spcAft>
                <a:spcPts val="600"/>
              </a:spcAft>
            </a:pPr>
            <a:r>
              <a:rPr lang="fr-CA" sz="16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Il y a cinq ans, j’ai eu un accident vasculaire cérébral. Heureusement, mon rétablissement s’est bien déroulé, mais je prends maintenant cinq ou six médicaments différents pour m’aider à gérer ma fonction cardiaque, qui a été affectée par l’accident vasculaire cérébral. Lorsque mon cardiologue a changé une de mes ordonnances, elle a passé en revue tous mes médicaments et a bien su me dire ce qu’il fallait surveiller en ce qui concerne les effets secondaires et la façon dont elle ferait le suivi.</a:t>
            </a:r>
            <a:r>
              <a:rPr lang="fr-CA" sz="1600" b="0" u="sng" dirty="0">
                <a:solidFill>
                  <a:srgbClr val="D13438"/>
                </a:solidFill>
                <a:effectLst/>
                <a:latin typeface="Calibri" panose="020F0502020204030204" pitchFamily="34" charset="0"/>
                <a:ea typeface="Calibri" panose="020F0502020204030204" pitchFamily="34" charset="0"/>
                <a:cs typeface="Times New Roman" panose="02020603050405020304" pitchFamily="18" charset="0"/>
              </a:rPr>
              <a:t> </a:t>
            </a:r>
            <a:br>
              <a:rPr lang="fr-CA" sz="1600" b="0" u="sng" dirty="0">
                <a:solidFill>
                  <a:srgbClr val="D13438"/>
                </a:solidFill>
                <a:effectLst/>
                <a:latin typeface="Calibri" panose="020F0502020204030204" pitchFamily="34" charset="0"/>
                <a:ea typeface="Calibri" panose="020F0502020204030204" pitchFamily="34" charset="0"/>
                <a:cs typeface="Times New Roman" panose="02020603050405020304" pitchFamily="18" charset="0"/>
              </a:rPr>
            </a:br>
            <a:br>
              <a:rPr lang="en-CA" sz="1600" b="0" dirty="0">
                <a:effectLst/>
                <a:latin typeface="Calibri" panose="020F0502020204030204" pitchFamily="34" charset="0"/>
                <a:ea typeface="Calibri" panose="020F0502020204030204" pitchFamily="34" charset="0"/>
                <a:cs typeface="Times New Roman" panose="02020603050405020304" pitchFamily="18" charset="0"/>
              </a:rPr>
            </a:br>
            <a:r>
              <a:rPr lang="fr-CA" sz="16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Nous espérons que la norme de qualité aidera tout le monde à comprendre que ces conversations et le fait de donner aux patients leur mot à dire dans les médicaments qu’ils prennent font une grande différence. Il est important que les patients sachent comment prendre des médicaments correctement et puissent poser des questions à leurs fournisseurs de soins de santé. » </a:t>
            </a:r>
            <a:br>
              <a:rPr lang="en-CA" sz="1800" dirty="0">
                <a:effectLst/>
                <a:latin typeface="Calibri" panose="020F0502020204030204" pitchFamily="34" charset="0"/>
                <a:ea typeface="Calibri" panose="020F0502020204030204" pitchFamily="34" charset="0"/>
                <a:cs typeface="Times New Roman" panose="02020603050405020304" pitchFamily="18" charset="0"/>
              </a:rPr>
            </a:br>
            <a:br>
              <a:rPr lang="fr-CA" sz="1800" dirty="0">
                <a:solidFill>
                  <a:schemeClr val="tx1"/>
                </a:solidFill>
                <a:latin typeface="Calibri" panose="020F0502020204030204" pitchFamily="34" charset="0"/>
                <a:ea typeface="MS PGothic"/>
                <a:cs typeface="Calibri" panose="020F0502020204030204" pitchFamily="34" charset="0"/>
              </a:rPr>
            </a:br>
            <a:r>
              <a:rPr lang="fr-CA" sz="1600" b="0" i="1" dirty="0">
                <a:solidFill>
                  <a:schemeClr val="tx1"/>
                </a:solidFill>
                <a:latin typeface="Calibri" panose="020F0502020204030204" pitchFamily="34" charset="0"/>
                <a:ea typeface="MS PGothic"/>
                <a:cs typeface="Calibri" panose="020F0502020204030204" pitchFamily="34" charset="0"/>
              </a:rPr>
              <a:t>– Jim Prescott, consultante en situation de vécu, </a:t>
            </a:r>
            <a:r>
              <a:rPr lang="fr-CA" sz="1600" b="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membre du Comité consultatif sur la norme de qualité en matière d’innocuité des médicaments </a:t>
            </a:r>
            <a:r>
              <a:rPr lang="fr-CA" sz="1600" b="0" i="1" dirty="0">
                <a:solidFill>
                  <a:schemeClr val="tx1"/>
                </a:solidFill>
                <a:highlight>
                  <a:srgbClr val="FFFF00"/>
                </a:highlight>
                <a:latin typeface="Calibri" panose="020F0502020204030204" pitchFamily="34" charset="0"/>
                <a:ea typeface="MS PGothic"/>
                <a:cs typeface="Calibri" panose="020F0502020204030204" pitchFamily="34" charset="0"/>
              </a:rPr>
              <a:t> </a:t>
            </a:r>
          </a:p>
        </p:txBody>
      </p:sp>
      <p:pic>
        <p:nvPicPr>
          <p:cNvPr id="6" name="Picture 5" descr="A picture containing drawing&#10;&#10;Description automatically generated">
            <a:extLst>
              <a:ext uri="{FF2B5EF4-FFF2-40B4-BE49-F238E27FC236}">
                <a16:creationId xmlns:a16="http://schemas.microsoft.com/office/drawing/2014/main" id="{89376BD8-C938-405F-9F11-17E24E8C93F4}"/>
              </a:ext>
            </a:extLst>
          </p:cNvPr>
          <p:cNvPicPr>
            <a:picLocks noChangeAspect="1"/>
          </p:cNvPicPr>
          <p:nvPr/>
        </p:nvPicPr>
        <p:blipFill>
          <a:blip r:embed="rId5"/>
          <a:stretch>
            <a:fillRect/>
          </a:stretch>
        </p:blipFill>
        <p:spPr>
          <a:xfrm>
            <a:off x="7238935" y="884584"/>
            <a:ext cx="1495634" cy="1305107"/>
          </a:xfrm>
          <a:prstGeom prst="rect">
            <a:avLst/>
          </a:prstGeom>
        </p:spPr>
      </p:pic>
    </p:spTree>
    <p:extLst>
      <p:ext uri="{BB962C8B-B14F-4D97-AF65-F5344CB8AC3E}">
        <p14:creationId xmlns:p14="http://schemas.microsoft.com/office/powerpoint/2010/main" val="1032523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custDataLst>
              <p:tags r:id="rId1"/>
            </p:custDataLst>
          </p:nvPr>
        </p:nvGraphicFramePr>
        <p:xfrm>
          <a:off x="533399" y="961312"/>
          <a:ext cx="7960508" cy="486547"/>
        </p:xfrm>
        <a:graphic>
          <a:graphicData uri="http://schemas.openxmlformats.org/drawingml/2006/table">
            <a:tbl>
              <a:tblPr firstRow="1" bandRow="1">
                <a:tableStyleId>{5C22544A-7EE6-4342-B048-85BDC9FD1C3A}</a:tableStyleId>
              </a:tblPr>
              <a:tblGrid>
                <a:gridCol w="7960508">
                  <a:extLst>
                    <a:ext uri="{9D8B030D-6E8A-4147-A177-3AD203B41FA5}">
                      <a16:colId xmlns:a16="http://schemas.microsoft.com/office/drawing/2014/main" val="20000"/>
                    </a:ext>
                  </a:extLst>
                </a:gridCol>
              </a:tblGrid>
              <a:tr h="486547">
                <a:tc>
                  <a:txBody>
                    <a:bodyPr/>
                    <a:lstStyle/>
                    <a:p>
                      <a:pPr marL="0" marR="0" indent="0" algn="l" rtl="0" eaLnBrk="1" fontAlgn="auto" latinLnBrk="0" hangingPunct="1">
                        <a:lnSpc>
                          <a:spcPct val="100000"/>
                        </a:lnSpc>
                        <a:spcBef>
                          <a:spcPts val="0"/>
                        </a:spcBef>
                        <a:spcAft>
                          <a:spcPts val="0"/>
                        </a:spcAft>
                        <a:buFontTx/>
                        <a:buNone/>
                      </a:pPr>
                      <a:r>
                        <a:rPr lang="fr-CA" sz="1200" b="1" i="0" u="none">
                          <a:solidFill>
                            <a:srgbClr val="000000"/>
                          </a:solidFill>
                          <a:latin typeface="+mn-lt"/>
                          <a:cs typeface="Calibri"/>
                        </a:rPr>
                        <a:t>Pourcentage de personnes âgées de 16 ans ou plus qui ont déclaré qu’au cours de l’année précédente, leur fournisseur de soins primaires a discuté de leur traitement médicamenteux avec elles, en Ontario, par RLISS, 2019</a:t>
                      </a:r>
                    </a:p>
                  </a:txBody>
                  <a:tcPr anchor="ct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4" name="Title 3">
            <a:extLst>
              <a:ext uri="{FF2B5EF4-FFF2-40B4-BE49-F238E27FC236}">
                <a16:creationId xmlns:a16="http://schemas.microsoft.com/office/drawing/2014/main" id="{36D9D03E-8AFA-0D44-B071-8DEEDF664610}"/>
              </a:ext>
            </a:extLst>
          </p:cNvPr>
          <p:cNvSpPr>
            <a:spLocks noGrp="1"/>
          </p:cNvSpPr>
          <p:nvPr>
            <p:ph type="title"/>
            <p:custDataLst>
              <p:tags r:id="rId2"/>
            </p:custDataLst>
          </p:nvPr>
        </p:nvSpPr>
        <p:spPr>
          <a:xfrm>
            <a:off x="391463" y="62234"/>
            <a:ext cx="8892823" cy="637679"/>
          </a:xfrm>
        </p:spPr>
        <p:txBody>
          <a:bodyPr anchor="t"/>
          <a:lstStyle/>
          <a:p>
            <a:r>
              <a:rPr lang="fr-CA" sz="2400">
                <a:latin typeface="+mj-lt"/>
                <a:ea typeface="MS PGothic"/>
                <a:cs typeface="Calibri"/>
              </a:rPr>
              <a:t>Sept Ontariens sur dix ont déclaré que leur fournisseur de soins primaires a discuté de leur traitement médicamenteux avec eux. </a:t>
            </a:r>
          </a:p>
        </p:txBody>
      </p:sp>
      <p:sp>
        <p:nvSpPr>
          <p:cNvPr id="6" name="TextBox 5">
            <a:extLst>
              <a:ext uri="{FF2B5EF4-FFF2-40B4-BE49-F238E27FC236}">
                <a16:creationId xmlns:a16="http://schemas.microsoft.com/office/drawing/2014/main" id="{D9791D87-9A0D-490B-96AC-97A9A0D6B997}"/>
              </a:ext>
            </a:extLst>
          </p:cNvPr>
          <p:cNvSpPr txBox="1"/>
          <p:nvPr>
            <p:custDataLst>
              <p:tags r:id="rId3"/>
            </p:custDataLst>
          </p:nvPr>
        </p:nvSpPr>
        <p:spPr>
          <a:xfrm>
            <a:off x="0" y="5896688"/>
            <a:ext cx="7548094" cy="553998"/>
          </a:xfrm>
          <a:prstGeom prst="rect">
            <a:avLst/>
          </a:prstGeom>
          <a:noFill/>
        </p:spPr>
        <p:txBody>
          <a:bodyPr wrap="square" lIns="91440" tIns="45720" rIns="91440" bIns="45720" rtlCol="0" anchor="t">
            <a:spAutoFit/>
          </a:bodyPr>
          <a:lstStyle/>
          <a:p>
            <a:r>
              <a:rPr lang="fr-CA" sz="1000" b="1" u="none" dirty="0">
                <a:latin typeface="+mn-lt"/>
                <a:ea typeface="MS PGothic"/>
                <a:cs typeface="Calibri"/>
              </a:rPr>
              <a:t>Sources des données : </a:t>
            </a:r>
            <a:r>
              <a:rPr lang="fr-CA" sz="1000" u="none" dirty="0">
                <a:latin typeface="+mn-lt"/>
                <a:ea typeface="MS PGothic"/>
                <a:cs typeface="Calibri"/>
              </a:rPr>
              <a:t>Enquête sur l’expérience en matière de soins de santé, menée par le ministère de la Santé et des Soins de longue durée. Pour plus de renseignements, veuillez consulter le site </a:t>
            </a:r>
            <a:r>
              <a:rPr lang="fr-CA" sz="1000" u="none" dirty="0">
                <a:solidFill>
                  <a:srgbClr val="00B0F0"/>
                </a:solidFill>
                <a:latin typeface="+mn-lt"/>
                <a:ea typeface="MS PGothic"/>
                <a:cs typeface="Calibri"/>
                <a:hlinkClick r:id="rId6">
                  <a:extLst>
                    <a:ext uri="{A12FA001-AC4F-418D-AE19-62706E023703}">
                      <ahyp:hlinkClr xmlns:ahyp="http://schemas.microsoft.com/office/drawing/2018/hyperlinkcolor" val="tx"/>
                    </a:ext>
                  </a:extLst>
                </a:hlinkClick>
              </a:rPr>
              <a:t>https://www.hqontario.ca/Rendement-du-syst%C3%A8me/Rendement-des-soins-primaires/Examen-des-m%C3%A9dicaments</a:t>
            </a:r>
            <a:r>
              <a:rPr lang="fr-CA" sz="1000" u="none" dirty="0">
                <a:latin typeface="+mn-lt"/>
                <a:ea typeface="MS PGothic"/>
                <a:cs typeface="Calibri"/>
              </a:rPr>
              <a:t> </a:t>
            </a:r>
          </a:p>
        </p:txBody>
      </p:sp>
      <p:graphicFrame>
        <p:nvGraphicFramePr>
          <p:cNvPr id="8" name="Chart 7">
            <a:extLst>
              <a:ext uri="{FF2B5EF4-FFF2-40B4-BE49-F238E27FC236}">
                <a16:creationId xmlns:a16="http://schemas.microsoft.com/office/drawing/2014/main" id="{BDD6D375-104B-45A7-B9C3-95A1684D0585}"/>
              </a:ext>
            </a:extLst>
          </p:cNvPr>
          <p:cNvGraphicFramePr>
            <a:graphicFrameLocks/>
          </p:cNvGraphicFramePr>
          <p:nvPr>
            <p:extLst>
              <p:ext uri="{D42A27DB-BD31-4B8C-83A1-F6EECF244321}">
                <p14:modId xmlns:p14="http://schemas.microsoft.com/office/powerpoint/2010/main" val="852240745"/>
              </p:ext>
            </p:extLst>
          </p:nvPr>
        </p:nvGraphicFramePr>
        <p:xfrm>
          <a:off x="740229" y="1843313"/>
          <a:ext cx="7960508" cy="3802744"/>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425444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custDataLst>
              <p:tags r:id="rId1"/>
            </p:custDataLst>
          </p:nvPr>
        </p:nvGraphicFramePr>
        <p:xfrm>
          <a:off x="591746" y="1371600"/>
          <a:ext cx="7960508" cy="299266"/>
        </p:xfrm>
        <a:graphic>
          <a:graphicData uri="http://schemas.openxmlformats.org/drawingml/2006/table">
            <a:tbl>
              <a:tblPr firstRow="1" bandRow="1">
                <a:tableStyleId>{5C22544A-7EE6-4342-B048-85BDC9FD1C3A}</a:tableStyleId>
              </a:tblPr>
              <a:tblGrid>
                <a:gridCol w="7960508">
                  <a:extLst>
                    <a:ext uri="{9D8B030D-6E8A-4147-A177-3AD203B41FA5}">
                      <a16:colId xmlns:a16="http://schemas.microsoft.com/office/drawing/2014/main" val="20000"/>
                    </a:ext>
                  </a:extLst>
                </a:gridCol>
              </a:tblGrid>
              <a:tr h="299266">
                <a:tc>
                  <a:txBody>
                    <a:bodyPr/>
                    <a:lstStyle/>
                    <a:p>
                      <a:pPr marL="0" marR="0" indent="0" algn="l" rtl="0" eaLnBrk="1" fontAlgn="auto" latinLnBrk="0" hangingPunct="1">
                        <a:lnSpc>
                          <a:spcPct val="100000"/>
                        </a:lnSpc>
                        <a:spcBef>
                          <a:spcPts val="0"/>
                        </a:spcBef>
                        <a:spcAft>
                          <a:spcPts val="0"/>
                        </a:spcAft>
                        <a:buFontTx/>
                        <a:buNone/>
                      </a:pPr>
                      <a:r>
                        <a:rPr lang="fr-CA" sz="1200" b="1" i="0" u="none" dirty="0">
                          <a:solidFill>
                            <a:srgbClr val="000000"/>
                          </a:solidFill>
                          <a:latin typeface="+mn-lt"/>
                          <a:cs typeface="Calibri"/>
                        </a:rPr>
                        <a:t>Pourcentage de personnes âgées (65 ans et plus) en Ontario selon le nombre de catégories de médicaments prescrits, 2016</a:t>
                      </a:r>
                    </a:p>
                  </a:txBody>
                  <a:tcPr anchor="ct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4" name="Title 3">
            <a:extLst>
              <a:ext uri="{FF2B5EF4-FFF2-40B4-BE49-F238E27FC236}">
                <a16:creationId xmlns:a16="http://schemas.microsoft.com/office/drawing/2014/main" id="{36D9D03E-8AFA-0D44-B071-8DEEDF664610}"/>
              </a:ext>
            </a:extLst>
          </p:cNvPr>
          <p:cNvSpPr>
            <a:spLocks noGrp="1"/>
          </p:cNvSpPr>
          <p:nvPr>
            <p:ph type="title"/>
            <p:custDataLst>
              <p:tags r:id="rId2"/>
            </p:custDataLst>
          </p:nvPr>
        </p:nvSpPr>
        <p:spPr>
          <a:xfrm>
            <a:off x="485422" y="145163"/>
            <a:ext cx="8658578" cy="595902"/>
          </a:xfrm>
        </p:spPr>
        <p:txBody>
          <a:bodyPr anchor="t"/>
          <a:lstStyle/>
          <a:p>
            <a:r>
              <a:rPr lang="fr-CA" sz="2400" dirty="0">
                <a:latin typeface="+mj-lt"/>
                <a:ea typeface="MS PGothic"/>
                <a:cs typeface="Calibri"/>
              </a:rPr>
              <a:t>Près de 10 % des personnes âgées qui ont pris au moins un médicament en Ontario prenaient au moins 15 catégories de médicaments différentes.</a:t>
            </a:r>
          </a:p>
        </p:txBody>
      </p:sp>
      <p:sp>
        <p:nvSpPr>
          <p:cNvPr id="6" name="TextBox 5">
            <a:extLst>
              <a:ext uri="{FF2B5EF4-FFF2-40B4-BE49-F238E27FC236}">
                <a16:creationId xmlns:a16="http://schemas.microsoft.com/office/drawing/2014/main" id="{D9791D87-9A0D-490B-96AC-97A9A0D6B997}"/>
              </a:ext>
            </a:extLst>
          </p:cNvPr>
          <p:cNvSpPr txBox="1"/>
          <p:nvPr>
            <p:custDataLst>
              <p:tags r:id="rId3"/>
            </p:custDataLst>
          </p:nvPr>
        </p:nvSpPr>
        <p:spPr>
          <a:xfrm>
            <a:off x="0" y="6330537"/>
            <a:ext cx="8229600" cy="400110"/>
          </a:xfrm>
          <a:prstGeom prst="rect">
            <a:avLst/>
          </a:prstGeom>
          <a:noFill/>
        </p:spPr>
        <p:txBody>
          <a:bodyPr wrap="square" lIns="91440" tIns="45720" rIns="91440" bIns="45720" rtlCol="0" anchor="t">
            <a:spAutoFit/>
          </a:bodyPr>
          <a:lstStyle/>
          <a:p>
            <a:r>
              <a:rPr lang="fr-CA" sz="1000" u="none" dirty="0">
                <a:latin typeface="+mn-lt"/>
                <a:ea typeface="MS PGothic"/>
                <a:cs typeface="Calibri"/>
              </a:rPr>
              <a:t>Sources des données : Système national d’information sur l’utilisation des médicaments prescrits (SNIUMP), l’Institut canadien d’information sur la santé (ICIS). Pour plus de renseignements, veuillez consulter le site </a:t>
            </a:r>
            <a:r>
              <a:rPr lang="fr-CA" sz="1000" u="none" dirty="0">
                <a:solidFill>
                  <a:srgbClr val="00B0F0"/>
                </a:solidFill>
                <a:latin typeface="+mn-lt"/>
                <a:ea typeface="MS PGothic"/>
                <a:cs typeface="Calibri"/>
                <a:hlinkClick r:id="rId6">
                  <a:extLst>
                    <a:ext uri="{A12FA001-AC4F-418D-AE19-62706E023703}">
                      <ahyp:hlinkClr xmlns:ahyp="http://schemas.microsoft.com/office/drawing/2018/hyperlinkcolor" val="tx"/>
                    </a:ext>
                  </a:extLst>
                </a:hlinkClick>
              </a:rPr>
              <a:t>https://www.cihi.ca/fr/utilisation-des-medicaments-chez-les-personnes-agees-au-canada </a:t>
            </a:r>
            <a:endParaRPr lang="fr-CA" sz="1000" u="none" dirty="0">
              <a:solidFill>
                <a:srgbClr val="00B0F0"/>
              </a:solidFill>
              <a:latin typeface="+mn-lt"/>
              <a:ea typeface="MS PGothic"/>
              <a:cs typeface="Calibri"/>
            </a:endParaRPr>
          </a:p>
        </p:txBody>
      </p:sp>
      <p:graphicFrame>
        <p:nvGraphicFramePr>
          <p:cNvPr id="9" name="Chart 8">
            <a:extLst>
              <a:ext uri="{FF2B5EF4-FFF2-40B4-BE49-F238E27FC236}">
                <a16:creationId xmlns:a16="http://schemas.microsoft.com/office/drawing/2014/main" id="{39B73676-554E-4912-A19D-940F4686BEC0}"/>
              </a:ext>
            </a:extLst>
          </p:cNvPr>
          <p:cNvGraphicFramePr>
            <a:graphicFrameLocks/>
          </p:cNvGraphicFramePr>
          <p:nvPr>
            <p:extLst>
              <p:ext uri="{D42A27DB-BD31-4B8C-83A1-F6EECF244321}">
                <p14:modId xmlns:p14="http://schemas.microsoft.com/office/powerpoint/2010/main" val="2125583821"/>
              </p:ext>
            </p:extLst>
          </p:nvPr>
        </p:nvGraphicFramePr>
        <p:xfrm>
          <a:off x="203200" y="2011816"/>
          <a:ext cx="8349054" cy="399709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92097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custDataLst>
              <p:tags r:id="rId1"/>
            </p:custDataLst>
          </p:nvPr>
        </p:nvGraphicFramePr>
        <p:xfrm>
          <a:off x="591746" y="1373514"/>
          <a:ext cx="7960508" cy="486547"/>
        </p:xfrm>
        <a:graphic>
          <a:graphicData uri="http://schemas.openxmlformats.org/drawingml/2006/table">
            <a:tbl>
              <a:tblPr firstRow="1" bandRow="1">
                <a:tableStyleId>{5C22544A-7EE6-4342-B048-85BDC9FD1C3A}</a:tableStyleId>
              </a:tblPr>
              <a:tblGrid>
                <a:gridCol w="7960508">
                  <a:extLst>
                    <a:ext uri="{9D8B030D-6E8A-4147-A177-3AD203B41FA5}">
                      <a16:colId xmlns:a16="http://schemas.microsoft.com/office/drawing/2014/main" val="20000"/>
                    </a:ext>
                  </a:extLst>
                </a:gridCol>
              </a:tblGrid>
              <a:tr h="486547">
                <a:tc>
                  <a:txBody>
                    <a:bodyPr/>
                    <a:lstStyle/>
                    <a:p>
                      <a:pPr marL="0" marR="0" indent="0" algn="l" rtl="0" eaLnBrk="1" fontAlgn="auto" latinLnBrk="0" hangingPunct="1">
                        <a:lnSpc>
                          <a:spcPct val="100000"/>
                        </a:lnSpc>
                        <a:spcBef>
                          <a:spcPts val="0"/>
                        </a:spcBef>
                        <a:spcAft>
                          <a:spcPts val="0"/>
                        </a:spcAft>
                        <a:buFontTx/>
                        <a:buNone/>
                      </a:pPr>
                      <a:r>
                        <a:rPr lang="fr-CA" sz="1200" b="1" i="0" u="none" dirty="0">
                          <a:solidFill>
                            <a:srgbClr val="000000"/>
                          </a:solidFill>
                          <a:latin typeface="+mn-lt"/>
                          <a:cs typeface="Calibri"/>
                        </a:rPr>
                        <a:t>Pourcentage de demandeurs (âgés de 65 ans et plus) de médicaments en Ontario qui prennent au moins un médicament de la liste des critères de Beers, de 2010-2011 à 2018-2019.</a:t>
                      </a:r>
                    </a:p>
                  </a:txBody>
                  <a:tcPr anchor="ct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4" name="Title 3">
            <a:extLst>
              <a:ext uri="{FF2B5EF4-FFF2-40B4-BE49-F238E27FC236}">
                <a16:creationId xmlns:a16="http://schemas.microsoft.com/office/drawing/2014/main" id="{36D9D03E-8AFA-0D44-B071-8DEEDF664610}"/>
              </a:ext>
            </a:extLst>
          </p:cNvPr>
          <p:cNvSpPr>
            <a:spLocks noGrp="1"/>
          </p:cNvSpPr>
          <p:nvPr>
            <p:ph type="title"/>
            <p:custDataLst>
              <p:tags r:id="rId2"/>
            </p:custDataLst>
          </p:nvPr>
        </p:nvSpPr>
        <p:spPr>
          <a:xfrm>
            <a:off x="484185" y="172418"/>
            <a:ext cx="8659815" cy="677915"/>
          </a:xfrm>
        </p:spPr>
        <p:txBody>
          <a:bodyPr anchor="t"/>
          <a:lstStyle/>
          <a:p>
            <a:r>
              <a:rPr lang="fr-CA" sz="2400">
                <a:latin typeface="+mj-lt"/>
                <a:ea typeface="MS PGothic"/>
                <a:cs typeface="Calibri"/>
              </a:rPr>
              <a:t>En 2018-2019, 44 % des personnes âgées à qui l’on a prescrit des médicaments prenaient au moins un médicament potentiellement contre-indiqué. </a:t>
            </a:r>
          </a:p>
        </p:txBody>
      </p:sp>
      <p:sp>
        <p:nvSpPr>
          <p:cNvPr id="6" name="TextBox 5">
            <a:extLst>
              <a:ext uri="{FF2B5EF4-FFF2-40B4-BE49-F238E27FC236}">
                <a16:creationId xmlns:a16="http://schemas.microsoft.com/office/drawing/2014/main" id="{D9791D87-9A0D-490B-96AC-97A9A0D6B997}"/>
              </a:ext>
            </a:extLst>
          </p:cNvPr>
          <p:cNvSpPr txBox="1"/>
          <p:nvPr>
            <p:custDataLst>
              <p:tags r:id="rId3"/>
            </p:custDataLst>
          </p:nvPr>
        </p:nvSpPr>
        <p:spPr>
          <a:xfrm>
            <a:off x="0" y="5765204"/>
            <a:ext cx="8244362" cy="861774"/>
          </a:xfrm>
          <a:prstGeom prst="rect">
            <a:avLst/>
          </a:prstGeom>
          <a:noFill/>
        </p:spPr>
        <p:txBody>
          <a:bodyPr wrap="square" lIns="91440" tIns="45720" rIns="91440" bIns="45720" rtlCol="0" anchor="t">
            <a:spAutoFit/>
          </a:bodyPr>
          <a:lstStyle/>
          <a:p>
            <a:r>
              <a:rPr lang="fr-CA" sz="1000" u="none" dirty="0">
                <a:latin typeface="+mn-lt"/>
                <a:ea typeface="MS PGothic"/>
                <a:cs typeface="Calibri"/>
              </a:rPr>
              <a:t>Remarque : Cet indicateur utilise la liste des critères de Beers comme mesure des médicaments potentiellement contre-indiqués. La norme de qualité suggère que des critères supplémentaires, comme STOPP/START, soient également considérés comme une mesure de la médication potentiellement contre-indiquée.</a:t>
            </a:r>
          </a:p>
          <a:p>
            <a:r>
              <a:rPr lang="fr-CA" sz="1000" u="none" dirty="0">
                <a:latin typeface="+mn-lt"/>
                <a:ea typeface="MS PGothic"/>
                <a:cs typeface="Calibri"/>
              </a:rPr>
              <a:t>Sources des données : Système national d’information sur l’utilisation des médicaments prescrits (SNIUMP), l’Institut canadien d’information sur la santé (ICIS). Pour plus de renseignements, veuillez consulter le site </a:t>
            </a:r>
            <a:r>
              <a:rPr lang="fr-CA" sz="1000" u="none" dirty="0">
                <a:solidFill>
                  <a:srgbClr val="00B0F0"/>
                </a:solidFill>
                <a:latin typeface="+mn-lt"/>
                <a:ea typeface="MS PGothic"/>
                <a:cs typeface="Calibri"/>
                <a:hlinkClick r:id="rId6">
                  <a:extLst>
                    <a:ext uri="{A12FA001-AC4F-418D-AE19-62706E023703}">
                      <ahyp:hlinkClr xmlns:ahyp="http://schemas.microsoft.com/office/drawing/2018/hyperlinkcolor" val="tx"/>
                    </a:ext>
                  </a:extLst>
                </a:hlinkClick>
              </a:rPr>
              <a:t>https://votresystemedesante.icis.ca/hsp/indepth?lang=fr#/indicator/047/2/C5001/</a:t>
            </a:r>
            <a:r>
              <a:rPr lang="fr-CA" sz="1000" u="none" dirty="0">
                <a:latin typeface="+mn-lt"/>
                <a:ea typeface="MS PGothic"/>
                <a:cs typeface="Calibri"/>
              </a:rPr>
              <a:t>  </a:t>
            </a:r>
          </a:p>
        </p:txBody>
      </p:sp>
      <p:graphicFrame>
        <p:nvGraphicFramePr>
          <p:cNvPr id="8" name="Chart 7">
            <a:extLst>
              <a:ext uri="{FF2B5EF4-FFF2-40B4-BE49-F238E27FC236}">
                <a16:creationId xmlns:a16="http://schemas.microsoft.com/office/drawing/2014/main" id="{9EF2BC6F-7260-48F9-B84B-17AC7530D718}"/>
              </a:ext>
            </a:extLst>
          </p:cNvPr>
          <p:cNvGraphicFramePr>
            <a:graphicFrameLocks/>
          </p:cNvGraphicFramePr>
          <p:nvPr>
            <p:extLst>
              <p:ext uri="{D42A27DB-BD31-4B8C-83A1-F6EECF244321}">
                <p14:modId xmlns:p14="http://schemas.microsoft.com/office/powerpoint/2010/main" val="3373424423"/>
              </p:ext>
            </p:extLst>
          </p:nvPr>
        </p:nvGraphicFramePr>
        <p:xfrm>
          <a:off x="812242" y="1860060"/>
          <a:ext cx="7740011" cy="3727939"/>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916260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custDataLst>
              <p:tags r:id="rId1"/>
            </p:custDataLst>
          </p:nvPr>
        </p:nvGraphicFramePr>
        <p:xfrm>
          <a:off x="499278" y="1090092"/>
          <a:ext cx="7960508" cy="486547"/>
        </p:xfrm>
        <a:graphic>
          <a:graphicData uri="http://schemas.openxmlformats.org/drawingml/2006/table">
            <a:tbl>
              <a:tblPr firstRow="1" bandRow="1">
                <a:tableStyleId>{5C22544A-7EE6-4342-B048-85BDC9FD1C3A}</a:tableStyleId>
              </a:tblPr>
              <a:tblGrid>
                <a:gridCol w="7960508">
                  <a:extLst>
                    <a:ext uri="{9D8B030D-6E8A-4147-A177-3AD203B41FA5}">
                      <a16:colId xmlns:a16="http://schemas.microsoft.com/office/drawing/2014/main" val="20000"/>
                    </a:ext>
                  </a:extLst>
                </a:gridCol>
              </a:tblGrid>
              <a:tr h="486547">
                <a:tc>
                  <a:txBody>
                    <a:bodyPr/>
                    <a:lstStyle/>
                    <a:p>
                      <a:pPr marL="0" marR="0" indent="0" algn="l" rtl="0" eaLnBrk="1" fontAlgn="auto" latinLnBrk="0" hangingPunct="1">
                        <a:lnSpc>
                          <a:spcPct val="100000"/>
                        </a:lnSpc>
                        <a:spcBef>
                          <a:spcPts val="0"/>
                        </a:spcBef>
                        <a:spcAft>
                          <a:spcPts val="0"/>
                        </a:spcAft>
                        <a:buFontTx/>
                        <a:buNone/>
                      </a:pPr>
                      <a:r>
                        <a:rPr lang="fr-CA" sz="1200" b="1" i="0" u="none">
                          <a:solidFill>
                            <a:srgbClr val="000000"/>
                          </a:solidFill>
                          <a:latin typeface="+mn-lt"/>
                          <a:cs typeface="Calibri"/>
                        </a:rPr>
                        <a:t>Pourcentage de personnes admissibles ayant bénéficié d’une révision des médicaments dans les sept jours suivant leur sortie de l’hôpital, de 2015 à 2019.</a:t>
                      </a:r>
                    </a:p>
                  </a:txBody>
                  <a:tcPr anchor="ct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4" name="Title 3">
            <a:extLst>
              <a:ext uri="{FF2B5EF4-FFF2-40B4-BE49-F238E27FC236}">
                <a16:creationId xmlns:a16="http://schemas.microsoft.com/office/drawing/2014/main" id="{36D9D03E-8AFA-0D44-B071-8DEEDF664610}"/>
              </a:ext>
            </a:extLst>
          </p:cNvPr>
          <p:cNvSpPr>
            <a:spLocks noGrp="1"/>
          </p:cNvSpPr>
          <p:nvPr>
            <p:ph type="title"/>
            <p:custDataLst>
              <p:tags r:id="rId2"/>
            </p:custDataLst>
          </p:nvPr>
        </p:nvSpPr>
        <p:spPr>
          <a:xfrm>
            <a:off x="484185" y="121047"/>
            <a:ext cx="8382411" cy="677915"/>
          </a:xfrm>
        </p:spPr>
        <p:txBody>
          <a:bodyPr anchor="t"/>
          <a:lstStyle/>
          <a:p>
            <a:r>
              <a:rPr lang="fr-CA" sz="2000">
                <a:latin typeface="+mj-lt"/>
                <a:ea typeface="MS PGothic"/>
                <a:cs typeface="Calibri"/>
              </a:rPr>
              <a:t>En 2019, moins de 10 % des personnes admissibles ont bénéficié d’une révision des médicaments dans les sept jours suivant leur sortie de l’hôpital.</a:t>
            </a:r>
          </a:p>
        </p:txBody>
      </p:sp>
      <p:sp>
        <p:nvSpPr>
          <p:cNvPr id="6" name="TextBox 5">
            <a:extLst>
              <a:ext uri="{FF2B5EF4-FFF2-40B4-BE49-F238E27FC236}">
                <a16:creationId xmlns:a16="http://schemas.microsoft.com/office/drawing/2014/main" id="{D9791D87-9A0D-490B-96AC-97A9A0D6B997}"/>
              </a:ext>
            </a:extLst>
          </p:cNvPr>
          <p:cNvSpPr txBox="1"/>
          <p:nvPr>
            <p:custDataLst>
              <p:tags r:id="rId3"/>
            </p:custDataLst>
          </p:nvPr>
        </p:nvSpPr>
        <p:spPr>
          <a:xfrm>
            <a:off x="20548" y="5867726"/>
            <a:ext cx="8229600" cy="707886"/>
          </a:xfrm>
          <a:prstGeom prst="rect">
            <a:avLst/>
          </a:prstGeom>
          <a:noFill/>
        </p:spPr>
        <p:txBody>
          <a:bodyPr wrap="square" lIns="91440" tIns="45720" rIns="91440" bIns="45720" rtlCol="0" anchor="t">
            <a:spAutoFit/>
          </a:bodyPr>
          <a:lstStyle/>
          <a:p>
            <a:endParaRPr lang="en-CA" sz="1000" u="none" dirty="0">
              <a:latin typeface="+mn-lt"/>
              <a:ea typeface="MS PGothic"/>
              <a:cs typeface="Calibri"/>
            </a:endParaRPr>
          </a:p>
          <a:p>
            <a:r>
              <a:rPr lang="fr-CA" sz="1000" u="none" dirty="0">
                <a:latin typeface="+mn-lt"/>
                <a:ea typeface="MS PGothic"/>
                <a:cs typeface="Calibri"/>
              </a:rPr>
              <a:t>Sources des données : Programme de médicaments de l’Ontario (PMO), ministère de la Santé; Base de données sur les congés des patients (BDCP), Institut canadien d’information sur la santé (ICIS) </a:t>
            </a:r>
          </a:p>
          <a:p>
            <a:r>
              <a:rPr lang="fr-CA" sz="1000" u="none" dirty="0">
                <a:latin typeface="+mn-lt"/>
                <a:ea typeface="MS PGothic"/>
                <a:cs typeface="Calibri"/>
              </a:rPr>
              <a:t>Pour plus de renseignements, veuillez consulter le site </a:t>
            </a:r>
            <a:r>
              <a:rPr lang="fr-CA" sz="1000" u="none" dirty="0">
                <a:solidFill>
                  <a:srgbClr val="00B2E3"/>
                </a:solidFill>
                <a:latin typeface="+mn-lt"/>
                <a:ea typeface="MS PGothic"/>
                <a:cs typeface="Calibri"/>
                <a:hlinkClick r:id="rId6">
                  <a:extLst>
                    <a:ext uri="{A12FA001-AC4F-418D-AE19-62706E023703}">
                      <ahyp:hlinkClr xmlns:ahyp="http://schemas.microsoft.com/office/drawing/2018/hyperlinkcolor" val="tx"/>
                    </a:ext>
                  </a:extLst>
                </a:hlinkClick>
              </a:rPr>
              <a:t>https://www.ocpinfo.com/practice-education/quality-improvement-data-for-pharmacy/quality-indicators-data-resources/	(uniquement en anglais)</a:t>
            </a:r>
          </a:p>
        </p:txBody>
      </p:sp>
      <p:graphicFrame>
        <p:nvGraphicFramePr>
          <p:cNvPr id="9" name="Chart 8">
            <a:extLst>
              <a:ext uri="{FF2B5EF4-FFF2-40B4-BE49-F238E27FC236}">
                <a16:creationId xmlns:a16="http://schemas.microsoft.com/office/drawing/2014/main" id="{8FD995AC-E667-4065-BB72-8B1000EC42A0}"/>
              </a:ext>
            </a:extLst>
          </p:cNvPr>
          <p:cNvGraphicFramePr>
            <a:graphicFrameLocks/>
          </p:cNvGraphicFramePr>
          <p:nvPr>
            <p:extLst>
              <p:ext uri="{D42A27DB-BD31-4B8C-83A1-F6EECF244321}">
                <p14:modId xmlns:p14="http://schemas.microsoft.com/office/powerpoint/2010/main" val="3517622661"/>
              </p:ext>
            </p:extLst>
          </p:nvPr>
        </p:nvGraphicFramePr>
        <p:xfrm>
          <a:off x="812800" y="1867768"/>
          <a:ext cx="7646986" cy="3720232"/>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821977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7F5B17-88EE-8E40-8647-F81B3D635DD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6200000">
            <a:off x="-104089" y="-104089"/>
            <a:ext cx="7066178" cy="6858000"/>
          </a:xfrm>
          <a:prstGeom prst="rect">
            <a:avLst/>
          </a:prstGeom>
        </p:spPr>
      </p:pic>
      <p:sp>
        <p:nvSpPr>
          <p:cNvPr id="2" name="Title 1"/>
          <p:cNvSpPr>
            <a:spLocks noGrp="1"/>
          </p:cNvSpPr>
          <p:nvPr>
            <p:ph type="title"/>
            <p:custDataLst>
              <p:tags r:id="rId1"/>
            </p:custDataLst>
          </p:nvPr>
        </p:nvSpPr>
        <p:spPr>
          <a:xfrm>
            <a:off x="409431" y="1327284"/>
            <a:ext cx="6448569" cy="4758205"/>
          </a:xfrm>
        </p:spPr>
        <p:txBody>
          <a:bodyPr/>
          <a:lstStyle/>
          <a:p>
            <a:pPr>
              <a:lnSpc>
                <a:spcPct val="107000"/>
              </a:lnSpc>
              <a:spcAft>
                <a:spcPts val="600"/>
              </a:spcAft>
            </a:pPr>
            <a:r>
              <a:rPr lang="fr-CA" sz="14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Au cours des 30 dernières années, mon travail s’est concentré sur les personnes âgées fragiles, et la gestion des médicaments joue un rôle important dans le soin de ces personnes. Il y a souvent des inexactitudes dans les listes récapitulatives des médicaments à prendre au moment du congé du patient qui font qu’il est difficile pour le médecin de premier recours de déterminer exactement ce que le patient prend et ce qu’il devrait prendre. Par conséquent, l’un des gros problèmes que je constate dans la pratique clinique quotidienne, c’est qu’on ne sait pas vraiment quels sont les médicaments d’un patient et qu’il faut dresser la liste à partir de plusieurs sources.</a:t>
            </a:r>
            <a:br>
              <a:rPr lang="fr-CA" sz="14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br>
              <a:rPr lang="en-CA" sz="1400" b="0" dirty="0">
                <a:effectLst/>
                <a:latin typeface="Calibri" panose="020F0502020204030204" pitchFamily="34" charset="0"/>
                <a:ea typeface="Calibri" panose="020F0502020204030204" pitchFamily="34" charset="0"/>
                <a:cs typeface="Times New Roman" panose="02020603050405020304" pitchFamily="18" charset="0"/>
              </a:rPr>
            </a:br>
            <a:r>
              <a:rPr lang="fr-CA" sz="14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La norme de qualité pour l’innocuité des médicaments peut aider les fournisseurs et les groupes provinciaux et régionaux à commencer à travailler à l’amélioration des résultats. Je pense que cela permettra aux organisations et aux praticiens de déterminer quelles sont leurs stratégies locales et systémiques en matière de gestion des médicaments. La norme de qualité porte sur un certain nombre de domaines importants, y compris l’accent mis sur le fait que la prescription de médicaments devrait comporter un processus éclairé entre les prescripteurs et les patients qui tient compte des objectifs individuels d’une personne et de ses autres problèmes de santé. »</a:t>
            </a:r>
            <a:br>
              <a:rPr lang="en-CA" sz="1800" dirty="0">
                <a:effectLst/>
                <a:latin typeface="Calibri" panose="020F0502020204030204" pitchFamily="34" charset="0"/>
                <a:ea typeface="Calibri" panose="020F0502020204030204" pitchFamily="34" charset="0"/>
                <a:cs typeface="Times New Roman" panose="02020603050405020304" pitchFamily="18" charset="0"/>
              </a:rPr>
            </a:br>
            <a:br>
              <a:rPr lang="fr-CA" sz="1800" dirty="0">
                <a:solidFill>
                  <a:schemeClr val="tx1"/>
                </a:solidFill>
                <a:latin typeface="Calibri" panose="020F0502020204030204" pitchFamily="34" charset="0"/>
                <a:ea typeface="MS PGothic"/>
                <a:cs typeface="Calibri" panose="020F0502020204030204" pitchFamily="34" charset="0"/>
              </a:rPr>
            </a:br>
            <a:r>
              <a:rPr lang="fr-CA" sz="1400" b="0" i="1" dirty="0">
                <a:solidFill>
                  <a:schemeClr val="tx1"/>
                </a:solidFill>
                <a:latin typeface="Calibri" panose="020F0502020204030204" pitchFamily="34" charset="0"/>
                <a:ea typeface="MS PGothic"/>
                <a:cs typeface="Calibri" panose="020F0502020204030204" pitchFamily="34" charset="0"/>
              </a:rPr>
              <a:t>– </a:t>
            </a:r>
            <a:r>
              <a:rPr lang="fr-CA" sz="1400" b="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Dr Christopher Frank</a:t>
            </a:r>
            <a:br>
              <a:rPr lang="en-CA" sz="1800" dirty="0">
                <a:effectLst/>
                <a:latin typeface="Calibri" panose="020F0502020204030204" pitchFamily="34" charset="0"/>
                <a:ea typeface="Calibri" panose="020F0502020204030204" pitchFamily="34" charset="0"/>
                <a:cs typeface="Times New Roman" panose="02020603050405020304" pitchFamily="18" charset="0"/>
              </a:rPr>
            </a:br>
            <a:endParaRPr lang="fr-CA" sz="1800" b="0" i="1" dirty="0">
              <a:solidFill>
                <a:schemeClr val="tx1"/>
              </a:solidFill>
              <a:highlight>
                <a:srgbClr val="FFFF00"/>
              </a:highlight>
              <a:latin typeface="Calibri" panose="020F0502020204030204" pitchFamily="34" charset="0"/>
              <a:ea typeface="MS PGothic"/>
              <a:cs typeface="Calibri" panose="020F050202020403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89376BD8-C938-405F-9F11-17E24E8C93F4}"/>
              </a:ext>
            </a:extLst>
          </p:cNvPr>
          <p:cNvPicPr>
            <a:picLocks noChangeAspect="1"/>
          </p:cNvPicPr>
          <p:nvPr/>
        </p:nvPicPr>
        <p:blipFill>
          <a:blip r:embed="rId5"/>
          <a:stretch>
            <a:fillRect/>
          </a:stretch>
        </p:blipFill>
        <p:spPr>
          <a:xfrm>
            <a:off x="7238935" y="884584"/>
            <a:ext cx="1495634" cy="1305107"/>
          </a:xfrm>
          <a:prstGeom prst="rect">
            <a:avLst/>
          </a:prstGeom>
        </p:spPr>
      </p:pic>
    </p:spTree>
    <p:extLst>
      <p:ext uri="{BB962C8B-B14F-4D97-AF65-F5344CB8AC3E}">
        <p14:creationId xmlns:p14="http://schemas.microsoft.com/office/powerpoint/2010/main" val="1768557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C5A5B71-5478-4239-B236-1B835F0CA290}"/>
              </a:ext>
            </a:extLst>
          </p:cNvPr>
          <p:cNvSpPr txBox="1">
            <a:spLocks/>
          </p:cNvSpPr>
          <p:nvPr/>
        </p:nvSpPr>
        <p:spPr bwMode="auto">
          <a:xfrm>
            <a:off x="373605" y="2225300"/>
            <a:ext cx="5707600" cy="19697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4000" b="1" cap="none">
                <a:solidFill>
                  <a:srgbClr val="FFFFF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914400"/>
            <a:r>
              <a:rPr lang="fr-CA" sz="3600" u="none">
                <a:solidFill>
                  <a:schemeClr val="tx1"/>
                </a:solidFill>
                <a:latin typeface="Calibri" panose="020F0502020204030204" pitchFamily="34" charset="0"/>
                <a:cs typeface="Calibri" panose="020F0502020204030204" pitchFamily="34" charset="0"/>
              </a:rPr>
              <a:t>Énoncés de qualité pour améliorer les soins</a:t>
            </a:r>
            <a:endParaRPr lang="en-US" sz="3600" u="none" kern="0">
              <a:solidFill>
                <a:schemeClr val="tx1"/>
              </a:solidFill>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03036C25-0D51-44B3-91F0-70604D3A6254}"/>
              </a:ext>
            </a:extLst>
          </p:cNvPr>
          <p:cNvCxnSpPr>
            <a:cxnSpLocks/>
          </p:cNvCxnSpPr>
          <p:nvPr/>
        </p:nvCxnSpPr>
        <p:spPr bwMode="auto">
          <a:xfrm>
            <a:off x="464831" y="3490226"/>
            <a:ext cx="3553716" cy="0"/>
          </a:xfrm>
          <a:prstGeom prst="line">
            <a:avLst/>
          </a:prstGeom>
          <a:solidFill>
            <a:srgbClr val="FFFF00"/>
          </a:solidFill>
          <a:ln w="66675" cap="flat" cmpd="sng" algn="ctr">
            <a:solidFill>
              <a:srgbClr val="92278F"/>
            </a:solidFill>
            <a:prstDash val="solid"/>
            <a:round/>
            <a:headEnd type="none" w="med" len="med"/>
            <a:tailEnd type="none" w="med" len="med"/>
          </a:ln>
          <a:effectLst/>
        </p:spPr>
      </p:cxnSp>
    </p:spTree>
    <p:extLst>
      <p:ext uri="{BB962C8B-B14F-4D97-AF65-F5344CB8AC3E}">
        <p14:creationId xmlns:p14="http://schemas.microsoft.com/office/powerpoint/2010/main" val="3299508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err="1">
                <a:solidFill>
                  <a:schemeClr val="tx1"/>
                </a:solidFill>
                <a:latin typeface="Calibri" panose="020F0502020204030204" pitchFamily="34" charset="0"/>
                <a:cs typeface="Calibri" panose="020F0502020204030204" pitchFamily="34" charset="0"/>
              </a:rPr>
              <a:t>Objectifs</a:t>
            </a:r>
            <a:endParaRPr lang="en-US" sz="38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pPr>
              <a:buClr>
                <a:srgbClr val="00B2E3"/>
              </a:buClr>
            </a:pPr>
            <a:r>
              <a:rPr lang="fr-CA" sz="2200" b="1" dirty="0">
                <a:latin typeface="Calibri" panose="020F0502020204030204" pitchFamily="34" charset="0"/>
                <a:cs typeface="Calibri" panose="020F0502020204030204" pitchFamily="34" charset="0"/>
              </a:rPr>
              <a:t>Aperçu des normes de qualité </a:t>
            </a:r>
            <a:br>
              <a:rPr lang="fr-CA" sz="2200" b="1" dirty="0">
                <a:latin typeface="Calibri" panose="020F0502020204030204" pitchFamily="34" charset="0"/>
                <a:cs typeface="Calibri" panose="020F0502020204030204" pitchFamily="34" charset="0"/>
              </a:rPr>
            </a:br>
            <a:r>
              <a:rPr lang="fr-CA" sz="2200" dirty="0">
                <a:latin typeface="Calibri" panose="020F0502020204030204" pitchFamily="34" charset="0"/>
                <a:cs typeface="Calibri" panose="020F0502020204030204" pitchFamily="34" charset="0"/>
              </a:rPr>
              <a:t>De quoi s’agit-il? Comment sont-elles utilisées?</a:t>
            </a:r>
          </a:p>
          <a:p>
            <a:pPr>
              <a:buClr>
                <a:srgbClr val="00B2E3"/>
              </a:buClr>
            </a:pPr>
            <a:r>
              <a:rPr lang="fr-CA" sz="2200" b="1" dirty="0">
                <a:latin typeface="Calibri" panose="020F0502020204030204" pitchFamily="34" charset="0"/>
                <a:cs typeface="Calibri" panose="020F0502020204030204" pitchFamily="34" charset="0"/>
              </a:rPr>
              <a:t>Pourquoi cette norme de qualité est-elle nécessaire?</a:t>
            </a:r>
            <a:br>
              <a:rPr lang="fr-CA" sz="2200" dirty="0">
                <a:latin typeface="Calibri" panose="020F0502020204030204" pitchFamily="34" charset="0"/>
                <a:cs typeface="Calibri" panose="020F0502020204030204" pitchFamily="34" charset="0"/>
              </a:rPr>
            </a:br>
            <a:r>
              <a:rPr lang="fr-CA" sz="2200" dirty="0">
                <a:latin typeface="Calibri" panose="020F0502020204030204" pitchFamily="34" charset="0"/>
                <a:cs typeface="Calibri" panose="020F0502020204030204" pitchFamily="34" charset="0"/>
              </a:rPr>
              <a:t>Il existe des lacunes et des écarts dans la qualité des soins pour les </a:t>
            </a:r>
            <a:r>
              <a:rPr lang="fr-FR" sz="2200" dirty="0">
                <a:latin typeface="Calibri" panose="020F0502020204030204" pitchFamily="34" charset="0"/>
                <a:cs typeface="Calibri" panose="020F0502020204030204" pitchFamily="34" charset="0"/>
              </a:rPr>
              <a:t>personnes </a:t>
            </a:r>
            <a:r>
              <a:rPr lang="fr-FR" sz="2200" i="0" u="none" strike="noStrike" baseline="0" dirty="0">
                <a:solidFill>
                  <a:srgbClr val="000000"/>
                </a:solidFill>
                <a:latin typeface="Calibri" panose="020F0502020204030204" pitchFamily="34" charset="0"/>
              </a:rPr>
              <a:t>de tous âges qui prennent un ou plusieurs médicaments </a:t>
            </a:r>
            <a:endParaRPr lang="fr-CA" sz="2200" dirty="0">
              <a:latin typeface="Calibri" panose="020F0502020204030204" pitchFamily="34" charset="0"/>
              <a:cs typeface="Calibri" panose="020F0502020204030204" pitchFamily="34" charset="0"/>
            </a:endParaRPr>
          </a:p>
          <a:p>
            <a:pPr>
              <a:buClr>
                <a:srgbClr val="00B2E3"/>
              </a:buClr>
            </a:pPr>
            <a:r>
              <a:rPr lang="fr-CA" sz="2200" b="1" dirty="0">
                <a:latin typeface="Calibri" panose="020F0502020204030204" pitchFamily="34" charset="0"/>
                <a:cs typeface="Calibri" panose="020F0502020204030204" pitchFamily="34" charset="0"/>
              </a:rPr>
              <a:t>Manière de mesurer le succès</a:t>
            </a:r>
            <a:br>
              <a:rPr lang="fr-CA" sz="2200" b="1" dirty="0">
                <a:latin typeface="Calibri" panose="020F0502020204030204" pitchFamily="34" charset="0"/>
                <a:cs typeface="Calibri" panose="020F0502020204030204" pitchFamily="34" charset="0"/>
              </a:rPr>
            </a:br>
            <a:r>
              <a:rPr lang="fr-CA" sz="2200" dirty="0">
                <a:latin typeface="Calibri" panose="020F0502020204030204" pitchFamily="34" charset="0"/>
                <a:cs typeface="Calibri" panose="020F0502020204030204" pitchFamily="34" charset="0"/>
              </a:rPr>
              <a:t>Indicateurs qui peuvent vous aider à mesurer vos efforts d’amélioration de la qualité</a:t>
            </a:r>
          </a:p>
          <a:p>
            <a:pPr>
              <a:buClr>
                <a:srgbClr val="00B2E3"/>
              </a:buClr>
            </a:pPr>
            <a:r>
              <a:rPr lang="fr-CA" sz="2200" b="1" dirty="0">
                <a:latin typeface="Calibri" panose="020F0502020204030204" pitchFamily="34" charset="0"/>
                <a:cs typeface="Calibri" panose="020F0502020204030204" pitchFamily="34" charset="0"/>
              </a:rPr>
              <a:t>Énoncés de qualité pour améliorer les soins</a:t>
            </a:r>
            <a:br>
              <a:rPr lang="fr-CA" sz="2200" b="1" dirty="0">
                <a:latin typeface="Calibri" panose="020F0502020204030204" pitchFamily="34" charset="0"/>
                <a:cs typeface="Calibri" panose="020F0502020204030204" pitchFamily="34" charset="0"/>
              </a:rPr>
            </a:br>
            <a:r>
              <a:rPr lang="fr-CA" sz="2200" dirty="0">
                <a:latin typeface="Calibri" panose="020F0502020204030204" pitchFamily="34" charset="0"/>
                <a:cs typeface="Calibri" panose="020F0502020204030204" pitchFamily="34" charset="0"/>
              </a:rPr>
              <a:t>Les énoncés clés de la norme de qualité sur </a:t>
            </a:r>
            <a:r>
              <a:rPr lang="fr-FR" sz="2200" dirty="0">
                <a:latin typeface="Calibri" panose="020F0502020204030204" pitchFamily="34" charset="0"/>
                <a:cs typeface="Calibri" panose="020F0502020204030204" pitchFamily="34" charset="0"/>
              </a:rPr>
              <a:t>les soins </a:t>
            </a:r>
            <a:r>
              <a:rPr lang="fr-CA" sz="2200" dirty="0">
                <a:latin typeface="Calibri" panose="020F0502020204030204" pitchFamily="34" charset="0"/>
                <a:cs typeface="Calibri" panose="020F0502020204030204" pitchFamily="34" charset="0"/>
              </a:rPr>
              <a:t>à </a:t>
            </a:r>
            <a:r>
              <a:rPr lang="en-CA" sz="2200" b="0" i="0" u="none" strike="noStrike" baseline="0" dirty="0">
                <a:solidFill>
                  <a:srgbClr val="000000"/>
                </a:solidFill>
                <a:latin typeface="Calibri" panose="020F0502020204030204" pitchFamily="34" charset="0"/>
              </a:rPr>
              <a:t>la </a:t>
            </a:r>
            <a:r>
              <a:rPr lang="en-CA" sz="2200" b="0" i="0" u="none" strike="noStrike" baseline="0" dirty="0" err="1">
                <a:solidFill>
                  <a:srgbClr val="000000"/>
                </a:solidFill>
                <a:latin typeface="Calibri" panose="020F0502020204030204" pitchFamily="34" charset="0"/>
              </a:rPr>
              <a:t>sécurité</a:t>
            </a:r>
            <a:r>
              <a:rPr lang="en-CA" sz="2200" b="0" i="0" u="none" strike="noStrike" baseline="0" dirty="0">
                <a:solidFill>
                  <a:srgbClr val="000000"/>
                </a:solidFill>
                <a:latin typeface="Calibri" panose="020F0502020204030204" pitchFamily="34" charset="0"/>
              </a:rPr>
              <a:t> des </a:t>
            </a:r>
            <a:r>
              <a:rPr lang="en-CA" sz="2200" b="0" i="0" u="none" strike="noStrike" baseline="0" dirty="0" err="1">
                <a:solidFill>
                  <a:srgbClr val="000000"/>
                </a:solidFill>
                <a:latin typeface="Calibri" panose="020F0502020204030204" pitchFamily="34" charset="0"/>
              </a:rPr>
              <a:t>médicaments</a:t>
            </a:r>
            <a:r>
              <a:rPr lang="en-CA" sz="2200" b="0" i="0" u="none" strike="noStrike" baseline="0" dirty="0">
                <a:solidFill>
                  <a:srgbClr val="000000"/>
                </a:solidFill>
                <a:latin typeface="Calibri" panose="020F0502020204030204" pitchFamily="34" charset="0"/>
              </a:rPr>
              <a:t> </a:t>
            </a:r>
            <a:endParaRPr lang="fr-CA" sz="2200" dirty="0">
              <a:highlight>
                <a:srgbClr val="FFFF00"/>
              </a:highlight>
              <a:latin typeface="Calibri" panose="020F0502020204030204" pitchFamily="34" charset="0"/>
              <a:cs typeface="Calibri" panose="020F0502020204030204" pitchFamily="34" charset="0"/>
            </a:endParaRPr>
          </a:p>
          <a:p>
            <a:endParaRPr lang="en-US" sz="2000" dirty="0"/>
          </a:p>
        </p:txBody>
      </p:sp>
    </p:spTree>
    <p:custDataLst>
      <p:tags r:id="rId1"/>
    </p:custDataLst>
    <p:extLst>
      <p:ext uri="{BB962C8B-B14F-4D97-AF65-F5344CB8AC3E}">
        <p14:creationId xmlns:p14="http://schemas.microsoft.com/office/powerpoint/2010/main" val="2513520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243" y="274638"/>
            <a:ext cx="8833757" cy="1165909"/>
          </a:xfrm>
        </p:spPr>
        <p:txBody>
          <a:bodyPr/>
          <a:lstStyle/>
          <a:p>
            <a:r>
              <a:rPr lang="fr-CA" dirty="0">
                <a:solidFill>
                  <a:schemeClr val="tx1"/>
                </a:solidFill>
                <a:latin typeface="Calibri" panose="020F0502020204030204" pitchFamily="34" charset="0"/>
                <a:cs typeface="Calibri" panose="020F0502020204030204" pitchFamily="34" charset="0"/>
              </a:rPr>
              <a:t>Portée de cette norme de qualité</a:t>
            </a:r>
            <a:endParaRPr lang="en-CA" dirty="0">
              <a:solidFill>
                <a:schemeClr val="tx1"/>
              </a:solidFill>
              <a:latin typeface="Calibri" panose="020F0502020204030204" pitchFamily="34" charset="0"/>
              <a:cs typeface="Calibri" panose="020F0502020204030204" pitchFamily="34" charset="0"/>
            </a:endParaRPr>
          </a:p>
        </p:txBody>
      </p:sp>
      <p:sp>
        <p:nvSpPr>
          <p:cNvPr id="4" name="Content Placeholder 3"/>
          <p:cNvSpPr>
            <a:spLocks noGrp="1"/>
          </p:cNvSpPr>
          <p:nvPr>
            <p:ph idx="1"/>
          </p:nvPr>
        </p:nvSpPr>
        <p:spPr>
          <a:xfrm>
            <a:off x="457199" y="1526053"/>
            <a:ext cx="8229600" cy="4248472"/>
          </a:xfrm>
        </p:spPr>
        <p:txBody>
          <a:bodyPr/>
          <a:lstStyle/>
          <a:p>
            <a:pPr>
              <a:buClr>
                <a:srgbClr val="00B0F0"/>
              </a:buClr>
            </a:pPr>
            <a:r>
              <a:rPr lang="fr-FR" sz="1800" b="0" i="0" u="none" strike="noStrike" baseline="0" dirty="0">
                <a:solidFill>
                  <a:srgbClr val="000000"/>
                </a:solidFill>
                <a:latin typeface="Calibri" panose="020F0502020204030204" pitchFamily="34" charset="0"/>
                <a:cs typeface="Calibri" panose="020F0502020204030204" pitchFamily="34" charset="0"/>
              </a:rPr>
              <a:t>La norme de qualité suivante porte sur les </a:t>
            </a:r>
            <a:r>
              <a:rPr lang="fr-FR" sz="1800" i="0" u="none" strike="noStrike" baseline="0" dirty="0">
                <a:solidFill>
                  <a:srgbClr val="000000"/>
                </a:solidFill>
                <a:latin typeface="Calibri" panose="020F0502020204030204" pitchFamily="34" charset="0"/>
                <a:cs typeface="Calibri" panose="020F0502020204030204" pitchFamily="34" charset="0"/>
              </a:rPr>
              <a:t>soins à offrir aux personnes de tous âges qui prennent un ou plusieurs médicaments</a:t>
            </a:r>
            <a:r>
              <a:rPr lang="fr-FR" sz="1800" b="0" i="0" u="none" strike="noStrike" baseline="0" dirty="0">
                <a:solidFill>
                  <a:srgbClr val="000000"/>
                </a:solidFill>
                <a:latin typeface="Calibri" panose="020F0502020204030204" pitchFamily="34" charset="0"/>
                <a:cs typeface="Calibri" panose="020F0502020204030204" pitchFamily="34" charset="0"/>
              </a:rPr>
              <a:t>. Elle met l’accent sur la sécurité des médicaments et sur les soins dans tous les milieux.</a:t>
            </a:r>
          </a:p>
          <a:p>
            <a:pPr>
              <a:buClr>
                <a:srgbClr val="00B0F0"/>
              </a:buClr>
            </a:pPr>
            <a:r>
              <a:rPr lang="fr-FR"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Cette norme de qualité est destinée à compléter d'autres normes de qualité dont le contenu est lié aux médicaments, telles que </a:t>
            </a:r>
            <a:r>
              <a:rPr lang="fr-FR" sz="1800" b="0" i="1" u="none" strike="noStrike" baseline="0" dirty="0">
                <a:solidFill>
                  <a:srgbClr val="00B0F0"/>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Transitions entre l’hôpital et la maison</a:t>
            </a:r>
            <a:r>
              <a:rPr lang="fr-FR" sz="1800" b="0" i="0" u="none" strike="noStrike" baseline="0" dirty="0">
                <a:solidFill>
                  <a:srgbClr val="000000"/>
                </a:solidFill>
                <a:latin typeface="Calibri" panose="020F0502020204030204" pitchFamily="34" charset="0"/>
                <a:cs typeface="Calibri" panose="020F0502020204030204" pitchFamily="34" charset="0"/>
              </a:rPr>
              <a:t>, </a:t>
            </a:r>
            <a:r>
              <a:rPr lang="fr-FR" sz="1800" b="0" i="1" u="none" strike="noStrike" baseline="0" dirty="0">
                <a:solidFill>
                  <a:srgbClr val="00B0F0"/>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Prescription d’opioïdes pour soulager la douleur aiguë</a:t>
            </a:r>
            <a:r>
              <a:rPr lang="fr-FR" sz="1800" b="0" i="1" u="none" strike="noStrike" baseline="0" dirty="0">
                <a:solidFill>
                  <a:srgbClr val="000000"/>
                </a:solidFill>
                <a:latin typeface="Calibri" panose="020F0502020204030204" pitchFamily="34" charset="0"/>
                <a:cs typeface="Calibri" panose="020F0502020204030204" pitchFamily="34" charset="0"/>
              </a:rPr>
              <a:t>, </a:t>
            </a:r>
            <a:r>
              <a:rPr lang="fr-FR" sz="1800" b="0" i="1" u="none" strike="noStrike" baseline="0" dirty="0">
                <a:solidFill>
                  <a:srgbClr val="00B0F0"/>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Prescription d’opioïdes pour soulager la douleur chronique</a:t>
            </a:r>
            <a:r>
              <a:rPr lang="fr-FR" sz="1800" b="0" i="1" u="none" strike="noStrike" baseline="0" dirty="0">
                <a:solidFill>
                  <a:srgbClr val="00B1E2"/>
                </a:solidFill>
                <a:latin typeface="Calibri" panose="020F0502020204030204" pitchFamily="34" charset="0"/>
                <a:cs typeface="Calibri" panose="020F0502020204030204" pitchFamily="34" charset="0"/>
              </a:rPr>
              <a:t> </a:t>
            </a:r>
            <a:r>
              <a:rPr lang="fr-FR" sz="1800" b="0" i="0" u="none" strike="noStrike" baseline="0" dirty="0">
                <a:solidFill>
                  <a:srgbClr val="000000"/>
                </a:solidFill>
                <a:latin typeface="Calibri" panose="020F0502020204030204" pitchFamily="34" charset="0"/>
                <a:cs typeface="Calibri" panose="020F0502020204030204" pitchFamily="34" charset="0"/>
              </a:rPr>
              <a:t>et d’autres </a:t>
            </a:r>
            <a:r>
              <a:rPr lang="fr-FR" sz="1800" b="0" i="0" u="none" strike="noStrike" baseline="0" dirty="0">
                <a:solidFill>
                  <a:srgbClr val="00B0F0"/>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normes portant sur certaines maladies particulières</a:t>
            </a:r>
            <a:r>
              <a:rPr lang="fr-FR" sz="1800" b="0" i="0" u="none" strike="noStrike" baseline="0" dirty="0">
                <a:solidFill>
                  <a:srgbClr val="000000"/>
                </a:solidFill>
                <a:latin typeface="Calibri" panose="020F0502020204030204" pitchFamily="34" charset="0"/>
                <a:cs typeface="Calibri" panose="020F0502020204030204" pitchFamily="34" charset="0"/>
              </a:rPr>
              <a:t>. </a:t>
            </a:r>
            <a:br>
              <a:rPr lang="en-US"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br>
            <a:endParaRPr lang="en-US" sz="18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p:txBody>
      </p:sp>
    </p:spTree>
    <p:custDataLst>
      <p:tags r:id="rId1"/>
    </p:custDataLst>
    <p:extLst>
      <p:ext uri="{BB962C8B-B14F-4D97-AF65-F5344CB8AC3E}">
        <p14:creationId xmlns:p14="http://schemas.microsoft.com/office/powerpoint/2010/main" val="7690532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 name="Content Placeholder 3"/>
          <p:cNvSpPr txBox="1">
            <a:spLocks noGrp="1"/>
          </p:cNvSpPr>
          <p:nvPr>
            <p:ph type="body" idx="1"/>
          </p:nvPr>
        </p:nvSpPr>
        <p:spPr>
          <a:xfrm>
            <a:off x="561385" y="1862989"/>
            <a:ext cx="8036214" cy="4912127"/>
          </a:xfrm>
          <a:prstGeom prst="rect">
            <a:avLst/>
          </a:prstGeom>
        </p:spPr>
        <p:txBody>
          <a:bodyPr/>
          <a:lstStyle/>
          <a:p>
            <a:pPr>
              <a:buClr>
                <a:srgbClr val="00B0F0"/>
              </a:buClr>
              <a:buFont typeface="+mj-lt"/>
              <a:buAutoNum type="arabicPeriod"/>
            </a:pPr>
            <a:r>
              <a:rPr lang="fr-CA" dirty="0">
                <a:effectLst/>
                <a:latin typeface="Calibri" panose="020F0502020204030204" pitchFamily="34" charset="0"/>
                <a:ea typeface="Times New Roman" panose="02020603050405020304" pitchFamily="18" charset="0"/>
                <a:cs typeface="Times New Roman" panose="02020603050405020304" pitchFamily="18" charset="0"/>
              </a:rPr>
              <a:t>Énoncé de qualité 1 : Participation à la prise de décisions au sujet de leurs médicaments</a:t>
            </a:r>
            <a:endParaRPr lang="en-CA" dirty="0">
              <a:effectLst/>
              <a:latin typeface="Calibri" panose="020F0502020204030204" pitchFamily="34" charset="0"/>
              <a:ea typeface="Times New Roman" panose="02020603050405020304" pitchFamily="18" charset="0"/>
              <a:cs typeface="Times New Roman" panose="02020603050405020304" pitchFamily="18" charset="0"/>
            </a:endParaRPr>
          </a:p>
          <a:p>
            <a:pPr>
              <a:buClr>
                <a:srgbClr val="00B0F0"/>
              </a:buClr>
              <a:buFont typeface="+mj-lt"/>
              <a:buAutoNum type="arabicPeriod"/>
            </a:pPr>
            <a:r>
              <a:rPr lang="fr-CA" dirty="0">
                <a:effectLst/>
                <a:latin typeface="Calibri" panose="020F0502020204030204" pitchFamily="34" charset="0"/>
                <a:ea typeface="Times New Roman" panose="02020603050405020304" pitchFamily="18" charset="0"/>
                <a:cs typeface="Times New Roman" panose="02020603050405020304" pitchFamily="18" charset="0"/>
              </a:rPr>
              <a:t>Énoncé de qualité 2 : Pratiques en matière d’ordonnance</a:t>
            </a:r>
            <a:endParaRPr lang="en-CA" dirty="0">
              <a:effectLst/>
              <a:latin typeface="Calibri" panose="020F0502020204030204" pitchFamily="34" charset="0"/>
              <a:ea typeface="Times New Roman" panose="02020603050405020304" pitchFamily="18" charset="0"/>
              <a:cs typeface="Times New Roman" panose="02020603050405020304" pitchFamily="18" charset="0"/>
            </a:endParaRPr>
          </a:p>
          <a:p>
            <a:pPr>
              <a:buClr>
                <a:srgbClr val="00B0F0"/>
              </a:buClr>
              <a:buFont typeface="+mj-lt"/>
              <a:buAutoNum type="arabicPeriod"/>
            </a:pPr>
            <a:r>
              <a:rPr lang="fr-CA" dirty="0">
                <a:effectLst/>
                <a:latin typeface="Calibri" panose="020F0502020204030204" pitchFamily="34" charset="0"/>
                <a:ea typeface="Times New Roman" panose="02020603050405020304" pitchFamily="18" charset="0"/>
                <a:cs typeface="Times New Roman" panose="02020603050405020304" pitchFamily="18" charset="0"/>
              </a:rPr>
              <a:t>Énoncé de qualité 3 : Liste de médicaments exacte et à jour</a:t>
            </a:r>
            <a:endParaRPr lang="en-CA" dirty="0">
              <a:effectLst/>
              <a:latin typeface="Calibri" panose="020F0502020204030204" pitchFamily="34" charset="0"/>
              <a:ea typeface="Times New Roman" panose="02020603050405020304" pitchFamily="18" charset="0"/>
              <a:cs typeface="Times New Roman" panose="02020603050405020304" pitchFamily="18" charset="0"/>
            </a:endParaRPr>
          </a:p>
          <a:p>
            <a:pPr>
              <a:buClr>
                <a:srgbClr val="00B0F0"/>
              </a:buClr>
              <a:buFont typeface="+mj-lt"/>
              <a:buAutoNum type="arabicPeriod"/>
            </a:pPr>
            <a:r>
              <a:rPr lang="fr-CA" dirty="0">
                <a:effectLst/>
                <a:latin typeface="Calibri" panose="020F0502020204030204" pitchFamily="34" charset="0"/>
                <a:ea typeface="Times New Roman" panose="02020603050405020304" pitchFamily="18" charset="0"/>
                <a:cs typeface="Times New Roman" panose="02020603050405020304" pitchFamily="18" charset="0"/>
              </a:rPr>
              <a:t>Énoncé de qualité 4 : Examen structuré des médicaments</a:t>
            </a:r>
            <a:endParaRPr lang="en-CA" dirty="0">
              <a:effectLst/>
              <a:latin typeface="Calibri" panose="020F0502020204030204" pitchFamily="34" charset="0"/>
              <a:ea typeface="Times New Roman" panose="02020603050405020304" pitchFamily="18" charset="0"/>
              <a:cs typeface="Times New Roman" panose="02020603050405020304" pitchFamily="18" charset="0"/>
            </a:endParaRPr>
          </a:p>
          <a:p>
            <a:pPr>
              <a:buClr>
                <a:srgbClr val="00B0F0"/>
              </a:buClr>
              <a:buFont typeface="+mj-lt"/>
              <a:buAutoNum type="arabicPeriod"/>
            </a:pPr>
            <a:r>
              <a:rPr lang="fr-CA" dirty="0">
                <a:effectLst/>
                <a:latin typeface="Calibri" panose="020F0502020204030204" pitchFamily="34" charset="0"/>
                <a:ea typeface="Times New Roman" panose="02020603050405020304" pitchFamily="18" charset="0"/>
                <a:cs typeface="Times New Roman" panose="02020603050405020304" pitchFamily="18" charset="0"/>
              </a:rPr>
              <a:t>Énoncé de qualité 5 : Incident lié à la sécurité des patients en raison des médicaments qu’ils prenaient</a:t>
            </a:r>
            <a:endParaRPr lang="en-US" dirty="0">
              <a:latin typeface="Calibri" panose="020F0502020204030204" pitchFamily="34" charset="0"/>
              <a:cs typeface="Calibri" panose="020F0502020204030204" pitchFamily="34" charset="0"/>
            </a:endParaRPr>
          </a:p>
        </p:txBody>
      </p:sp>
      <p:sp>
        <p:nvSpPr>
          <p:cNvPr id="629" name="Title 2"/>
          <p:cNvSpPr txBox="1">
            <a:spLocks noGrp="1"/>
          </p:cNvSpPr>
          <p:nvPr>
            <p:ph type="title"/>
          </p:nvPr>
        </p:nvSpPr>
        <p:spPr>
          <a:xfrm>
            <a:off x="457199" y="274638"/>
            <a:ext cx="8244586" cy="1165910"/>
          </a:xfrm>
          <a:prstGeom prst="rect">
            <a:avLst/>
          </a:prstGeom>
        </p:spPr>
        <p:txBody>
          <a:bodyPr/>
          <a:lstStyle/>
          <a:p>
            <a:r>
              <a:rPr lang="en-US" sz="3200" dirty="0" err="1">
                <a:solidFill>
                  <a:schemeClr val="tx1"/>
                </a:solidFill>
                <a:latin typeface="Calibri" panose="020F0502020204030204" pitchFamily="34" charset="0"/>
                <a:cs typeface="Calibri" panose="020F0502020204030204" pitchFamily="34" charset="0"/>
              </a:rPr>
              <a:t>Thèmes</a:t>
            </a:r>
            <a:r>
              <a:rPr lang="en-US" sz="3200" dirty="0">
                <a:solidFill>
                  <a:schemeClr val="tx1"/>
                </a:solidFill>
                <a:latin typeface="Calibri" panose="020F0502020204030204" pitchFamily="34" charset="0"/>
                <a:cs typeface="Calibri" panose="020F0502020204030204" pitchFamily="34" charset="0"/>
              </a:rPr>
              <a:t> de </a:t>
            </a:r>
            <a:r>
              <a:rPr lang="en-US" sz="3200" dirty="0" err="1">
                <a:solidFill>
                  <a:schemeClr val="tx1"/>
                </a:solidFill>
                <a:latin typeface="Calibri" panose="020F0502020204030204" pitchFamily="34" charset="0"/>
                <a:cs typeface="Calibri" panose="020F0502020204030204" pitchFamily="34" charset="0"/>
              </a:rPr>
              <a:t>l’énoncé</a:t>
            </a:r>
            <a:r>
              <a:rPr lang="en-US" sz="3200" dirty="0">
                <a:solidFill>
                  <a:schemeClr val="tx1"/>
                </a:solidFill>
                <a:latin typeface="Calibri" panose="020F0502020204030204" pitchFamily="34" charset="0"/>
                <a:cs typeface="Calibri" panose="020F0502020204030204" pitchFamily="34" charset="0"/>
              </a:rPr>
              <a:t> sur </a:t>
            </a:r>
            <a:r>
              <a:rPr lang="en-US" sz="3200" dirty="0" err="1">
                <a:solidFill>
                  <a:schemeClr val="tx1"/>
                </a:solidFill>
                <a:latin typeface="Calibri" panose="020F0502020204030204" pitchFamily="34" charset="0"/>
                <a:cs typeface="Calibri" panose="020F0502020204030204" pitchFamily="34" charset="0"/>
              </a:rPr>
              <a:t>cette</a:t>
            </a:r>
            <a:r>
              <a:rPr lang="en-US" sz="3200" dirty="0">
                <a:solidFill>
                  <a:schemeClr val="tx1"/>
                </a:solidFill>
                <a:latin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cs typeface="Calibri" panose="020F0502020204030204" pitchFamily="34" charset="0"/>
              </a:rPr>
              <a:t>norme</a:t>
            </a:r>
            <a:r>
              <a:rPr lang="en-US" sz="3200" dirty="0">
                <a:solidFill>
                  <a:schemeClr val="tx1"/>
                </a:solidFill>
                <a:latin typeface="Calibri" panose="020F0502020204030204" pitchFamily="34" charset="0"/>
                <a:cs typeface="Calibri" panose="020F0502020204030204" pitchFamily="34" charset="0"/>
              </a:rPr>
              <a:t> de </a:t>
            </a:r>
            <a:r>
              <a:rPr lang="en-US" sz="3200" dirty="0" err="1">
                <a:solidFill>
                  <a:schemeClr val="tx1"/>
                </a:solidFill>
                <a:latin typeface="Calibri" panose="020F0502020204030204" pitchFamily="34" charset="0"/>
                <a:cs typeface="Calibri" panose="020F0502020204030204" pitchFamily="34" charset="0"/>
              </a:rPr>
              <a:t>qualité</a:t>
            </a:r>
            <a:endParaRPr sz="3200" dirty="0">
              <a:latin typeface="Calibri" panose="020F0502020204030204" pitchFamily="34" charset="0"/>
              <a:cs typeface="Calibri" panose="020F050202020403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3516"/>
            <a:ext cx="8244584" cy="1165909"/>
          </a:xfrm>
        </p:spPr>
        <p:txBody>
          <a:bodyPr anchor="t"/>
          <a:lstStyle/>
          <a:p>
            <a:pPr>
              <a:lnSpc>
                <a:spcPct val="90000"/>
              </a:lnSpc>
            </a:pPr>
            <a:r>
              <a:rPr lang="fr-CA" sz="2400" b="0" dirty="0">
                <a:solidFill>
                  <a:schemeClr val="tx1"/>
                </a:solidFill>
                <a:latin typeface="Calibri"/>
                <a:ea typeface="MS PGothic"/>
                <a:cs typeface="Calibri"/>
              </a:rPr>
              <a:t>Énoncé de qualité 1 : </a:t>
            </a:r>
            <a:br>
              <a:rPr lang="fr-CA" sz="2400" b="0" dirty="0"/>
            </a:br>
            <a:r>
              <a:rPr lang="fr-CA" b="1" dirty="0">
                <a:effectLst/>
                <a:latin typeface="Calibri" panose="020F0502020204030204" pitchFamily="34" charset="0"/>
                <a:ea typeface="Times New Roman" panose="02020603050405020304" pitchFamily="18" charset="0"/>
                <a:cs typeface="Times New Roman" panose="02020603050405020304" pitchFamily="18" charset="0"/>
              </a:rPr>
              <a:t>Participation à la prise de décisions au sujet de leurs médicaments</a:t>
            </a:r>
            <a:endParaRPr lang="en-CA" b="0" dirty="0">
              <a:solidFill>
                <a:schemeClr val="tx1"/>
              </a:solidFill>
              <a:latin typeface="Calibri"/>
              <a:ea typeface="MS PGothic"/>
              <a:cs typeface="Calibri"/>
            </a:endParaRPr>
          </a:p>
        </p:txBody>
      </p:sp>
      <p:sp>
        <p:nvSpPr>
          <p:cNvPr id="3" name="Rectangle 2"/>
          <p:cNvSpPr/>
          <p:nvPr/>
        </p:nvSpPr>
        <p:spPr>
          <a:xfrm>
            <a:off x="1248856" y="2947595"/>
            <a:ext cx="6646287" cy="1409252"/>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r>
              <a:rPr lang="fr-CA" sz="2000" u="none" dirty="0">
                <a:effectLst/>
                <a:latin typeface="Calibri" panose="020F0502020204030204" pitchFamily="34" charset="0"/>
                <a:ea typeface="Times New Roman" panose="02020603050405020304" pitchFamily="18" charset="0"/>
                <a:cs typeface="Times New Roman" panose="02020603050405020304" pitchFamily="18" charset="0"/>
              </a:rPr>
              <a:t>Les gens (ou leurs mandataires spéciaux) participent à la prise de décisions éclairées au sujet de leurs médicaments.</a:t>
            </a:r>
            <a:endParaRPr lang="en-CA" sz="2000" b="1" u="none"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6937239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3516"/>
            <a:ext cx="8244584" cy="1165909"/>
          </a:xfrm>
        </p:spPr>
        <p:txBody>
          <a:bodyPr anchor="t"/>
          <a:lstStyle/>
          <a:p>
            <a:pPr>
              <a:lnSpc>
                <a:spcPct val="90000"/>
              </a:lnSpc>
            </a:pPr>
            <a:r>
              <a:rPr lang="fr-CA" sz="2400" b="0" dirty="0">
                <a:solidFill>
                  <a:schemeClr val="tx1"/>
                </a:solidFill>
                <a:latin typeface="Calibri"/>
                <a:ea typeface="MS PGothic"/>
                <a:cs typeface="Calibri"/>
              </a:rPr>
              <a:t>Énoncé de qualité 2 : </a:t>
            </a:r>
            <a:br>
              <a:rPr lang="fr-CA" sz="2400" b="0" dirty="0"/>
            </a:br>
            <a:r>
              <a:rPr lang="fr-CA" b="1" dirty="0">
                <a:effectLst/>
                <a:latin typeface="Calibri" panose="020F0502020204030204" pitchFamily="34" charset="0"/>
                <a:ea typeface="Times New Roman" panose="02020603050405020304" pitchFamily="18" charset="0"/>
                <a:cs typeface="Times New Roman" panose="02020603050405020304" pitchFamily="18" charset="0"/>
              </a:rPr>
              <a:t>Pratiques en matière d’ordonnance</a:t>
            </a:r>
            <a:endParaRPr lang="en-CA" b="0" dirty="0">
              <a:solidFill>
                <a:schemeClr val="tx1"/>
              </a:solidFill>
              <a:latin typeface="Calibri"/>
              <a:ea typeface="MS PGothic"/>
              <a:cs typeface="Calibri"/>
            </a:endParaRPr>
          </a:p>
        </p:txBody>
      </p:sp>
      <p:sp>
        <p:nvSpPr>
          <p:cNvPr id="3" name="Rectangle 2"/>
          <p:cNvSpPr/>
          <p:nvPr/>
        </p:nvSpPr>
        <p:spPr>
          <a:xfrm>
            <a:off x="1256348" y="2248365"/>
            <a:ext cx="6646287" cy="2361269"/>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endParaRPr lang="fr-CA" sz="2000" u="none" dirty="0">
              <a:effectLst/>
              <a:latin typeface="Calibri" panose="020F0502020204030204" pitchFamily="34" charset="0"/>
              <a:ea typeface="Times New Roman" panose="02020603050405020304" pitchFamily="18" charset="0"/>
              <a:cs typeface="Times New Roman" panose="02020603050405020304" pitchFamily="18" charset="0"/>
            </a:endParaRPr>
          </a:p>
          <a:p>
            <a:r>
              <a:rPr lang="fr-CA" sz="2000" u="none" dirty="0">
                <a:effectLst/>
                <a:latin typeface="Calibri" panose="020F0502020204030204" pitchFamily="34" charset="0"/>
                <a:ea typeface="Times New Roman" panose="02020603050405020304" pitchFamily="18" charset="0"/>
                <a:cs typeface="Times New Roman" panose="02020603050405020304" pitchFamily="18" charset="0"/>
              </a:rPr>
              <a:t>Un logiciel d’ordonnance électronique intégré au dossier médical électronique du patient envoie les ordonnances à la pharmacie dispensatrice, ce qui permet une communication bidirectionnelle entre le prescripteur et le pharmacien. Des systèmes d’aide à la décision clinique efficaces sont utilisés pour faciliter l’établissement de l’ordonnance.</a:t>
            </a:r>
            <a:endParaRPr lang="en-CA" sz="2000" u="none"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CA" sz="2000" b="1" u="none"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15637772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3516"/>
            <a:ext cx="8244584" cy="1165909"/>
          </a:xfrm>
        </p:spPr>
        <p:txBody>
          <a:bodyPr anchor="t"/>
          <a:lstStyle/>
          <a:p>
            <a:pPr>
              <a:lnSpc>
                <a:spcPct val="90000"/>
              </a:lnSpc>
            </a:pPr>
            <a:r>
              <a:rPr lang="fr-CA" sz="2400" b="0" dirty="0">
                <a:solidFill>
                  <a:schemeClr val="tx1"/>
                </a:solidFill>
                <a:latin typeface="Calibri"/>
                <a:ea typeface="MS PGothic"/>
                <a:cs typeface="Calibri"/>
              </a:rPr>
              <a:t>Énoncé de qualité 3 : </a:t>
            </a:r>
            <a:br>
              <a:rPr lang="fr-CA" sz="2400" b="0" dirty="0"/>
            </a:br>
            <a:r>
              <a:rPr lang="fr-CA" b="1" dirty="0">
                <a:effectLst/>
                <a:latin typeface="Calibri" panose="020F0502020204030204" pitchFamily="34" charset="0"/>
                <a:ea typeface="Times New Roman" panose="02020603050405020304" pitchFamily="18" charset="0"/>
                <a:cs typeface="Times New Roman" panose="02020603050405020304" pitchFamily="18" charset="0"/>
              </a:rPr>
              <a:t>Liste de médicaments exacte et à jour</a:t>
            </a:r>
            <a:endParaRPr lang="en-CA" b="0" dirty="0">
              <a:solidFill>
                <a:schemeClr val="tx1"/>
              </a:solidFill>
              <a:latin typeface="Calibri"/>
              <a:ea typeface="MS PGothic"/>
              <a:cs typeface="Calibri"/>
            </a:endParaRPr>
          </a:p>
        </p:txBody>
      </p:sp>
      <p:sp>
        <p:nvSpPr>
          <p:cNvPr id="3" name="Rectangle 2"/>
          <p:cNvSpPr/>
          <p:nvPr/>
        </p:nvSpPr>
        <p:spPr>
          <a:xfrm>
            <a:off x="1256348" y="2368868"/>
            <a:ext cx="6646287" cy="2120263"/>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r>
              <a:rPr lang="fr-CA" sz="2000" u="none" dirty="0">
                <a:effectLst/>
                <a:latin typeface="Calibri" panose="020F0502020204030204" pitchFamily="34" charset="0"/>
                <a:ea typeface="Times New Roman" panose="02020603050405020304" pitchFamily="18" charset="0"/>
                <a:cs typeface="Times New Roman" panose="02020603050405020304" pitchFamily="18" charset="0"/>
              </a:rPr>
              <a:t>Les personnes qui prennent des médicaments (ainsi que les membres de leur famille et leurs soignants, le cas échéant) et les professionnels de la santé pertinents doivent avoir accès à une liste exacte et à jour des médicaments.</a:t>
            </a:r>
            <a:endParaRPr lang="en-CA" sz="2000" b="1" u="none"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8994082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3516"/>
            <a:ext cx="8244584" cy="1165909"/>
          </a:xfrm>
        </p:spPr>
        <p:txBody>
          <a:bodyPr anchor="t"/>
          <a:lstStyle/>
          <a:p>
            <a:pPr>
              <a:lnSpc>
                <a:spcPct val="90000"/>
              </a:lnSpc>
            </a:pPr>
            <a:r>
              <a:rPr lang="fr-CA" sz="2400" b="0" dirty="0">
                <a:solidFill>
                  <a:schemeClr val="tx1"/>
                </a:solidFill>
                <a:latin typeface="Calibri"/>
                <a:ea typeface="MS PGothic"/>
                <a:cs typeface="Calibri"/>
              </a:rPr>
              <a:t>Énoncé de qualité 4 : </a:t>
            </a:r>
            <a:br>
              <a:rPr lang="fr-CA" sz="2400" b="0" dirty="0"/>
            </a:br>
            <a:r>
              <a:rPr lang="fr-CA" b="1" dirty="0">
                <a:effectLst/>
                <a:latin typeface="Calibri" panose="020F0502020204030204" pitchFamily="34" charset="0"/>
                <a:ea typeface="Times New Roman" panose="02020603050405020304" pitchFamily="18" charset="0"/>
                <a:cs typeface="Times New Roman" panose="02020603050405020304" pitchFamily="18" charset="0"/>
              </a:rPr>
              <a:t>Examen structuré des médicaments</a:t>
            </a:r>
            <a:endParaRPr lang="en-CA" b="0" dirty="0">
              <a:solidFill>
                <a:schemeClr val="tx1"/>
              </a:solidFill>
              <a:latin typeface="Calibri"/>
              <a:ea typeface="MS PGothic"/>
              <a:cs typeface="Calibri"/>
            </a:endParaRPr>
          </a:p>
        </p:txBody>
      </p:sp>
      <p:sp>
        <p:nvSpPr>
          <p:cNvPr id="3" name="Rectangle 2"/>
          <p:cNvSpPr/>
          <p:nvPr/>
        </p:nvSpPr>
        <p:spPr>
          <a:xfrm>
            <a:off x="1248856" y="2244588"/>
            <a:ext cx="6646287" cy="2368823"/>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r>
              <a:rPr lang="fr-CA" sz="2000" u="none" dirty="0">
                <a:effectLst/>
                <a:latin typeface="Calibri" panose="020F0502020204030204" pitchFamily="34" charset="0"/>
                <a:ea typeface="Times New Roman" panose="02020603050405020304" pitchFamily="18" charset="0"/>
                <a:cs typeface="Times New Roman" panose="02020603050405020304" pitchFamily="18" charset="0"/>
              </a:rPr>
              <a:t>Les personnes qui prennent des médicaments doivent faire l’objet d’examens structurés des médicaments, tout particulièrement lorsqu’elles consultent pour obtenir des soins de santé et que les médicaments représentent un élément important de leurs soins, ou selon les indications cliniques.</a:t>
            </a:r>
            <a:endParaRPr lang="en-CA" sz="2000" b="1" u="none"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1865916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3516"/>
            <a:ext cx="8244584" cy="1165909"/>
          </a:xfrm>
        </p:spPr>
        <p:txBody>
          <a:bodyPr anchor="t"/>
          <a:lstStyle/>
          <a:p>
            <a:pPr>
              <a:lnSpc>
                <a:spcPct val="90000"/>
              </a:lnSpc>
            </a:pPr>
            <a:r>
              <a:rPr lang="fr-CA" sz="2400" b="0" dirty="0">
                <a:solidFill>
                  <a:schemeClr val="tx1"/>
                </a:solidFill>
                <a:latin typeface="Calibri"/>
                <a:ea typeface="MS PGothic"/>
                <a:cs typeface="Calibri"/>
              </a:rPr>
              <a:t>Énoncé de qualité 5 : </a:t>
            </a:r>
            <a:br>
              <a:rPr lang="fr-CA" sz="2400" b="0" dirty="0"/>
            </a:br>
            <a:r>
              <a:rPr lang="fr-CA" b="1" dirty="0">
                <a:effectLst/>
                <a:latin typeface="Calibri" panose="020F0502020204030204" pitchFamily="34" charset="0"/>
                <a:ea typeface="Times New Roman" panose="02020603050405020304" pitchFamily="18" charset="0"/>
                <a:cs typeface="Times New Roman" panose="02020603050405020304" pitchFamily="18" charset="0"/>
              </a:rPr>
              <a:t>Incident lié à la sécurité des patients en raison des médicaments qu’ils prenaient</a:t>
            </a:r>
            <a:endParaRPr lang="en-CA" b="0" dirty="0">
              <a:solidFill>
                <a:schemeClr val="tx1"/>
              </a:solidFill>
              <a:latin typeface="Calibri"/>
              <a:ea typeface="MS PGothic"/>
              <a:cs typeface="Calibri"/>
            </a:endParaRPr>
          </a:p>
        </p:txBody>
      </p:sp>
      <p:sp>
        <p:nvSpPr>
          <p:cNvPr id="3" name="Rectangle 2"/>
          <p:cNvSpPr/>
          <p:nvPr/>
        </p:nvSpPr>
        <p:spPr>
          <a:xfrm>
            <a:off x="1256348" y="2070326"/>
            <a:ext cx="6646287" cy="2717348"/>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r>
              <a:rPr lang="fr-CA" sz="2000" u="none" dirty="0">
                <a:effectLst/>
                <a:latin typeface="Calibri" panose="020F0502020204030204" pitchFamily="34" charset="0"/>
                <a:ea typeface="Times New Roman" panose="02020603050405020304" pitchFamily="18" charset="0"/>
                <a:cs typeface="Times New Roman" panose="02020603050405020304" pitchFamily="18" charset="0"/>
              </a:rPr>
              <a:t>Les patients, les soignants, les fournisseurs de soins de santé et les organisations reconnaissent les incidents liés à la sécurité des patients en raison des médicaments qu’ils prenaient, les déclarent et en tirent des leçons. Les fournisseurs et les organisations de soins de santé appuient une culture de sécurité des patients axée sur la personne, la pertinence et la confiance.</a:t>
            </a:r>
            <a:endParaRPr lang="en-CA" sz="2000" u="none"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2000843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C5A5B71-5478-4239-B236-1B835F0CA290}"/>
              </a:ext>
            </a:extLst>
          </p:cNvPr>
          <p:cNvSpPr txBox="1">
            <a:spLocks/>
          </p:cNvSpPr>
          <p:nvPr/>
        </p:nvSpPr>
        <p:spPr bwMode="auto">
          <a:xfrm>
            <a:off x="373605" y="2225300"/>
            <a:ext cx="5707600" cy="19697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4000" b="1" cap="none">
                <a:solidFill>
                  <a:srgbClr val="FFFFF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914400"/>
            <a:r>
              <a:rPr lang="fr-CA" sz="5000" u="none">
                <a:solidFill>
                  <a:schemeClr val="tx1"/>
                </a:solidFill>
                <a:latin typeface="Calibri" panose="020F0502020204030204" pitchFamily="34" charset="0"/>
                <a:cs typeface="Calibri" panose="020F0502020204030204" pitchFamily="34" charset="0"/>
              </a:rPr>
              <a:t>Manière de mesurer </a:t>
            </a:r>
            <a:br>
              <a:rPr lang="fr-CA" sz="5000" u="none">
                <a:solidFill>
                  <a:schemeClr val="tx1"/>
                </a:solidFill>
                <a:latin typeface="Calibri" panose="020F0502020204030204" pitchFamily="34" charset="0"/>
                <a:cs typeface="Calibri" panose="020F0502020204030204" pitchFamily="34" charset="0"/>
              </a:rPr>
            </a:br>
            <a:r>
              <a:rPr lang="fr-CA" sz="5000" u="none">
                <a:solidFill>
                  <a:schemeClr val="tx1"/>
                </a:solidFill>
                <a:latin typeface="Calibri" panose="020F0502020204030204" pitchFamily="34" charset="0"/>
                <a:cs typeface="Calibri" panose="020F0502020204030204" pitchFamily="34" charset="0"/>
              </a:rPr>
              <a:t>le succès</a:t>
            </a:r>
            <a:endParaRPr lang="en-US" sz="5000" u="none" kern="0">
              <a:solidFill>
                <a:schemeClr val="tx1"/>
              </a:solidFill>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03036C25-0D51-44B3-91F0-70604D3A6254}"/>
              </a:ext>
            </a:extLst>
          </p:cNvPr>
          <p:cNvCxnSpPr>
            <a:cxnSpLocks/>
          </p:cNvCxnSpPr>
          <p:nvPr/>
        </p:nvCxnSpPr>
        <p:spPr bwMode="auto">
          <a:xfrm>
            <a:off x="476862" y="3899299"/>
            <a:ext cx="2290401" cy="0"/>
          </a:xfrm>
          <a:prstGeom prst="line">
            <a:avLst/>
          </a:prstGeom>
          <a:solidFill>
            <a:srgbClr val="FFFF00"/>
          </a:solidFill>
          <a:ln w="66675" cap="flat" cmpd="sng" algn="ctr">
            <a:solidFill>
              <a:srgbClr val="92278F"/>
            </a:solidFill>
            <a:prstDash val="solid"/>
            <a:round/>
            <a:headEnd type="none" w="med" len="med"/>
            <a:tailEnd type="none" w="med" len="med"/>
          </a:ln>
          <a:effectLst/>
        </p:spPr>
      </p:cxnSp>
    </p:spTree>
    <p:extLst>
      <p:ext uri="{BB962C8B-B14F-4D97-AF65-F5344CB8AC3E}">
        <p14:creationId xmlns:p14="http://schemas.microsoft.com/office/powerpoint/2010/main" val="18480420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875E2-2223-4860-B6D4-7E787E9B7630}"/>
              </a:ext>
            </a:extLst>
          </p:cNvPr>
          <p:cNvSpPr>
            <a:spLocks noGrp="1"/>
          </p:cNvSpPr>
          <p:nvPr>
            <p:ph type="title"/>
          </p:nvPr>
        </p:nvSpPr>
        <p:spPr/>
        <p:txBody>
          <a:bodyPr/>
          <a:lstStyle/>
          <a:p>
            <a:r>
              <a:rPr lang="fr-CA" dirty="0">
                <a:solidFill>
                  <a:schemeClr val="tx1"/>
                </a:solidFill>
                <a:latin typeface="Calibri" panose="020F0502020204030204" pitchFamily="34" charset="0"/>
                <a:cs typeface="Calibri" panose="020F0502020204030204" pitchFamily="34" charset="0"/>
              </a:rPr>
              <a:t>Indicateurs pouvant être mesurés à l’aide de données provinciales </a:t>
            </a:r>
            <a:endParaRPr lang="en-US" dirty="0">
              <a:latin typeface="Calibri" panose="020F0502020204030204" pitchFamily="34" charset="0"/>
              <a:ea typeface="MS PGothic"/>
              <a:cs typeface="Calibri" panose="020F0502020204030204" pitchFamily="34" charset="0"/>
            </a:endParaRPr>
          </a:p>
        </p:txBody>
      </p:sp>
      <p:sp>
        <p:nvSpPr>
          <p:cNvPr id="3" name="Content Placeholder 2">
            <a:extLst>
              <a:ext uri="{FF2B5EF4-FFF2-40B4-BE49-F238E27FC236}">
                <a16:creationId xmlns:a16="http://schemas.microsoft.com/office/drawing/2014/main" id="{80A9A327-4E57-450D-8F36-4D72E1311CF1}"/>
              </a:ext>
            </a:extLst>
          </p:cNvPr>
          <p:cNvSpPr>
            <a:spLocks noGrp="1"/>
          </p:cNvSpPr>
          <p:nvPr>
            <p:ph idx="1"/>
          </p:nvPr>
        </p:nvSpPr>
        <p:spPr>
          <a:xfrm>
            <a:off x="457200" y="1941440"/>
            <a:ext cx="8229600" cy="3893876"/>
          </a:xfrm>
        </p:spPr>
        <p:txBody>
          <a:bodyPr/>
          <a:lstStyle/>
          <a:p>
            <a:pPr>
              <a:buClr>
                <a:srgbClr val="00B0F0"/>
              </a:buClr>
            </a:pPr>
            <a:r>
              <a:rPr lang="fr-FR" sz="1600" b="0" i="0" u="none" strike="noStrike" baseline="0" dirty="0">
                <a:solidFill>
                  <a:srgbClr val="000000"/>
                </a:solidFill>
                <a:latin typeface="Calibri" panose="020F0502020204030204" pitchFamily="34" charset="0"/>
              </a:rPr>
              <a:t>Pourcentage de personnes qui prennent un ou plusieurs médicaments d’ordonnance et qui déclarent que leur fournisseur de soins a examiné leur liste de médicaments et en a discuté avec eux au cours des douze derniers mois. </a:t>
            </a:r>
          </a:p>
          <a:p>
            <a:pPr>
              <a:buClr>
                <a:srgbClr val="00B0F0"/>
              </a:buClr>
            </a:pPr>
            <a:r>
              <a:rPr lang="fr-FR" sz="1600" b="0" i="0" u="none" strike="noStrike" baseline="0" dirty="0">
                <a:solidFill>
                  <a:srgbClr val="000000"/>
                </a:solidFill>
                <a:latin typeface="Calibri" panose="020F0502020204030204" pitchFamily="34" charset="0"/>
              </a:rPr>
              <a:t>Pourcentage de personnes admissibles au Programme de médicaments de l’Ontario (c.-à-d., des personnes qui sont âgées de 65 ans ou plus) et dont les médicaments ont été passés en revue dans le cadre du Programme </a:t>
            </a:r>
            <a:r>
              <a:rPr lang="fr-FR" sz="1600" b="0" i="0" u="none" strike="noStrike" baseline="0" dirty="0" err="1">
                <a:solidFill>
                  <a:srgbClr val="000000"/>
                </a:solidFill>
                <a:latin typeface="Calibri" panose="020F0502020204030204" pitchFamily="34" charset="0"/>
              </a:rPr>
              <a:t>MedsCheck</a:t>
            </a:r>
            <a:r>
              <a:rPr lang="fr-FR" sz="1600" b="0" i="0" u="none" strike="noStrike" baseline="0" dirty="0">
                <a:solidFill>
                  <a:srgbClr val="000000"/>
                </a:solidFill>
                <a:latin typeface="Calibri" panose="020F0502020204030204" pitchFamily="34" charset="0"/>
              </a:rPr>
              <a:t> dans les sept jours après qu’elles aient obtenu leur congé de l’hôpital. </a:t>
            </a:r>
          </a:p>
          <a:p>
            <a:pPr>
              <a:buClr>
                <a:srgbClr val="00B0F0"/>
              </a:buClr>
            </a:pPr>
            <a:r>
              <a:rPr lang="fr-FR" sz="1600" b="0" i="0" u="none" strike="noStrike" baseline="0" dirty="0">
                <a:solidFill>
                  <a:srgbClr val="000000"/>
                </a:solidFill>
                <a:latin typeface="Calibri" panose="020F0502020204030204" pitchFamily="34" charset="0"/>
              </a:rPr>
              <a:t>Pourcentage de personnes âgées de 65 ans et plus qui prennent des médicaments d’ordonnance et dont les médicaments figurent dans l’outil de détection de la prescription médicamenteuse inappropriée chez la personne âgée STOPP-START ou les critères de Beers qui indique les médicaments potentiellement inappropriés chez la personne âgée18. </a:t>
            </a:r>
          </a:p>
          <a:p>
            <a:pPr>
              <a:buClr>
                <a:srgbClr val="00B0F0"/>
              </a:buClr>
            </a:pPr>
            <a:r>
              <a:rPr lang="fr-FR" sz="1600" b="0" i="0" u="none" strike="noStrike" baseline="0" dirty="0">
                <a:solidFill>
                  <a:srgbClr val="000000"/>
                </a:solidFill>
                <a:latin typeface="Calibri" panose="020F0502020204030204" pitchFamily="34" charset="0"/>
              </a:rPr>
              <a:t>Pourcentage de personnes qui ont reçu leur congé de l’hôpital et ont dû se rendre à l’urgence dans les 30 jours de leur congé en raison d’un incident lié à un médicament. </a:t>
            </a:r>
          </a:p>
          <a:p>
            <a:pPr>
              <a:buClr>
                <a:srgbClr val="00B0F0"/>
              </a:buClr>
            </a:pPr>
            <a:r>
              <a:rPr lang="fr-FR" sz="1600" b="0" i="0" u="none" strike="noStrike" baseline="0" dirty="0">
                <a:solidFill>
                  <a:srgbClr val="000000"/>
                </a:solidFill>
                <a:latin typeface="Calibri" panose="020F0502020204030204" pitchFamily="34" charset="0"/>
              </a:rPr>
              <a:t>Pourcentage de personnes qui ont reçu leur congé de l’hôpital et ont dû être admises de nouveau à l’hôpital dans les 30 jours de leur congé en raison d’un incident lié à un médicament. </a:t>
            </a:r>
          </a:p>
          <a:p>
            <a:pPr lvl="0">
              <a:buClr>
                <a:srgbClr val="00B2E3"/>
              </a:buClr>
            </a:pPr>
            <a:endParaRPr lang="en-CA"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362532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24C60-31E8-498A-AC2A-588571BA7D9B}"/>
              </a:ext>
            </a:extLst>
          </p:cNvPr>
          <p:cNvSpPr>
            <a:spLocks noGrp="1"/>
          </p:cNvSpPr>
          <p:nvPr>
            <p:ph type="title"/>
          </p:nvPr>
        </p:nvSpPr>
        <p:spPr/>
        <p:txBody>
          <a:bodyPr/>
          <a:lstStyle/>
          <a:p>
            <a:r>
              <a:rPr lang="fr-FR" dirty="0">
                <a:solidFill>
                  <a:schemeClr val="tx1"/>
                </a:solidFill>
                <a:effectLst/>
                <a:latin typeface="Calibri" panose="020F0502020204030204" pitchFamily="34" charset="0"/>
                <a:cs typeface="Calibri" panose="020F0502020204030204" pitchFamily="34" charset="0"/>
              </a:rPr>
              <a:t>Indicateur qui ne peut être mesuré qu'à l'aide de données locales</a:t>
            </a:r>
          </a:p>
        </p:txBody>
      </p:sp>
      <p:sp>
        <p:nvSpPr>
          <p:cNvPr id="3" name="Content Placeholder 2">
            <a:extLst>
              <a:ext uri="{FF2B5EF4-FFF2-40B4-BE49-F238E27FC236}">
                <a16:creationId xmlns:a16="http://schemas.microsoft.com/office/drawing/2014/main" id="{FB51F949-EA5D-4AB9-BBFD-4AFE265B608B}"/>
              </a:ext>
            </a:extLst>
          </p:cNvPr>
          <p:cNvSpPr>
            <a:spLocks noGrp="1"/>
          </p:cNvSpPr>
          <p:nvPr>
            <p:ph idx="1"/>
          </p:nvPr>
        </p:nvSpPr>
        <p:spPr>
          <a:xfrm>
            <a:off x="457200" y="1700808"/>
            <a:ext cx="8109284" cy="4699992"/>
          </a:xfrm>
        </p:spPr>
        <p:txBody>
          <a:bodyPr/>
          <a:lstStyle/>
          <a:p>
            <a:pPr algn="l"/>
            <a:endParaRPr lang="en-CA" sz="1800" b="0" i="0" u="none" strike="noStrike" baseline="0" dirty="0">
              <a:solidFill>
                <a:srgbClr val="000000"/>
              </a:solidFill>
              <a:latin typeface="Calibri" panose="020F0502020204030204" pitchFamily="34" charset="0"/>
            </a:endParaRPr>
          </a:p>
          <a:p>
            <a:pPr>
              <a:buClr>
                <a:srgbClr val="00B0F0"/>
              </a:buClr>
            </a:pPr>
            <a:r>
              <a:rPr lang="fr-FR" sz="1800" b="0" i="0" u="none" strike="noStrike" baseline="0" dirty="0">
                <a:solidFill>
                  <a:srgbClr val="000000"/>
                </a:solidFill>
                <a:latin typeface="Calibri" panose="020F0502020204030204" pitchFamily="34" charset="0"/>
              </a:rPr>
              <a:t>Pourcentage de personnes hospitalisées qui prennent un ou plusieurs médicaments et ont eu un incident lié à la sécurité des patients en raison des médicaments qu’elles prenaient. </a:t>
            </a:r>
            <a:endParaRPr lang="en-CA"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85899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z="3800" dirty="0">
                <a:solidFill>
                  <a:schemeClr val="tx1"/>
                </a:solidFill>
                <a:latin typeface="Calibri" panose="020F0502020204030204" pitchFamily="34" charset="0"/>
                <a:cs typeface="Calibri" panose="020F0502020204030204" pitchFamily="34" charset="0"/>
              </a:rPr>
              <a:t>Normes de qualité</a:t>
            </a:r>
            <a:endParaRPr lang="en-CA" sz="38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472184" y="1440547"/>
            <a:ext cx="7180946" cy="3817253"/>
          </a:xfrm>
        </p:spPr>
        <p:txBody>
          <a:bodyPr/>
          <a:lstStyle/>
          <a:p>
            <a:pPr>
              <a:lnSpc>
                <a:spcPct val="90000"/>
              </a:lnSpc>
              <a:spcAft>
                <a:spcPts val="1200"/>
              </a:spcAft>
              <a:buClr>
                <a:srgbClr val="00B2E3"/>
              </a:buClr>
            </a:pPr>
            <a:r>
              <a:rPr lang="fr-CA" sz="2600" dirty="0">
                <a:latin typeface="Calibri" panose="020F0502020204030204" pitchFamily="34" charset="0"/>
                <a:cs typeface="Calibri" panose="020F0502020204030204" pitchFamily="34" charset="0"/>
              </a:rPr>
              <a:t>Informent les cliniciens et les patients sur ce devraient être la qualité des soins</a:t>
            </a:r>
          </a:p>
          <a:p>
            <a:pPr>
              <a:lnSpc>
                <a:spcPct val="90000"/>
              </a:lnSpc>
              <a:spcAft>
                <a:spcPts val="1200"/>
              </a:spcAft>
              <a:buClr>
                <a:srgbClr val="00B2E3"/>
              </a:buClr>
            </a:pPr>
            <a:r>
              <a:rPr lang="fr-CA" sz="2600" dirty="0">
                <a:latin typeface="Calibri" panose="020F0502020204030204" pitchFamily="34" charset="0"/>
                <a:cs typeface="Calibri" panose="020F0502020204030204" pitchFamily="34" charset="0"/>
              </a:rPr>
              <a:t>Elles se concentrent sur les affections ou les processus pour lesquels il existe des variations importantes dans la prestation des soins, ou sur les écarts entre les soins offerts en Ontario et ceux que les patients devraient recevoir</a:t>
            </a:r>
          </a:p>
          <a:p>
            <a:pPr>
              <a:lnSpc>
                <a:spcPct val="90000"/>
              </a:lnSpc>
              <a:spcAft>
                <a:spcPts val="1200"/>
              </a:spcAft>
              <a:buClr>
                <a:srgbClr val="00B2E3"/>
              </a:buClr>
            </a:pPr>
            <a:r>
              <a:rPr lang="fr-CA" sz="2600" dirty="0">
                <a:latin typeface="Calibri" panose="020F0502020204030204" pitchFamily="34" charset="0"/>
                <a:cs typeface="Calibri" panose="020F0502020204030204" pitchFamily="34" charset="0"/>
              </a:rPr>
              <a:t>Elles reposent sur les meilleures données probantes disponibles</a:t>
            </a:r>
          </a:p>
          <a:p>
            <a:pPr marL="360363" indent="-360363">
              <a:lnSpc>
                <a:spcPct val="90000"/>
              </a:lnSpc>
              <a:spcAft>
                <a:spcPts val="1200"/>
              </a:spcAft>
              <a:buFont typeface="Arial" panose="020B0604020202020204" pitchFamily="34" charset="0"/>
              <a:buChar char="•"/>
            </a:pPr>
            <a:endParaRPr lang="en-CA" dirty="0"/>
          </a:p>
          <a:p>
            <a:endParaRPr lang="en-CA" dirty="0"/>
          </a:p>
        </p:txBody>
      </p:sp>
    </p:spTree>
    <p:custDataLst>
      <p:tags r:id="rId1"/>
    </p:custDataLst>
    <p:extLst>
      <p:ext uri="{BB962C8B-B14F-4D97-AF65-F5344CB8AC3E}">
        <p14:creationId xmlns:p14="http://schemas.microsoft.com/office/powerpoint/2010/main" val="12917792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012AA5-F88B-A34C-A8BF-8576F08F6565}"/>
              </a:ext>
            </a:extLst>
          </p:cNvPr>
          <p:cNvPicPr>
            <a:picLocks noChangeAspect="1"/>
          </p:cNvPicPr>
          <p:nvPr/>
        </p:nvPicPr>
        <p:blipFill>
          <a:blip r:embed="rId2"/>
          <a:srcRect t="330" b="330"/>
          <a:stretch/>
        </p:blipFill>
        <p:spPr>
          <a:xfrm>
            <a:off x="20" y="1282"/>
            <a:ext cx="9143980" cy="6856718"/>
          </a:xfrm>
          <a:prstGeom prst="rect">
            <a:avLst/>
          </a:prstGeom>
        </p:spPr>
      </p:pic>
      <p:sp>
        <p:nvSpPr>
          <p:cNvPr id="6" name="TextBox 5">
            <a:extLst>
              <a:ext uri="{FF2B5EF4-FFF2-40B4-BE49-F238E27FC236}">
                <a16:creationId xmlns:a16="http://schemas.microsoft.com/office/drawing/2014/main" id="{39F7DEF2-E6D1-034D-89EF-AC7EAECC81E8}"/>
              </a:ext>
            </a:extLst>
          </p:cNvPr>
          <p:cNvSpPr txBox="1"/>
          <p:nvPr/>
        </p:nvSpPr>
        <p:spPr>
          <a:xfrm>
            <a:off x="647272" y="575353"/>
            <a:ext cx="3924728" cy="1107996"/>
          </a:xfrm>
          <a:prstGeom prst="rect">
            <a:avLst/>
          </a:prstGeom>
          <a:noFill/>
        </p:spPr>
        <p:txBody>
          <a:bodyPr wrap="square" rtlCol="0">
            <a:spAutoFit/>
          </a:bodyPr>
          <a:lstStyle/>
          <a:p>
            <a:r>
              <a:rPr lang="en-US" sz="6600" u="none" dirty="0">
                <a:solidFill>
                  <a:schemeClr val="bg1"/>
                </a:solidFill>
                <a:latin typeface="Calibri" panose="020F0502020204030204" pitchFamily="34" charset="0"/>
                <a:cs typeface="Calibri" panose="020F0502020204030204" pitchFamily="34" charset="0"/>
              </a:rPr>
              <a:t>Merci.</a:t>
            </a:r>
          </a:p>
        </p:txBody>
      </p:sp>
      <p:sp>
        <p:nvSpPr>
          <p:cNvPr id="8" name="TextBox 7">
            <a:extLst>
              <a:ext uri="{FF2B5EF4-FFF2-40B4-BE49-F238E27FC236}">
                <a16:creationId xmlns:a16="http://schemas.microsoft.com/office/drawing/2014/main" id="{DDC75662-1920-A64B-BD35-F37518D39145}"/>
              </a:ext>
            </a:extLst>
          </p:cNvPr>
          <p:cNvSpPr txBox="1"/>
          <p:nvPr/>
        </p:nvSpPr>
        <p:spPr>
          <a:xfrm>
            <a:off x="647271" y="2424701"/>
            <a:ext cx="4787757" cy="292388"/>
          </a:xfrm>
          <a:prstGeom prst="rect">
            <a:avLst/>
          </a:prstGeom>
          <a:noFill/>
        </p:spPr>
        <p:txBody>
          <a:bodyPr wrap="square" rtlCol="0">
            <a:spAutoFit/>
          </a:bodyPr>
          <a:lstStyle/>
          <a:p>
            <a:r>
              <a:rPr lang="en-CA" sz="1300" u="none" spc="300" dirty="0">
                <a:solidFill>
                  <a:schemeClr val="bg1"/>
                </a:solidFill>
                <a:latin typeface="Calibri" panose="020F0502020204030204" pitchFamily="34" charset="0"/>
              </a:rPr>
              <a:t>POURSUIVONS LA CONVERSATION </a:t>
            </a:r>
            <a:endParaRPr lang="en-US" sz="1300" u="none" spc="300" dirty="0">
              <a:solidFill>
                <a:schemeClr val="bg1"/>
              </a:solidFill>
            </a:endParaRPr>
          </a:p>
        </p:txBody>
      </p:sp>
      <p:sp>
        <p:nvSpPr>
          <p:cNvPr id="9" name="TextBox 8">
            <a:extLst>
              <a:ext uri="{FF2B5EF4-FFF2-40B4-BE49-F238E27FC236}">
                <a16:creationId xmlns:a16="http://schemas.microsoft.com/office/drawing/2014/main" id="{FA829FEF-9234-4E4B-A150-1B43266607EB}"/>
              </a:ext>
            </a:extLst>
          </p:cNvPr>
          <p:cNvSpPr txBox="1"/>
          <p:nvPr/>
        </p:nvSpPr>
        <p:spPr>
          <a:xfrm>
            <a:off x="1208523" y="2948117"/>
            <a:ext cx="4787757" cy="292388"/>
          </a:xfrm>
          <a:prstGeom prst="rect">
            <a:avLst/>
          </a:prstGeom>
          <a:noFill/>
        </p:spPr>
        <p:txBody>
          <a:bodyPr wrap="square" rtlCol="0">
            <a:spAutoFit/>
          </a:bodyPr>
          <a:lstStyle/>
          <a:p>
            <a:r>
              <a:rPr lang="en-CA" sz="1300" u="none" dirty="0">
                <a:solidFill>
                  <a:schemeClr val="bg1"/>
                </a:solidFill>
                <a:latin typeface="Calibri" panose="020F0502020204030204" pitchFamily="34" charset="0"/>
              </a:rPr>
              <a:t>HQOntario.ca | OntarioHealth.ca</a:t>
            </a:r>
            <a:endParaRPr lang="en-US" sz="1300" u="none" spc="300" dirty="0">
              <a:solidFill>
                <a:schemeClr val="bg1"/>
              </a:solidFill>
            </a:endParaRPr>
          </a:p>
        </p:txBody>
      </p:sp>
      <p:sp>
        <p:nvSpPr>
          <p:cNvPr id="11" name="TextBox 10">
            <a:extLst>
              <a:ext uri="{FF2B5EF4-FFF2-40B4-BE49-F238E27FC236}">
                <a16:creationId xmlns:a16="http://schemas.microsoft.com/office/drawing/2014/main" id="{6C38B7F9-70B7-124C-BE68-9E43569FC114}"/>
              </a:ext>
            </a:extLst>
          </p:cNvPr>
          <p:cNvSpPr txBox="1"/>
          <p:nvPr/>
        </p:nvSpPr>
        <p:spPr>
          <a:xfrm>
            <a:off x="1208523" y="3490451"/>
            <a:ext cx="4787757" cy="292388"/>
          </a:xfrm>
          <a:prstGeom prst="rect">
            <a:avLst/>
          </a:prstGeom>
          <a:noFill/>
        </p:spPr>
        <p:txBody>
          <a:bodyPr wrap="square" rtlCol="0">
            <a:spAutoFit/>
          </a:bodyPr>
          <a:lstStyle/>
          <a:p>
            <a:r>
              <a:rPr lang="en-US" sz="1300" u="none" dirty="0">
                <a:solidFill>
                  <a:schemeClr val="bg1"/>
                </a:solidFill>
                <a:latin typeface="Calibri" panose="020F0502020204030204" pitchFamily="34" charset="0"/>
                <a:cs typeface="Calibri" panose="020F0502020204030204" pitchFamily="34" charset="0"/>
              </a:rPr>
              <a:t>@</a:t>
            </a:r>
            <a:r>
              <a:rPr lang="en-US" sz="1300" u="none" dirty="0" err="1">
                <a:solidFill>
                  <a:schemeClr val="bg1"/>
                </a:solidFill>
                <a:latin typeface="Calibri" panose="020F0502020204030204" pitchFamily="34" charset="0"/>
                <a:cs typeface="Calibri" panose="020F0502020204030204" pitchFamily="34" charset="0"/>
              </a:rPr>
              <a:t>SanteOntarioSO</a:t>
            </a:r>
            <a:endParaRPr lang="en-US" sz="1300" u="none" dirty="0">
              <a:solidFill>
                <a:schemeClr val="bg1"/>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6705E6EC-0BC7-6543-9790-AED13F82237A}"/>
              </a:ext>
            </a:extLst>
          </p:cNvPr>
          <p:cNvSpPr txBox="1"/>
          <p:nvPr/>
        </p:nvSpPr>
        <p:spPr>
          <a:xfrm>
            <a:off x="1208523" y="4007560"/>
            <a:ext cx="4787757" cy="292388"/>
          </a:xfrm>
          <a:prstGeom prst="rect">
            <a:avLst/>
          </a:prstGeom>
          <a:noFill/>
        </p:spPr>
        <p:txBody>
          <a:bodyPr wrap="square" rtlCol="0">
            <a:spAutoFit/>
          </a:bodyPr>
          <a:lstStyle/>
          <a:p>
            <a:r>
              <a:rPr lang="en-US" sz="1300" u="none" dirty="0">
                <a:solidFill>
                  <a:schemeClr val="bg1"/>
                </a:solidFill>
                <a:latin typeface="Calibri" panose="020F0502020204030204" pitchFamily="34" charset="0"/>
                <a:cs typeface="Calibri" panose="020F0502020204030204" pitchFamily="34" charset="0"/>
              </a:rPr>
              <a:t>Ontario Health</a:t>
            </a:r>
          </a:p>
        </p:txBody>
      </p:sp>
      <p:sp>
        <p:nvSpPr>
          <p:cNvPr id="13" name="TextBox 12">
            <a:extLst>
              <a:ext uri="{FF2B5EF4-FFF2-40B4-BE49-F238E27FC236}">
                <a16:creationId xmlns:a16="http://schemas.microsoft.com/office/drawing/2014/main" id="{6E3FF7C7-6D21-954E-B75B-B4DC421E4031}"/>
              </a:ext>
            </a:extLst>
          </p:cNvPr>
          <p:cNvSpPr txBox="1"/>
          <p:nvPr/>
        </p:nvSpPr>
        <p:spPr>
          <a:xfrm>
            <a:off x="1208523" y="4549894"/>
            <a:ext cx="4787757" cy="292388"/>
          </a:xfrm>
          <a:prstGeom prst="rect">
            <a:avLst/>
          </a:prstGeom>
          <a:noFill/>
        </p:spPr>
        <p:txBody>
          <a:bodyPr wrap="square" rtlCol="0">
            <a:spAutoFit/>
          </a:bodyPr>
          <a:lstStyle/>
          <a:p>
            <a:r>
              <a:rPr lang="en-US" sz="1300" u="none" dirty="0">
                <a:solidFill>
                  <a:schemeClr val="bg1"/>
                </a:solidFill>
                <a:latin typeface="Calibri" panose="020F0502020204030204" pitchFamily="34" charset="0"/>
                <a:cs typeface="Calibri" panose="020F0502020204030204" pitchFamily="34" charset="0"/>
              </a:rPr>
              <a:t>@</a:t>
            </a:r>
            <a:r>
              <a:rPr lang="en-US" sz="1300" u="none" dirty="0" err="1">
                <a:solidFill>
                  <a:schemeClr val="bg1"/>
                </a:solidFill>
                <a:latin typeface="Calibri" panose="020F0502020204030204" pitchFamily="34" charset="0"/>
                <a:cs typeface="Calibri" panose="020F0502020204030204" pitchFamily="34" charset="0"/>
              </a:rPr>
              <a:t>SanteOntarioSO</a:t>
            </a:r>
            <a:endParaRPr lang="en-US" sz="1300" u="none" dirty="0">
              <a:solidFill>
                <a:schemeClr val="bg1"/>
              </a:solidFill>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884D50C7-CBE9-8D44-9BD0-B755856F0FB4}"/>
              </a:ext>
            </a:extLst>
          </p:cNvPr>
          <p:cNvSpPr txBox="1"/>
          <p:nvPr/>
        </p:nvSpPr>
        <p:spPr>
          <a:xfrm>
            <a:off x="1208523" y="5073309"/>
            <a:ext cx="4787757" cy="292388"/>
          </a:xfrm>
          <a:prstGeom prst="rect">
            <a:avLst/>
          </a:prstGeom>
          <a:noFill/>
        </p:spPr>
        <p:txBody>
          <a:bodyPr wrap="square" rtlCol="0">
            <a:spAutoFit/>
          </a:bodyPr>
          <a:lstStyle/>
          <a:p>
            <a:r>
              <a:rPr lang="en-US" sz="1300" u="none" dirty="0">
                <a:solidFill>
                  <a:schemeClr val="bg1"/>
                </a:solidFill>
                <a:latin typeface="Calibri" panose="020F0502020204030204" pitchFamily="34" charset="0"/>
                <a:cs typeface="Calibri" panose="020F0502020204030204" pitchFamily="34" charset="0"/>
              </a:rPr>
              <a:t>Ontario Health</a:t>
            </a:r>
          </a:p>
        </p:txBody>
      </p:sp>
    </p:spTree>
    <p:extLst>
      <p:ext uri="{BB962C8B-B14F-4D97-AF65-F5344CB8AC3E}">
        <p14:creationId xmlns:p14="http://schemas.microsoft.com/office/powerpoint/2010/main" val="2996675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872"/>
            <a:ext cx="7139136" cy="706437"/>
          </a:xfrm>
        </p:spPr>
        <p:txBody>
          <a:bodyPr/>
          <a:lstStyle/>
          <a:p>
            <a:r>
              <a:rPr lang="fr-CA" sz="3800" dirty="0">
                <a:solidFill>
                  <a:schemeClr val="tx1"/>
                </a:solidFill>
                <a:latin typeface="Calibri" panose="020F0502020204030204" pitchFamily="34" charset="0"/>
                <a:cs typeface="Calibri" panose="020F0502020204030204" pitchFamily="34" charset="0"/>
              </a:rPr>
              <a:t>Normes de qualité</a:t>
            </a:r>
            <a:endParaRPr lang="en-CA" sz="3800" dirty="0">
              <a:latin typeface="Calibri" panose="020F0502020204030204" pitchFamily="34" charset="0"/>
              <a:cs typeface="Calibri" panose="020F0502020204030204" pitchFamily="34" charset="0"/>
            </a:endParaRPr>
          </a:p>
        </p:txBody>
      </p:sp>
      <p:graphicFrame>
        <p:nvGraphicFramePr>
          <p:cNvPr id="4" name="Diagram 3"/>
          <p:cNvGraphicFramePr/>
          <p:nvPr>
            <p:extLst>
              <p:ext uri="{D42A27DB-BD31-4B8C-83A1-F6EECF244321}">
                <p14:modId xmlns:p14="http://schemas.microsoft.com/office/powerpoint/2010/main" val="3880515304"/>
              </p:ext>
            </p:extLst>
          </p:nvPr>
        </p:nvGraphicFramePr>
        <p:xfrm>
          <a:off x="552450" y="1536526"/>
          <a:ext cx="8039100" cy="45339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619141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4"/>
          <p:cNvSpPr txBox="1">
            <a:spLocks/>
          </p:cNvSpPr>
          <p:nvPr/>
        </p:nvSpPr>
        <p:spPr>
          <a:xfrm>
            <a:off x="219289" y="251754"/>
            <a:ext cx="8434383" cy="778712"/>
          </a:xfrm>
          <a:prstGeom prst="rect">
            <a:avLst/>
          </a:prstGeom>
        </p:spPr>
        <p:txBody>
          <a:bodyPr/>
          <a:lstStyle>
            <a:lvl1pPr marL="342900" indent="-342900" algn="l" rtl="0" eaLnBrk="0" fontAlgn="base" hangingPunct="0">
              <a:spcBef>
                <a:spcPct val="20000"/>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ct val="20000"/>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ct val="20000"/>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ct val="20000"/>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defTabSz="914400">
              <a:buClr>
                <a:srgbClr val="00788A"/>
              </a:buClr>
              <a:buFontTx/>
              <a:buNone/>
            </a:pPr>
            <a:endParaRPr lang="en-CA" sz="3600" b="1" u="none">
              <a:solidFill>
                <a:srgbClr val="0C6577"/>
              </a:solidFill>
            </a:endParaRPr>
          </a:p>
        </p:txBody>
      </p:sp>
      <p:sp>
        <p:nvSpPr>
          <p:cNvPr id="14" name="TextBox 13"/>
          <p:cNvSpPr txBox="1"/>
          <p:nvPr/>
        </p:nvSpPr>
        <p:spPr>
          <a:xfrm>
            <a:off x="-1608667" y="677333"/>
            <a:ext cx="184666" cy="307777"/>
          </a:xfrm>
          <a:prstGeom prst="rect">
            <a:avLst/>
          </a:prstGeom>
          <a:noFill/>
        </p:spPr>
        <p:txBody>
          <a:bodyPr wrap="none" rtlCol="0">
            <a:spAutoFit/>
          </a:bodyPr>
          <a:lstStyle/>
          <a:p>
            <a:endParaRPr lang="en-US">
              <a:solidFill>
                <a:srgbClr val="000000"/>
              </a:solidFill>
            </a:endParaRPr>
          </a:p>
        </p:txBody>
      </p:sp>
      <p:sp>
        <p:nvSpPr>
          <p:cNvPr id="2" name="Rectangle 1"/>
          <p:cNvSpPr/>
          <p:nvPr/>
        </p:nvSpPr>
        <p:spPr>
          <a:xfrm>
            <a:off x="244524" y="6304002"/>
            <a:ext cx="8921937" cy="400110"/>
          </a:xfrm>
          <a:prstGeom prst="rect">
            <a:avLst/>
          </a:prstGeom>
        </p:spPr>
        <p:txBody>
          <a:bodyPr wrap="square" anchor="t">
            <a:spAutoFit/>
          </a:bodyPr>
          <a:lstStyle/>
          <a:p>
            <a:r>
              <a:rPr lang="fr-CA" sz="1000" b="1" u="none" dirty="0">
                <a:latin typeface="Calibri" panose="020F0502020204030204" pitchFamily="34" charset="0"/>
                <a:cs typeface="Calibri" panose="020F0502020204030204" pitchFamily="34" charset="0"/>
              </a:rPr>
              <a:t>Vous trouverez ces ressources ici : </a:t>
            </a:r>
          </a:p>
          <a:p>
            <a:r>
              <a:rPr lang="en-CA" sz="1000" dirty="0">
                <a:solidFill>
                  <a:srgbClr val="00B2E3"/>
                </a:solidFill>
                <a:latin typeface="Calibri" panose="020F0502020204030204" pitchFamily="34" charset="0"/>
                <a:cs typeface="Calibri" panose="020F0502020204030204" pitchFamily="34" charset="0"/>
              </a:rPr>
              <a:t>https://www.hqontario.ca/</a:t>
            </a:r>
            <a:r>
              <a:rPr lang="en-CA" sz="1000" dirty="0" err="1">
                <a:solidFill>
                  <a:srgbClr val="00B2E3"/>
                </a:solidFill>
                <a:latin typeface="Calibri" panose="020F0502020204030204" pitchFamily="34" charset="0"/>
                <a:cs typeface="Calibri" panose="020F0502020204030204" pitchFamily="34" charset="0"/>
              </a:rPr>
              <a:t>Améliorer</a:t>
            </a:r>
            <a:r>
              <a:rPr lang="en-CA" sz="1000" dirty="0">
                <a:solidFill>
                  <a:srgbClr val="00B2E3"/>
                </a:solidFill>
                <a:latin typeface="Calibri" panose="020F0502020204030204" pitchFamily="34" charset="0"/>
                <a:cs typeface="Calibri" panose="020F0502020204030204" pitchFamily="34" charset="0"/>
              </a:rPr>
              <a:t>-les-</a:t>
            </a:r>
            <a:r>
              <a:rPr lang="en-CA" sz="1000" dirty="0" err="1">
                <a:solidFill>
                  <a:srgbClr val="00B2E3"/>
                </a:solidFill>
                <a:latin typeface="Calibri" panose="020F0502020204030204" pitchFamily="34" charset="0"/>
                <a:cs typeface="Calibri" panose="020F0502020204030204" pitchFamily="34" charset="0"/>
              </a:rPr>
              <a:t>soins</a:t>
            </a:r>
            <a:r>
              <a:rPr lang="en-CA" sz="1000" dirty="0">
                <a:solidFill>
                  <a:srgbClr val="00B2E3"/>
                </a:solidFill>
                <a:latin typeface="Calibri" panose="020F0502020204030204" pitchFamily="34" charset="0"/>
                <a:cs typeface="Calibri" panose="020F0502020204030204" pitchFamily="34" charset="0"/>
              </a:rPr>
              <a:t>-grâce-aux-</a:t>
            </a:r>
            <a:r>
              <a:rPr lang="en-CA" sz="1000" dirty="0" err="1">
                <a:solidFill>
                  <a:srgbClr val="00B2E3"/>
                </a:solidFill>
                <a:latin typeface="Calibri" panose="020F0502020204030204" pitchFamily="34" charset="0"/>
                <a:cs typeface="Calibri" panose="020F0502020204030204" pitchFamily="34" charset="0"/>
              </a:rPr>
              <a:t>données</a:t>
            </a:r>
            <a:r>
              <a:rPr lang="en-CA" sz="1000" dirty="0">
                <a:solidFill>
                  <a:srgbClr val="00B2E3"/>
                </a:solidFill>
                <a:latin typeface="Calibri" panose="020F0502020204030204" pitchFamily="34" charset="0"/>
                <a:cs typeface="Calibri" panose="020F0502020204030204" pitchFamily="34" charset="0"/>
              </a:rPr>
              <a:t>-</a:t>
            </a:r>
            <a:r>
              <a:rPr lang="en-CA" sz="1000" dirty="0" err="1">
                <a:solidFill>
                  <a:srgbClr val="00B2E3"/>
                </a:solidFill>
                <a:latin typeface="Calibri" panose="020F0502020204030204" pitchFamily="34" charset="0"/>
                <a:cs typeface="Calibri" panose="020F0502020204030204" pitchFamily="34" charset="0"/>
              </a:rPr>
              <a:t>probantes</a:t>
            </a:r>
            <a:r>
              <a:rPr lang="en-CA" sz="1000" dirty="0">
                <a:solidFill>
                  <a:srgbClr val="00B2E3"/>
                </a:solidFill>
                <a:latin typeface="Calibri" panose="020F0502020204030204" pitchFamily="34" charset="0"/>
                <a:cs typeface="Calibri" panose="020F0502020204030204" pitchFamily="34" charset="0"/>
              </a:rPr>
              <a:t>/</a:t>
            </a:r>
            <a:r>
              <a:rPr lang="en-CA" sz="1000" dirty="0" err="1">
                <a:solidFill>
                  <a:srgbClr val="00B2E3"/>
                </a:solidFill>
                <a:latin typeface="Calibri" panose="020F0502020204030204" pitchFamily="34" charset="0"/>
                <a:cs typeface="Calibri" panose="020F0502020204030204" pitchFamily="34" charset="0"/>
              </a:rPr>
              <a:t>Normes</a:t>
            </a:r>
            <a:r>
              <a:rPr lang="en-CA" sz="1000" dirty="0">
                <a:solidFill>
                  <a:srgbClr val="00B2E3"/>
                </a:solidFill>
                <a:latin typeface="Calibri" panose="020F0502020204030204" pitchFamily="34" charset="0"/>
                <a:cs typeface="Calibri" panose="020F0502020204030204" pitchFamily="34" charset="0"/>
              </a:rPr>
              <a:t>-de-</a:t>
            </a:r>
            <a:r>
              <a:rPr lang="en-CA" sz="1000" dirty="0" err="1">
                <a:solidFill>
                  <a:srgbClr val="00B2E3"/>
                </a:solidFill>
                <a:latin typeface="Calibri" panose="020F0502020204030204" pitchFamily="34" charset="0"/>
                <a:cs typeface="Calibri" panose="020F0502020204030204" pitchFamily="34" charset="0"/>
              </a:rPr>
              <a:t>qualité</a:t>
            </a:r>
            <a:r>
              <a:rPr lang="en-CA" sz="1000" dirty="0">
                <a:solidFill>
                  <a:srgbClr val="00B2E3"/>
                </a:solidFill>
                <a:latin typeface="Calibri" panose="020F0502020204030204" pitchFamily="34" charset="0"/>
                <a:cs typeface="Calibri" panose="020F0502020204030204" pitchFamily="34" charset="0"/>
              </a:rPr>
              <a:t>/</a:t>
            </a:r>
            <a:r>
              <a:rPr lang="en-CA" sz="1000" dirty="0" err="1">
                <a:solidFill>
                  <a:srgbClr val="00B2E3"/>
                </a:solidFill>
                <a:latin typeface="Calibri" panose="020F0502020204030204" pitchFamily="34" charset="0"/>
                <a:cs typeface="Calibri" panose="020F0502020204030204" pitchFamily="34" charset="0"/>
              </a:rPr>
              <a:t>Voir</a:t>
            </a:r>
            <a:r>
              <a:rPr lang="en-CA" sz="1000" dirty="0">
                <a:solidFill>
                  <a:srgbClr val="00B2E3"/>
                </a:solidFill>
                <a:latin typeface="Calibri" panose="020F0502020204030204" pitchFamily="34" charset="0"/>
                <a:cs typeface="Calibri" panose="020F0502020204030204" pitchFamily="34" charset="0"/>
              </a:rPr>
              <a:t>-</a:t>
            </a:r>
            <a:r>
              <a:rPr lang="en-CA" sz="1000" dirty="0" err="1">
                <a:solidFill>
                  <a:srgbClr val="00B2E3"/>
                </a:solidFill>
                <a:latin typeface="Calibri" panose="020F0502020204030204" pitchFamily="34" charset="0"/>
                <a:cs typeface="Calibri" panose="020F0502020204030204" pitchFamily="34" charset="0"/>
              </a:rPr>
              <a:t>toutes</a:t>
            </a:r>
            <a:r>
              <a:rPr lang="en-CA" sz="1000" dirty="0">
                <a:solidFill>
                  <a:srgbClr val="00B2E3"/>
                </a:solidFill>
                <a:latin typeface="Calibri" panose="020F0502020204030204" pitchFamily="34" charset="0"/>
                <a:cs typeface="Calibri" panose="020F0502020204030204" pitchFamily="34" charset="0"/>
              </a:rPr>
              <a:t>-les-</a:t>
            </a:r>
            <a:r>
              <a:rPr lang="en-CA" sz="1000" dirty="0" err="1">
                <a:solidFill>
                  <a:srgbClr val="00B2E3"/>
                </a:solidFill>
                <a:latin typeface="Calibri" panose="020F0502020204030204" pitchFamily="34" charset="0"/>
                <a:cs typeface="Calibri" panose="020F0502020204030204" pitchFamily="34" charset="0"/>
              </a:rPr>
              <a:t>normes</a:t>
            </a:r>
            <a:r>
              <a:rPr lang="en-CA" sz="1000" dirty="0">
                <a:solidFill>
                  <a:srgbClr val="00B2E3"/>
                </a:solidFill>
                <a:latin typeface="Calibri" panose="020F0502020204030204" pitchFamily="34" charset="0"/>
                <a:cs typeface="Calibri" panose="020F0502020204030204" pitchFamily="34" charset="0"/>
              </a:rPr>
              <a:t>-de-</a:t>
            </a:r>
            <a:r>
              <a:rPr lang="en-CA" sz="1000" dirty="0" err="1">
                <a:solidFill>
                  <a:srgbClr val="00B2E3"/>
                </a:solidFill>
                <a:latin typeface="Calibri" panose="020F0502020204030204" pitchFamily="34" charset="0"/>
                <a:cs typeface="Calibri" panose="020F0502020204030204" pitchFamily="34" charset="0"/>
              </a:rPr>
              <a:t>qualité</a:t>
            </a:r>
            <a:r>
              <a:rPr lang="en-CA" sz="1000" dirty="0">
                <a:solidFill>
                  <a:srgbClr val="00B2E3"/>
                </a:solidFill>
                <a:latin typeface="Calibri" panose="020F0502020204030204" pitchFamily="34" charset="0"/>
                <a:cs typeface="Calibri" panose="020F0502020204030204" pitchFamily="34" charset="0"/>
              </a:rPr>
              <a:t>/</a:t>
            </a:r>
            <a:r>
              <a:rPr lang="en-CA" sz="1000" dirty="0" err="1">
                <a:solidFill>
                  <a:srgbClr val="00B2E3"/>
                </a:solidFill>
                <a:latin typeface="Calibri" panose="020F0502020204030204" pitchFamily="34" charset="0"/>
                <a:cs typeface="Calibri" panose="020F0502020204030204" pitchFamily="34" charset="0"/>
              </a:rPr>
              <a:t>Sécurité</a:t>
            </a:r>
            <a:r>
              <a:rPr lang="en-CA" sz="1000" dirty="0">
                <a:solidFill>
                  <a:srgbClr val="00B2E3"/>
                </a:solidFill>
                <a:latin typeface="Calibri" panose="020F0502020204030204" pitchFamily="34" charset="0"/>
                <a:cs typeface="Calibri" panose="020F0502020204030204" pitchFamily="34" charset="0"/>
              </a:rPr>
              <a:t>-des-</a:t>
            </a:r>
            <a:r>
              <a:rPr lang="en-CA" sz="1000" dirty="0" err="1">
                <a:solidFill>
                  <a:srgbClr val="00B2E3"/>
                </a:solidFill>
                <a:latin typeface="Calibri" panose="020F0502020204030204" pitchFamily="34" charset="0"/>
                <a:cs typeface="Calibri" panose="020F0502020204030204" pitchFamily="34" charset="0"/>
              </a:rPr>
              <a:t>médicaments</a:t>
            </a:r>
            <a:endParaRPr lang="en-US" sz="1000" u="none" dirty="0">
              <a:highlight>
                <a:srgbClr val="FFFF00"/>
              </a:highlight>
              <a:cs typeface="Arial"/>
            </a:endParaRPr>
          </a:p>
        </p:txBody>
      </p:sp>
      <p:sp>
        <p:nvSpPr>
          <p:cNvPr id="20" name="TextBox 19">
            <a:extLst>
              <a:ext uri="{FF2B5EF4-FFF2-40B4-BE49-F238E27FC236}">
                <a16:creationId xmlns:a16="http://schemas.microsoft.com/office/drawing/2014/main" id="{932F9474-44BB-48D5-8696-942CBEC16F43}"/>
              </a:ext>
            </a:extLst>
          </p:cNvPr>
          <p:cNvSpPr txBox="1"/>
          <p:nvPr/>
        </p:nvSpPr>
        <p:spPr>
          <a:xfrm>
            <a:off x="2974942" y="5865068"/>
            <a:ext cx="1918859" cy="338554"/>
          </a:xfrm>
          <a:prstGeom prst="rect">
            <a:avLst/>
          </a:prstGeom>
          <a:noFill/>
        </p:spPr>
        <p:txBody>
          <a:bodyPr wrap="none" rtlCol="0">
            <a:spAutoFit/>
          </a:bodyPr>
          <a:lstStyle/>
          <a:p>
            <a:pPr algn="ctr"/>
            <a:r>
              <a:rPr lang="fr-CA" sz="1600" b="1" u="none" dirty="0">
                <a:solidFill>
                  <a:srgbClr val="000000"/>
                </a:solidFill>
                <a:latin typeface="Calibri" panose="020F0502020204030204" pitchFamily="34" charset="0"/>
                <a:cs typeface="Calibri" panose="020F0502020204030204" pitchFamily="34" charset="0"/>
              </a:rPr>
              <a:t>Guide de démarrage</a:t>
            </a:r>
          </a:p>
        </p:txBody>
      </p:sp>
      <p:sp>
        <p:nvSpPr>
          <p:cNvPr id="7" name="Title 6"/>
          <p:cNvSpPr>
            <a:spLocks noGrp="1"/>
          </p:cNvSpPr>
          <p:nvPr>
            <p:ph type="title"/>
          </p:nvPr>
        </p:nvSpPr>
        <p:spPr>
          <a:xfrm>
            <a:off x="436829" y="118737"/>
            <a:ext cx="8244584" cy="1165909"/>
          </a:xfrm>
        </p:spPr>
        <p:txBody>
          <a:bodyPr/>
          <a:lstStyle/>
          <a:p>
            <a:r>
              <a:rPr lang="fr-CA" sz="3000" dirty="0">
                <a:solidFill>
                  <a:schemeClr val="tx1"/>
                </a:solidFill>
                <a:latin typeface="Calibri" panose="020F0502020204030204" pitchFamily="34" charset="0"/>
                <a:cs typeface="Calibri" panose="020F0502020204030204" pitchFamily="34" charset="0"/>
              </a:rPr>
              <a:t>Ressources des normes de qualité</a:t>
            </a:r>
            <a:endParaRPr lang="en-US" sz="3000" dirty="0">
              <a:solidFill>
                <a:schemeClr val="tx1"/>
              </a:solidFill>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03E716EF-89B3-412B-9FC8-3C5BA1689C25}"/>
              </a:ext>
            </a:extLst>
          </p:cNvPr>
          <p:cNvSpPr txBox="1"/>
          <p:nvPr/>
        </p:nvSpPr>
        <p:spPr>
          <a:xfrm>
            <a:off x="1121090" y="3477086"/>
            <a:ext cx="1671355" cy="338554"/>
          </a:xfrm>
          <a:prstGeom prst="rect">
            <a:avLst/>
          </a:prstGeom>
          <a:noFill/>
        </p:spPr>
        <p:txBody>
          <a:bodyPr wrap="none" rtlCol="0">
            <a:spAutoFit/>
          </a:bodyPr>
          <a:lstStyle/>
          <a:p>
            <a:r>
              <a:rPr lang="fr-CA" sz="1600" b="1" u="none" dirty="0">
                <a:solidFill>
                  <a:srgbClr val="000000"/>
                </a:solidFill>
                <a:latin typeface="Calibri" panose="020F0502020204030204" pitchFamily="34" charset="0"/>
                <a:cs typeface="Calibri" panose="020F0502020204030204" pitchFamily="34" charset="0"/>
              </a:rPr>
              <a:t>Norme de qualité</a:t>
            </a:r>
          </a:p>
        </p:txBody>
      </p:sp>
      <p:sp>
        <p:nvSpPr>
          <p:cNvPr id="12" name="TextBox 11">
            <a:extLst>
              <a:ext uri="{FF2B5EF4-FFF2-40B4-BE49-F238E27FC236}">
                <a16:creationId xmlns:a16="http://schemas.microsoft.com/office/drawing/2014/main" id="{F0F35BBD-54CB-4390-9756-E2365E67CCA5}"/>
              </a:ext>
            </a:extLst>
          </p:cNvPr>
          <p:cNvSpPr txBox="1"/>
          <p:nvPr/>
        </p:nvSpPr>
        <p:spPr>
          <a:xfrm>
            <a:off x="6383234" y="5864920"/>
            <a:ext cx="1631472" cy="338554"/>
          </a:xfrm>
          <a:prstGeom prst="rect">
            <a:avLst/>
          </a:prstGeom>
          <a:noFill/>
        </p:spPr>
        <p:txBody>
          <a:bodyPr wrap="none" rtlCol="0" anchor="t">
            <a:spAutoFit/>
          </a:bodyPr>
          <a:lstStyle/>
          <a:p>
            <a:r>
              <a:rPr lang="en-US" altLang="en-US" sz="1600" b="1" u="none" dirty="0">
                <a:solidFill>
                  <a:srgbClr val="000000"/>
                </a:solidFill>
                <a:latin typeface="Calibri" panose="020F0502020204030204" pitchFamily="34" charset="0"/>
                <a:cs typeface="Calibri" panose="020F0502020204030204" pitchFamily="34" charset="0"/>
              </a:rPr>
              <a:t>Guide de </a:t>
            </a:r>
            <a:r>
              <a:rPr lang="en-US" altLang="en-US" sz="1600" b="1" u="none" dirty="0" err="1">
                <a:solidFill>
                  <a:srgbClr val="000000"/>
                </a:solidFill>
                <a:latin typeface="Calibri" panose="020F0502020204030204" pitchFamily="34" charset="0"/>
                <a:cs typeface="Calibri" panose="020F0502020204030204" pitchFamily="34" charset="0"/>
              </a:rPr>
              <a:t>mesure</a:t>
            </a:r>
            <a:endParaRPr lang="en-US" altLang="en-US" sz="1600" b="1" u="none" dirty="0">
              <a:solidFill>
                <a:srgbClr val="000000"/>
              </a:solidFill>
              <a:latin typeface="Calibri" panose="020F0502020204030204" pitchFamily="34" charset="0"/>
              <a:cs typeface="Calibri" panose="020F0502020204030204" pitchFamily="34" charset="0"/>
            </a:endParaRPr>
          </a:p>
        </p:txBody>
      </p:sp>
      <p:pic>
        <p:nvPicPr>
          <p:cNvPr id="21" name="Picture 20">
            <a:extLst>
              <a:ext uri="{FF2B5EF4-FFF2-40B4-BE49-F238E27FC236}">
                <a16:creationId xmlns:a16="http://schemas.microsoft.com/office/drawing/2014/main" id="{EACCFF8B-19EB-4ECD-B463-758CAC0E5CF7}"/>
              </a:ext>
            </a:extLst>
          </p:cNvPr>
          <p:cNvPicPr>
            <a:picLocks noChangeAspect="1"/>
          </p:cNvPicPr>
          <p:nvPr/>
        </p:nvPicPr>
        <p:blipFill>
          <a:blip r:embed="rId4"/>
          <a:srcRect/>
          <a:stretch/>
        </p:blipFill>
        <p:spPr>
          <a:xfrm>
            <a:off x="2773790" y="4119356"/>
            <a:ext cx="2321162" cy="1745564"/>
          </a:xfrm>
          <a:prstGeom prst="rect">
            <a:avLst/>
          </a:prstGeom>
          <a:ln>
            <a:noFill/>
          </a:ln>
          <a:effectLst>
            <a:glow rad="63500">
              <a:schemeClr val="accent4">
                <a:satMod val="175000"/>
                <a:alpha val="40000"/>
              </a:schemeClr>
            </a:glow>
            <a:outerShdw blurRad="292100" dist="165100" dir="2700000" sx="93000" sy="93000" algn="tl" rotWithShape="0">
              <a:srgbClr val="333333">
                <a:alpha val="81000"/>
              </a:srgbClr>
            </a:outerShdw>
          </a:effectLst>
        </p:spPr>
      </p:pic>
      <p:pic>
        <p:nvPicPr>
          <p:cNvPr id="4" name="Picture 3">
            <a:extLst>
              <a:ext uri="{FF2B5EF4-FFF2-40B4-BE49-F238E27FC236}">
                <a16:creationId xmlns:a16="http://schemas.microsoft.com/office/drawing/2014/main" id="{221477D5-DBDC-41A7-94A6-3024B6D2C5A8}"/>
              </a:ext>
            </a:extLst>
          </p:cNvPr>
          <p:cNvPicPr>
            <a:picLocks noChangeAspect="1"/>
          </p:cNvPicPr>
          <p:nvPr/>
        </p:nvPicPr>
        <p:blipFill>
          <a:blip r:embed="rId5"/>
          <a:stretch>
            <a:fillRect/>
          </a:stretch>
        </p:blipFill>
        <p:spPr>
          <a:xfrm>
            <a:off x="1079700" y="1230174"/>
            <a:ext cx="1694091" cy="2186749"/>
          </a:xfrm>
          <a:prstGeom prst="rect">
            <a:avLst/>
          </a:prstGeom>
          <a:effectLst>
            <a:glow rad="63500">
              <a:schemeClr val="accent4">
                <a:satMod val="175000"/>
                <a:alpha val="40000"/>
              </a:schemeClr>
            </a:glow>
          </a:effectLst>
        </p:spPr>
      </p:pic>
      <p:pic>
        <p:nvPicPr>
          <p:cNvPr id="6" name="Picture 5">
            <a:extLst>
              <a:ext uri="{FF2B5EF4-FFF2-40B4-BE49-F238E27FC236}">
                <a16:creationId xmlns:a16="http://schemas.microsoft.com/office/drawing/2014/main" id="{EE99D196-7A16-439B-B56F-3152875B3894}"/>
              </a:ext>
            </a:extLst>
          </p:cNvPr>
          <p:cNvPicPr>
            <a:picLocks noChangeAspect="1"/>
          </p:cNvPicPr>
          <p:nvPr/>
        </p:nvPicPr>
        <p:blipFill>
          <a:blip r:embed="rId6"/>
          <a:stretch>
            <a:fillRect/>
          </a:stretch>
        </p:blipFill>
        <p:spPr>
          <a:xfrm>
            <a:off x="6351556" y="3687145"/>
            <a:ext cx="1694828" cy="2187297"/>
          </a:xfrm>
          <a:prstGeom prst="rect">
            <a:avLst/>
          </a:prstGeom>
          <a:effectLst>
            <a:glow rad="63500">
              <a:schemeClr val="accent4">
                <a:satMod val="175000"/>
                <a:alpha val="40000"/>
              </a:schemeClr>
            </a:glow>
          </a:effectLst>
        </p:spPr>
      </p:pic>
      <p:pic>
        <p:nvPicPr>
          <p:cNvPr id="5" name="Picture 4" descr="Graphical user interface, text, application&#10;&#10;Description automatically generated">
            <a:extLst>
              <a:ext uri="{FF2B5EF4-FFF2-40B4-BE49-F238E27FC236}">
                <a16:creationId xmlns:a16="http://schemas.microsoft.com/office/drawing/2014/main" id="{279B03E6-FA53-4E00-8DBB-578774940E4C}"/>
              </a:ext>
            </a:extLst>
          </p:cNvPr>
          <p:cNvPicPr>
            <a:picLocks noChangeAspect="1"/>
          </p:cNvPicPr>
          <p:nvPr/>
        </p:nvPicPr>
        <p:blipFill>
          <a:blip r:embed="rId7"/>
          <a:stretch>
            <a:fillRect/>
          </a:stretch>
        </p:blipFill>
        <p:spPr>
          <a:xfrm>
            <a:off x="4360334" y="1242251"/>
            <a:ext cx="1606874" cy="2138663"/>
          </a:xfrm>
          <a:prstGeom prst="rect">
            <a:avLst/>
          </a:prstGeom>
          <a:effectLst>
            <a:glow rad="63500">
              <a:schemeClr val="accent4">
                <a:satMod val="175000"/>
                <a:alpha val="40000"/>
              </a:schemeClr>
            </a:glow>
          </a:effectLst>
        </p:spPr>
      </p:pic>
      <p:sp>
        <p:nvSpPr>
          <p:cNvPr id="15" name="TextBox 14">
            <a:extLst>
              <a:ext uri="{FF2B5EF4-FFF2-40B4-BE49-F238E27FC236}">
                <a16:creationId xmlns:a16="http://schemas.microsoft.com/office/drawing/2014/main" id="{E04073EA-DA91-42EE-8B14-59DBEC95AD0F}"/>
              </a:ext>
            </a:extLst>
          </p:cNvPr>
          <p:cNvSpPr txBox="1"/>
          <p:nvPr/>
        </p:nvSpPr>
        <p:spPr>
          <a:xfrm>
            <a:off x="4499401" y="3477086"/>
            <a:ext cx="1694828" cy="338554"/>
          </a:xfrm>
          <a:prstGeom prst="rect">
            <a:avLst/>
          </a:prstGeom>
          <a:noFill/>
        </p:spPr>
        <p:txBody>
          <a:bodyPr wrap="square">
            <a:spAutoFit/>
          </a:bodyPr>
          <a:lstStyle/>
          <a:p>
            <a:r>
              <a:rPr lang="fr-CA" sz="1600" b="1" u="none" dirty="0">
                <a:solidFill>
                  <a:srgbClr val="000000"/>
                </a:solidFill>
                <a:latin typeface="Calibri" panose="020F0502020204030204" pitchFamily="34" charset="0"/>
                <a:cs typeface="Calibri" panose="020F0502020204030204" pitchFamily="34" charset="0"/>
              </a:rPr>
              <a:t>Guide du patient</a:t>
            </a:r>
          </a:p>
        </p:txBody>
      </p:sp>
    </p:spTree>
    <p:custDataLst>
      <p:tags r:id="rId1"/>
    </p:custDataLst>
    <p:extLst>
      <p:ext uri="{BB962C8B-B14F-4D97-AF65-F5344CB8AC3E}">
        <p14:creationId xmlns:p14="http://schemas.microsoft.com/office/powerpoint/2010/main" val="1953139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3"/>
          <p:cNvSpPr txBox="1">
            <a:spLocks/>
          </p:cNvSpPr>
          <p:nvPr/>
        </p:nvSpPr>
        <p:spPr>
          <a:xfrm>
            <a:off x="401821" y="238344"/>
            <a:ext cx="8495044" cy="706437"/>
          </a:xfrm>
          <a:prstGeom prst="rect">
            <a:avLst/>
          </a:prstGeom>
        </p:spPr>
        <p:txBody>
          <a:bodyPr/>
          <a:lst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914400"/>
            <a:r>
              <a:rPr lang="fr-CA" sz="3400" b="0" u="none" dirty="0">
                <a:solidFill>
                  <a:schemeClr val="tx1"/>
                </a:solidFill>
                <a:latin typeface="Calibri" panose="020F0502020204030204" pitchFamily="34" charset="0"/>
                <a:cs typeface="Calibri" panose="020F0502020204030204" pitchFamily="34" charset="0"/>
              </a:rPr>
              <a:t>Aperçu de la </a:t>
            </a:r>
            <a:r>
              <a:rPr lang="fr-CA" sz="3400" u="none" dirty="0">
                <a:solidFill>
                  <a:schemeClr val="tx1"/>
                </a:solidFill>
                <a:latin typeface="Calibri" panose="020F0502020204030204" pitchFamily="34" charset="0"/>
                <a:cs typeface="Calibri" panose="020F0502020204030204" pitchFamily="34" charset="0"/>
              </a:rPr>
              <a:t>norme de qualité</a:t>
            </a:r>
          </a:p>
        </p:txBody>
      </p:sp>
      <p:sp>
        <p:nvSpPr>
          <p:cNvPr id="25" name="TextBox 24">
            <a:extLst>
              <a:ext uri="{FF2B5EF4-FFF2-40B4-BE49-F238E27FC236}">
                <a16:creationId xmlns:a16="http://schemas.microsoft.com/office/drawing/2014/main" id="{97514112-379F-4B73-B616-E30CAB24A623}"/>
              </a:ext>
            </a:extLst>
          </p:cNvPr>
          <p:cNvSpPr txBox="1"/>
          <p:nvPr/>
        </p:nvSpPr>
        <p:spPr>
          <a:xfrm>
            <a:off x="1745114" y="922895"/>
            <a:ext cx="1019190" cy="369332"/>
          </a:xfrm>
          <a:prstGeom prst="rect">
            <a:avLst/>
          </a:prstGeom>
          <a:solidFill>
            <a:srgbClr val="047BC1"/>
          </a:solidFill>
          <a:ln>
            <a:noFill/>
          </a:ln>
        </p:spPr>
        <p:txBody>
          <a:bodyPr wrap="none" rtlCol="0">
            <a:spAutoFit/>
          </a:bodyPr>
          <a:lstStyle/>
          <a:p>
            <a:pPr algn="ctr"/>
            <a:r>
              <a:rPr lang="fr-CA" sz="1800" b="1" u="none" dirty="0">
                <a:solidFill>
                  <a:schemeClr val="bg1"/>
                </a:solidFill>
                <a:latin typeface="Calibri" panose="020F0502020204030204" pitchFamily="34" charset="0"/>
                <a:cs typeface="Calibri" panose="020F0502020204030204" pitchFamily="34" charset="0"/>
              </a:rPr>
              <a:t>L’Énoncé</a:t>
            </a:r>
          </a:p>
        </p:txBody>
      </p:sp>
      <p:sp>
        <p:nvSpPr>
          <p:cNvPr id="26" name="TextBox 25">
            <a:extLst>
              <a:ext uri="{FF2B5EF4-FFF2-40B4-BE49-F238E27FC236}">
                <a16:creationId xmlns:a16="http://schemas.microsoft.com/office/drawing/2014/main" id="{F07A3C3C-444D-4F53-8665-D340CBAFF382}"/>
              </a:ext>
            </a:extLst>
          </p:cNvPr>
          <p:cNvSpPr txBox="1"/>
          <p:nvPr/>
        </p:nvSpPr>
        <p:spPr>
          <a:xfrm>
            <a:off x="5952824" y="1261250"/>
            <a:ext cx="1029449" cy="369332"/>
          </a:xfrm>
          <a:prstGeom prst="rect">
            <a:avLst/>
          </a:prstGeom>
          <a:solidFill>
            <a:srgbClr val="047BC1"/>
          </a:solidFill>
          <a:ln>
            <a:noFill/>
          </a:ln>
        </p:spPr>
        <p:txBody>
          <a:bodyPr wrap="none" rtlCol="0">
            <a:spAutoFit/>
          </a:bodyPr>
          <a:lstStyle/>
          <a:p>
            <a:pPr algn="ctr"/>
            <a:r>
              <a:rPr lang="fr-CA" sz="1800" b="1" u="none" dirty="0">
                <a:solidFill>
                  <a:schemeClr val="bg1"/>
                </a:solidFill>
                <a:latin typeface="Calibri" panose="020F0502020204030204" pitchFamily="34" charset="0"/>
                <a:cs typeface="Calibri" panose="020F0502020204030204" pitchFamily="34" charset="0"/>
              </a:rPr>
              <a:t>Le public</a:t>
            </a:r>
          </a:p>
        </p:txBody>
      </p:sp>
      <p:sp>
        <p:nvSpPr>
          <p:cNvPr id="28" name="TextBox 27">
            <a:extLst>
              <a:ext uri="{FF2B5EF4-FFF2-40B4-BE49-F238E27FC236}">
                <a16:creationId xmlns:a16="http://schemas.microsoft.com/office/drawing/2014/main" id="{807D9491-CA8F-490E-AD12-48E6F8417802}"/>
              </a:ext>
            </a:extLst>
          </p:cNvPr>
          <p:cNvSpPr txBox="1"/>
          <p:nvPr/>
        </p:nvSpPr>
        <p:spPr>
          <a:xfrm>
            <a:off x="1801160" y="3970315"/>
            <a:ext cx="1563185" cy="369332"/>
          </a:xfrm>
          <a:prstGeom prst="rect">
            <a:avLst/>
          </a:prstGeom>
          <a:solidFill>
            <a:srgbClr val="047BC1"/>
          </a:solidFill>
          <a:ln>
            <a:solidFill>
              <a:srgbClr val="FFFFFF"/>
            </a:solidFill>
          </a:ln>
        </p:spPr>
        <p:txBody>
          <a:bodyPr wrap="none" rtlCol="0">
            <a:spAutoFit/>
          </a:bodyPr>
          <a:lstStyle/>
          <a:p>
            <a:pPr algn="ctr"/>
            <a:r>
              <a:rPr lang="fr-CA" sz="1800" b="1" u="none" dirty="0">
                <a:solidFill>
                  <a:schemeClr val="bg1"/>
                </a:solidFill>
                <a:latin typeface="Calibri" panose="020F0502020204030204" pitchFamily="34" charset="0"/>
                <a:cs typeface="Calibri" panose="020F0502020204030204" pitchFamily="34" charset="0"/>
              </a:rPr>
              <a:t>Les définitions</a:t>
            </a:r>
          </a:p>
        </p:txBody>
      </p:sp>
      <p:cxnSp>
        <p:nvCxnSpPr>
          <p:cNvPr id="29" name="Straight Arrow Connector 28">
            <a:extLst>
              <a:ext uri="{FF2B5EF4-FFF2-40B4-BE49-F238E27FC236}">
                <a16:creationId xmlns:a16="http://schemas.microsoft.com/office/drawing/2014/main" id="{B4F1F706-25C9-4DBA-A66A-4C87F83EC5EF}"/>
              </a:ext>
            </a:extLst>
          </p:cNvPr>
          <p:cNvCxnSpPr>
            <a:cxnSpLocks/>
          </p:cNvCxnSpPr>
          <p:nvPr/>
        </p:nvCxnSpPr>
        <p:spPr bwMode="auto">
          <a:xfrm>
            <a:off x="2257329" y="1261250"/>
            <a:ext cx="1" cy="436422"/>
          </a:xfrm>
          <a:prstGeom prst="straightConnector1">
            <a:avLst/>
          </a:prstGeom>
          <a:solidFill>
            <a:srgbClr val="FFFF00"/>
          </a:solidFill>
          <a:ln w="19050" cap="flat" cmpd="sng" algn="ctr">
            <a:solidFill>
              <a:srgbClr val="047BC1"/>
            </a:solidFill>
            <a:prstDash val="solid"/>
            <a:round/>
            <a:headEnd type="none" w="med" len="med"/>
            <a:tailEnd type="arrow"/>
          </a:ln>
          <a:effectLst/>
        </p:spPr>
      </p:cxnSp>
      <p:cxnSp>
        <p:nvCxnSpPr>
          <p:cNvPr id="30" name="Straight Arrow Connector 29">
            <a:extLst>
              <a:ext uri="{FF2B5EF4-FFF2-40B4-BE49-F238E27FC236}">
                <a16:creationId xmlns:a16="http://schemas.microsoft.com/office/drawing/2014/main" id="{702A03C7-8153-4B8D-9E53-74FA69123706}"/>
              </a:ext>
            </a:extLst>
          </p:cNvPr>
          <p:cNvCxnSpPr>
            <a:cxnSpLocks/>
          </p:cNvCxnSpPr>
          <p:nvPr/>
        </p:nvCxnSpPr>
        <p:spPr bwMode="auto">
          <a:xfrm>
            <a:off x="6467549" y="1635289"/>
            <a:ext cx="1" cy="436422"/>
          </a:xfrm>
          <a:prstGeom prst="straightConnector1">
            <a:avLst/>
          </a:prstGeom>
          <a:solidFill>
            <a:srgbClr val="FFFF00"/>
          </a:solidFill>
          <a:ln w="19050" cap="flat" cmpd="sng" algn="ctr">
            <a:solidFill>
              <a:srgbClr val="047BC1"/>
            </a:solidFill>
            <a:prstDash val="solid"/>
            <a:round/>
            <a:headEnd type="none" w="med" len="med"/>
            <a:tailEnd type="arrow"/>
          </a:ln>
          <a:effectLst/>
        </p:spPr>
      </p:cxnSp>
      <p:cxnSp>
        <p:nvCxnSpPr>
          <p:cNvPr id="31" name="Straight Arrow Connector 30">
            <a:extLst>
              <a:ext uri="{FF2B5EF4-FFF2-40B4-BE49-F238E27FC236}">
                <a16:creationId xmlns:a16="http://schemas.microsoft.com/office/drawing/2014/main" id="{9FF291E2-A349-44A7-B3F1-F0D0E8FB0D87}"/>
              </a:ext>
            </a:extLst>
          </p:cNvPr>
          <p:cNvCxnSpPr>
            <a:cxnSpLocks/>
          </p:cNvCxnSpPr>
          <p:nvPr/>
        </p:nvCxnSpPr>
        <p:spPr bwMode="auto">
          <a:xfrm>
            <a:off x="2582751" y="4323694"/>
            <a:ext cx="1" cy="436422"/>
          </a:xfrm>
          <a:prstGeom prst="straightConnector1">
            <a:avLst/>
          </a:prstGeom>
          <a:solidFill>
            <a:srgbClr val="FFFF00"/>
          </a:solidFill>
          <a:ln w="19050" cap="flat" cmpd="sng" algn="ctr">
            <a:solidFill>
              <a:srgbClr val="047BC1"/>
            </a:solidFill>
            <a:prstDash val="solid"/>
            <a:round/>
            <a:headEnd type="none" w="med" len="med"/>
            <a:tailEnd type="arrow"/>
          </a:ln>
          <a:effectLst/>
        </p:spPr>
      </p:cxnSp>
      <p:pic>
        <p:nvPicPr>
          <p:cNvPr id="3" name="Picture 2">
            <a:extLst>
              <a:ext uri="{FF2B5EF4-FFF2-40B4-BE49-F238E27FC236}">
                <a16:creationId xmlns:a16="http://schemas.microsoft.com/office/drawing/2014/main" id="{09944A6C-AE0A-43BD-AC6A-DF417F919117}"/>
              </a:ext>
            </a:extLst>
          </p:cNvPr>
          <p:cNvPicPr>
            <a:picLocks noChangeAspect="1"/>
          </p:cNvPicPr>
          <p:nvPr/>
        </p:nvPicPr>
        <p:blipFill>
          <a:blip r:embed="rId4"/>
          <a:stretch>
            <a:fillRect/>
          </a:stretch>
        </p:blipFill>
        <p:spPr>
          <a:xfrm>
            <a:off x="336437" y="1738373"/>
            <a:ext cx="3865269" cy="2009940"/>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A3EF866D-77F7-44AF-8D81-DB716F8AC596}"/>
              </a:ext>
            </a:extLst>
          </p:cNvPr>
          <p:cNvPicPr>
            <a:picLocks noChangeAspect="1"/>
          </p:cNvPicPr>
          <p:nvPr/>
        </p:nvPicPr>
        <p:blipFill>
          <a:blip r:embed="rId5"/>
          <a:stretch>
            <a:fillRect/>
          </a:stretch>
        </p:blipFill>
        <p:spPr>
          <a:xfrm>
            <a:off x="851883" y="4760116"/>
            <a:ext cx="3461735" cy="1717292"/>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7193E9BD-FBB0-46C6-969D-DECB235C66FA}"/>
              </a:ext>
            </a:extLst>
          </p:cNvPr>
          <p:cNvPicPr>
            <a:picLocks noChangeAspect="1"/>
          </p:cNvPicPr>
          <p:nvPr/>
        </p:nvPicPr>
        <p:blipFill>
          <a:blip r:embed="rId6"/>
          <a:stretch>
            <a:fillRect/>
          </a:stretch>
        </p:blipFill>
        <p:spPr>
          <a:xfrm>
            <a:off x="5054205" y="2092049"/>
            <a:ext cx="2916649" cy="3936616"/>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480312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z="2400" b="0" dirty="0">
                <a:solidFill>
                  <a:schemeClr val="tx1"/>
                </a:solidFill>
                <a:latin typeface="Calibri" panose="020F0502020204030204" pitchFamily="34" charset="0"/>
                <a:cs typeface="Calibri" panose="020F0502020204030204" pitchFamily="34" charset="0"/>
              </a:rPr>
              <a:t>Normes de qualité : </a:t>
            </a:r>
            <a:br>
              <a:rPr lang="fr-CA" sz="3200" b="0" dirty="0">
                <a:solidFill>
                  <a:schemeClr val="tx1"/>
                </a:solidFill>
                <a:latin typeface="Calibri" panose="020F0502020204030204" pitchFamily="34" charset="0"/>
                <a:cs typeface="Calibri" panose="020F0502020204030204" pitchFamily="34" charset="0"/>
              </a:rPr>
            </a:br>
            <a:r>
              <a:rPr lang="fr-CA" dirty="0">
                <a:solidFill>
                  <a:schemeClr val="tx1"/>
                </a:solidFill>
                <a:latin typeface="Calibri" panose="020F0502020204030204" pitchFamily="34" charset="0"/>
                <a:cs typeface="Calibri" panose="020F0502020204030204" pitchFamily="34" charset="0"/>
              </a:rPr>
              <a:t>Guide du patient</a:t>
            </a:r>
            <a:endParaRPr lang="en-US" dirty="0">
              <a:latin typeface="Calibri" panose="020F0502020204030204" pitchFamily="34" charset="0"/>
              <a:cs typeface="Calibri" panose="020F0502020204030204" pitchFamily="34" charset="0"/>
            </a:endParaRPr>
          </a:p>
        </p:txBody>
      </p:sp>
      <p:sp>
        <p:nvSpPr>
          <p:cNvPr id="5" name="Content Placeholder 4"/>
          <p:cNvSpPr>
            <a:spLocks noGrp="1"/>
          </p:cNvSpPr>
          <p:nvPr>
            <p:ph idx="4294967295"/>
          </p:nvPr>
        </p:nvSpPr>
        <p:spPr>
          <a:xfrm>
            <a:off x="473272" y="2549525"/>
            <a:ext cx="3755828" cy="2843090"/>
          </a:xfrm>
        </p:spPr>
        <p:txBody>
          <a:bodyPr/>
          <a:lstStyle/>
          <a:p>
            <a:pPr marL="0" indent="0">
              <a:buNone/>
            </a:pPr>
            <a:r>
              <a:rPr lang="fr-CA" sz="2000" dirty="0">
                <a:latin typeface="Calibri" panose="020F0502020204030204" pitchFamily="34" charset="0"/>
                <a:cs typeface="Calibri" panose="020F0502020204030204" pitchFamily="34" charset="0"/>
              </a:rPr>
              <a:t>Le </a:t>
            </a:r>
            <a:r>
              <a:rPr lang="fr-CA" sz="2000" b="1" dirty="0">
                <a:latin typeface="Calibri" panose="020F0502020204030204" pitchFamily="34" charset="0"/>
                <a:cs typeface="Calibri" panose="020F0502020204030204" pitchFamily="34" charset="0"/>
              </a:rPr>
              <a:t>guide du patient </a:t>
            </a:r>
            <a:r>
              <a:rPr lang="fr-CA" sz="2000" dirty="0">
                <a:latin typeface="Calibri" panose="020F0502020204030204" pitchFamily="34" charset="0"/>
                <a:cs typeface="Calibri" panose="020F0502020204030204" pitchFamily="34" charset="0"/>
              </a:rPr>
              <a:t>est conçu pour donner aux patients de l’information sur ce à quoi ressemblent des soins de qualité pour diverses affections, en se fondant sur les meilleures données probantes, afin qu’ils puissent poser des questions éclairées à leurs fournisseurs de soins de santé. </a:t>
            </a:r>
          </a:p>
        </p:txBody>
      </p:sp>
      <p:pic>
        <p:nvPicPr>
          <p:cNvPr id="4" name="Picture 3" descr="Graphical user interface, text, application&#10;&#10;Description automatically generated">
            <a:extLst>
              <a:ext uri="{FF2B5EF4-FFF2-40B4-BE49-F238E27FC236}">
                <a16:creationId xmlns:a16="http://schemas.microsoft.com/office/drawing/2014/main" id="{69BD93DC-9690-4E51-8F40-ED6292606150}"/>
              </a:ext>
            </a:extLst>
          </p:cNvPr>
          <p:cNvPicPr>
            <a:picLocks noChangeAspect="1"/>
          </p:cNvPicPr>
          <p:nvPr/>
        </p:nvPicPr>
        <p:blipFill>
          <a:blip r:embed="rId4"/>
          <a:stretch>
            <a:fillRect/>
          </a:stretch>
        </p:blipFill>
        <p:spPr>
          <a:xfrm>
            <a:off x="4914902" y="1831387"/>
            <a:ext cx="3121572" cy="4037918"/>
          </a:xfrm>
          <a:prstGeom prst="rect">
            <a:avLst/>
          </a:prstGeom>
          <a:effectLst>
            <a:glow rad="63500">
              <a:schemeClr val="accent4">
                <a:satMod val="175000"/>
                <a:alpha val="40000"/>
              </a:schemeClr>
            </a:glow>
          </a:effectLst>
        </p:spPr>
      </p:pic>
    </p:spTree>
    <p:custDataLst>
      <p:tags r:id="rId1"/>
    </p:custDataLst>
    <p:extLst>
      <p:ext uri="{BB962C8B-B14F-4D97-AF65-F5344CB8AC3E}">
        <p14:creationId xmlns:p14="http://schemas.microsoft.com/office/powerpoint/2010/main" val="386164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44584" cy="1459569"/>
          </a:xfrm>
        </p:spPr>
        <p:txBody>
          <a:bodyPr/>
          <a:lstStyle/>
          <a:p>
            <a:r>
              <a:rPr lang="fr-CA" sz="2400" b="0" dirty="0">
                <a:solidFill>
                  <a:schemeClr val="tx1"/>
                </a:solidFill>
                <a:latin typeface="Calibri" panose="020F0502020204030204" pitchFamily="34" charset="0"/>
                <a:cs typeface="Calibri" panose="020F0502020204030204" pitchFamily="34" charset="0"/>
              </a:rPr>
              <a:t>Normes de qualité :</a:t>
            </a:r>
            <a:br>
              <a:rPr lang="fr-CA" sz="2400" dirty="0">
                <a:solidFill>
                  <a:schemeClr val="tx1"/>
                </a:solidFill>
                <a:latin typeface="Calibri" panose="020F0502020204030204" pitchFamily="34" charset="0"/>
                <a:cs typeface="Calibri" panose="020F0502020204030204" pitchFamily="34" charset="0"/>
              </a:rPr>
            </a:br>
            <a:r>
              <a:rPr lang="fr-CA" dirty="0">
                <a:solidFill>
                  <a:schemeClr val="tx1"/>
                </a:solidFill>
                <a:latin typeface="Calibri" panose="020F0502020204030204" pitchFamily="34" charset="0"/>
                <a:cs typeface="Calibri" panose="020F0502020204030204" pitchFamily="34" charset="0"/>
              </a:rPr>
              <a:t>Comment le système de santé peut appuyer la mise en œuvre</a:t>
            </a:r>
            <a:endParaRPr lang="en-US" dirty="0">
              <a:solidFill>
                <a:schemeClr val="tx1"/>
              </a:solidFill>
              <a:latin typeface="Calibri" panose="020F0502020204030204" pitchFamily="34" charset="0"/>
              <a:cs typeface="Calibri" panose="020F0502020204030204" pitchFamily="34" charset="0"/>
            </a:endParaRPr>
          </a:p>
        </p:txBody>
      </p:sp>
      <p:sp>
        <p:nvSpPr>
          <p:cNvPr id="5" name="Content Placeholder 4"/>
          <p:cNvSpPr>
            <a:spLocks noGrp="1"/>
          </p:cNvSpPr>
          <p:nvPr>
            <p:ph idx="4294967295"/>
          </p:nvPr>
        </p:nvSpPr>
        <p:spPr>
          <a:xfrm>
            <a:off x="612591" y="2462404"/>
            <a:ext cx="6626208" cy="2484546"/>
          </a:xfrm>
        </p:spPr>
        <p:txBody>
          <a:bodyPr/>
          <a:lstStyle/>
          <a:p>
            <a:pPr marL="0" indent="0">
              <a:buNone/>
            </a:pPr>
            <a:r>
              <a:rPr lang="fr-FR" sz="2000" dirty="0">
                <a:latin typeface="Calibri" panose="020F0502020204030204" pitchFamily="34" charset="0"/>
                <a:cs typeface="Calibri" panose="020F0502020204030204" pitchFamily="34" charset="0"/>
              </a:rPr>
              <a:t>La mise en œuvre des normes de qualité peut être difficile en raison d'obstacles ou de lacunes au niveau du système, dont beaucoup ont été identifiés tout au long de l'élaboration de cette norme. Santé Ontario travaillera avec d'autres partenaires provinciaux, dont le ministère de la Santé, et les soutiendra afin de combler les lacunes au niveau du système pour soutenir la mise en œuvre des normes de qualité.</a:t>
            </a:r>
            <a:endParaRPr lang="fr-CA" sz="2000"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363751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z="2400" b="0" dirty="0">
                <a:solidFill>
                  <a:schemeClr val="tx1"/>
                </a:solidFill>
                <a:latin typeface="Calibri" panose="020F0502020204030204" pitchFamily="34" charset="0"/>
                <a:cs typeface="Calibri" panose="020F0502020204030204" pitchFamily="34" charset="0"/>
              </a:rPr>
              <a:t>Normes de qualité :</a:t>
            </a:r>
            <a:br>
              <a:rPr lang="fr-CA" sz="2400" dirty="0">
                <a:solidFill>
                  <a:schemeClr val="tx1"/>
                </a:solidFill>
                <a:latin typeface="Calibri" panose="020F0502020204030204" pitchFamily="34" charset="0"/>
                <a:cs typeface="Calibri" panose="020F0502020204030204" pitchFamily="34" charset="0"/>
              </a:rPr>
            </a:br>
            <a:r>
              <a:rPr lang="fr-CA" dirty="0">
                <a:solidFill>
                  <a:schemeClr val="tx1"/>
                </a:solidFill>
                <a:latin typeface="Calibri" panose="020F0502020204030204" pitchFamily="34" charset="0"/>
                <a:cs typeface="Calibri" panose="020F0502020204030204" pitchFamily="34" charset="0"/>
              </a:rPr>
              <a:t>Outils de mise en œuvre</a:t>
            </a:r>
            <a:endParaRPr lang="en-US" dirty="0">
              <a:latin typeface="Calibri" panose="020F0502020204030204" pitchFamily="34" charset="0"/>
              <a:cs typeface="Calibri" panose="020F0502020204030204" pitchFamily="34" charset="0"/>
            </a:endParaRPr>
          </a:p>
        </p:txBody>
      </p:sp>
      <p:sp>
        <p:nvSpPr>
          <p:cNvPr id="5" name="Content Placeholder 4"/>
          <p:cNvSpPr>
            <a:spLocks noGrp="1"/>
          </p:cNvSpPr>
          <p:nvPr>
            <p:ph idx="4294967295"/>
          </p:nvPr>
        </p:nvSpPr>
        <p:spPr>
          <a:xfrm>
            <a:off x="457200" y="1691061"/>
            <a:ext cx="3354340" cy="4248150"/>
          </a:xfrm>
        </p:spPr>
        <p:txBody>
          <a:bodyPr/>
          <a:lstStyle/>
          <a:p>
            <a:pPr marL="0" indent="0">
              <a:buNone/>
            </a:pPr>
            <a:r>
              <a:rPr lang="fr-CA" sz="2000" dirty="0">
                <a:latin typeface="Calibri" panose="020F0502020204030204" pitchFamily="34" charset="0"/>
                <a:cs typeface="Calibri" panose="020F0502020204030204" pitchFamily="34" charset="0"/>
              </a:rPr>
              <a:t>Le </a:t>
            </a:r>
            <a:r>
              <a:rPr lang="fr-CA" sz="2000" b="1" i="1" dirty="0">
                <a:latin typeface="Calibri" panose="020F0502020204030204" pitchFamily="34" charset="0"/>
                <a:cs typeface="Calibri" panose="020F0502020204030204" pitchFamily="34" charset="0"/>
              </a:rPr>
              <a:t>Guide de démarrage</a:t>
            </a:r>
            <a:r>
              <a:rPr lang="fr-CA" sz="2000" b="1" dirty="0">
                <a:latin typeface="Calibri" panose="020F0502020204030204" pitchFamily="34" charset="0"/>
                <a:cs typeface="Calibri" panose="020F0502020204030204" pitchFamily="34" charset="0"/>
              </a:rPr>
              <a:t> :</a:t>
            </a:r>
          </a:p>
          <a:p>
            <a:pPr>
              <a:buClr>
                <a:srgbClr val="00B2E3"/>
              </a:buClr>
            </a:pPr>
            <a:r>
              <a:rPr lang="fr-CA" sz="2000" dirty="0">
                <a:latin typeface="Calibri" panose="020F0502020204030204" pitchFamily="34" charset="0"/>
                <a:cs typeface="Calibri" panose="020F0502020204030204" pitchFamily="34" charset="0"/>
              </a:rPr>
              <a:t>Décrit le processus d’utilisation de la norme de qualité à titre de ressource pour offrir des soins de qualité supérieure</a:t>
            </a:r>
          </a:p>
          <a:p>
            <a:pPr>
              <a:buClr>
                <a:srgbClr val="00B2E3"/>
              </a:buClr>
            </a:pPr>
            <a:r>
              <a:rPr lang="fr-CA" sz="2000" dirty="0">
                <a:latin typeface="Calibri" panose="020F0502020204030204" pitchFamily="34" charset="0"/>
                <a:cs typeface="Calibri" panose="020F0502020204030204" pitchFamily="34" charset="0"/>
              </a:rPr>
              <a:t>Contient des démarches fondées sur des données probantes, ainsi que d’autres outils et modèles utiles pour mettre en œuvre les idées de changement à l’échelle de la pratique</a:t>
            </a:r>
          </a:p>
        </p:txBody>
      </p:sp>
      <p:pic>
        <p:nvPicPr>
          <p:cNvPr id="6" name="Picture 5">
            <a:extLst>
              <a:ext uri="{FF2B5EF4-FFF2-40B4-BE49-F238E27FC236}">
                <a16:creationId xmlns:a16="http://schemas.microsoft.com/office/drawing/2014/main" id="{81B1B121-9C0B-4C17-B00E-2EE1AE23D50F}"/>
              </a:ext>
            </a:extLst>
          </p:cNvPr>
          <p:cNvPicPr>
            <a:picLocks noChangeAspect="1"/>
          </p:cNvPicPr>
          <p:nvPr/>
        </p:nvPicPr>
        <p:blipFill>
          <a:blip r:embed="rId4"/>
          <a:srcRect/>
          <a:stretch/>
        </p:blipFill>
        <p:spPr>
          <a:xfrm>
            <a:off x="4190260" y="2173288"/>
            <a:ext cx="4366493" cy="3283697"/>
          </a:xfrm>
          <a:prstGeom prst="rect">
            <a:avLst/>
          </a:prstGeom>
          <a:ln>
            <a:noFill/>
          </a:ln>
          <a:effectLst>
            <a:outerShdw blurRad="292100" dist="165100" dir="2700000" sx="93000" sy="93000" algn="tl" rotWithShape="0">
              <a:srgbClr val="333333">
                <a:alpha val="81000"/>
              </a:srgbClr>
            </a:outerShdw>
          </a:effectLst>
        </p:spPr>
      </p:pic>
    </p:spTree>
    <p:custDataLst>
      <p:tags r:id="rId1"/>
    </p:custDataLst>
    <p:extLst>
      <p:ext uri="{BB962C8B-B14F-4D97-AF65-F5344CB8AC3E}">
        <p14:creationId xmlns:p14="http://schemas.microsoft.com/office/powerpoint/2010/main" val="25015829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4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HQO Draft Template_4-3">
  <a:themeElements>
    <a:clrScheme name="Custom 2">
      <a:dk1>
        <a:srgbClr val="000000"/>
      </a:dk1>
      <a:lt1>
        <a:srgbClr val="FFFFFF"/>
      </a:lt1>
      <a:dk2>
        <a:srgbClr val="000000"/>
      </a:dk2>
      <a:lt2>
        <a:srgbClr val="808080"/>
      </a:lt2>
      <a:accent1>
        <a:srgbClr val="BBE0E3"/>
      </a:accent1>
      <a:accent2>
        <a:srgbClr val="000000"/>
      </a:accent2>
      <a:accent3>
        <a:srgbClr val="FFFFFF"/>
      </a:accent3>
      <a:accent4>
        <a:srgbClr val="000000"/>
      </a:accent4>
      <a:accent5>
        <a:srgbClr val="00788A"/>
      </a:accent5>
      <a:accent6>
        <a:srgbClr val="D2492A"/>
      </a:accent6>
      <a:hlink>
        <a:srgbClr val="00788A"/>
      </a:hlink>
      <a:folHlink>
        <a:srgbClr val="929292"/>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HQO_Slide">
  <a:themeElements>
    <a:clrScheme name="HQO">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00A0A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HQO_Slide">
  <a:themeElements>
    <a:clrScheme name="HQO">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00A0A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HQO Draft Template_4-3">
  <a:themeElements>
    <a:clrScheme name="HQO">
      <a:dk1>
        <a:srgbClr val="000000"/>
      </a:dk1>
      <a:lt1>
        <a:srgbClr val="FFFFFF"/>
      </a:lt1>
      <a:dk2>
        <a:srgbClr val="000000"/>
      </a:dk2>
      <a:lt2>
        <a:srgbClr val="808080"/>
      </a:lt2>
      <a:accent1>
        <a:srgbClr val="BBE0E3"/>
      </a:accent1>
      <a:accent2>
        <a:srgbClr val="00A0AF"/>
      </a:accent2>
      <a:accent3>
        <a:srgbClr val="FFFFFF"/>
      </a:accent3>
      <a:accent4>
        <a:srgbClr val="000000"/>
      </a:accent4>
      <a:accent5>
        <a:srgbClr val="00788A"/>
      </a:accent5>
      <a:accent6>
        <a:srgbClr val="D2492A"/>
      </a:accent6>
      <a:hlink>
        <a:srgbClr val="00788A"/>
      </a:hlink>
      <a:folHlink>
        <a:srgbClr val="929292"/>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623dabe2-7971-4695-be10-17b1dbde532f">
      <UserInfo>
        <DisplayName>Adatia, Tasleen</DisplayName>
        <AccountId>219</AccountId>
        <AccountType/>
      </UserInfo>
      <UserInfo>
        <DisplayName>Willson, Vanessa</DisplayName>
        <AccountId>192</AccountId>
        <AccountType/>
      </UserInfo>
      <UserInfo>
        <DisplayName>Ginieniewicz, Jorge</DisplayName>
        <AccountId>343</AccountId>
        <AccountType/>
      </UserInfo>
      <UserInfo>
        <DisplayName>Zago, Dave</DisplayName>
        <AccountId>215</AccountId>
        <AccountType/>
      </UserInfo>
      <UserInfo>
        <DisplayName>Aytona-Arena, Loren</DisplayName>
        <AccountId>667</AccountId>
        <AccountType/>
      </UserInfo>
      <UserInfo>
        <DisplayName>Mohamed, Merissa</DisplayName>
        <AccountId>79</AccountId>
        <AccountType/>
      </UserInfo>
      <UserInfo>
        <DisplayName>Abdolzahraei, Saleemeh</DisplayName>
        <AccountId>935</AccountId>
        <AccountType/>
      </UserInfo>
      <UserInfo>
        <DisplayName>Jeria, Sabrina</DisplayName>
        <AccountId>3763</AccountId>
        <AccountType/>
      </UserInfo>
      <UserInfo>
        <DisplayName>Maguire, Timothy</DisplayName>
        <AccountId>78</AccountId>
        <AccountType/>
      </UserInfo>
      <UserInfo>
        <DisplayName>Singh, Hasmita</DisplayName>
        <AccountId>394</AccountId>
        <AccountType/>
      </UserInfo>
      <UserInfo>
        <DisplayName>Irwin, Terri</DisplayName>
        <AccountId>202</AccountId>
        <AccountType/>
      </UserInfo>
      <UserInfo>
        <DisplayName>Harrison, Susan</DisplayName>
        <AccountId>76</AccountId>
        <AccountType/>
      </UserInfo>
      <UserInfo>
        <DisplayName>Degani, Naushaba</DisplayName>
        <AccountId>421</AccountId>
        <AccountType/>
      </UserInfo>
      <UserInfo>
        <DisplayName>Phillips, Lacey</DisplayName>
        <AccountId>195</AccountId>
        <AccountType/>
      </UserInfo>
      <UserInfo>
        <DisplayName>Wong, Steven</DisplayName>
        <AccountId>455</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9C6991944287E4C86CAECC00C19A958" ma:contentTypeVersion="15" ma:contentTypeDescription="Create a new document." ma:contentTypeScope="" ma:versionID="9da0b8ef719306db9837cede244e3e2d">
  <xsd:schema xmlns:xsd="http://www.w3.org/2001/XMLSchema" xmlns:xs="http://www.w3.org/2001/XMLSchema" xmlns:p="http://schemas.microsoft.com/office/2006/metadata/properties" xmlns:ns2="623dabe2-7971-4695-be10-17b1dbde532f" xmlns:ns3="f4a9ebb6-6bae-4df8-b4d9-b705f0eb6b4b" targetNamespace="http://schemas.microsoft.com/office/2006/metadata/properties" ma:root="true" ma:fieldsID="4581f83751445372400cee966e124079" ns2:_="" ns3:_="">
    <xsd:import namespace="623dabe2-7971-4695-be10-17b1dbde532f"/>
    <xsd:import namespace="f4a9ebb6-6bae-4df8-b4d9-b705f0eb6b4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3dabe2-7971-4695-be10-17b1dbde532f" elementFormDefault="qualified">
    <xsd:import namespace="http://schemas.microsoft.com/office/2006/documentManagement/types"/>
    <xsd:import namespace="http://schemas.microsoft.com/office/infopath/2007/PartnerControls"/>
    <xsd:element name="SharedWithUsers" ma:index="8"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4a9ebb6-6bae-4df8-b4d9-b705f0eb6b4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7211F7-2DF1-4B68-8B60-CC913EB92E33}">
  <ds:schemaRefs>
    <ds:schemaRef ds:uri="http://purl.org/dc/terms/"/>
    <ds:schemaRef ds:uri="http://schemas.openxmlformats.org/package/2006/metadata/core-properties"/>
    <ds:schemaRef ds:uri="http://schemas.microsoft.com/office/2006/documentManagement/types"/>
    <ds:schemaRef ds:uri="http://purl.org/dc/dcmitype/"/>
    <ds:schemaRef ds:uri="623dabe2-7971-4695-be10-17b1dbde532f"/>
    <ds:schemaRef ds:uri="http://purl.org/dc/elements/1.1/"/>
    <ds:schemaRef ds:uri="http://schemas.microsoft.com/office/2006/metadata/properties"/>
    <ds:schemaRef ds:uri="f4a9ebb6-6bae-4df8-b4d9-b705f0eb6b4b"/>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149A68B3-4EDB-43A9-80F7-657163E4435D}">
  <ds:schemaRefs>
    <ds:schemaRef ds:uri="http://schemas.microsoft.com/sharepoint/v3/contenttype/forms"/>
  </ds:schemaRefs>
</ds:datastoreItem>
</file>

<file path=customXml/itemProps3.xml><?xml version="1.0" encoding="utf-8"?>
<ds:datastoreItem xmlns:ds="http://schemas.openxmlformats.org/officeDocument/2006/customXml" ds:itemID="{429FC1DD-659A-49F3-9F49-6EE218ED30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3dabe2-7971-4695-be10-17b1dbde532f"/>
    <ds:schemaRef ds:uri="f4a9ebb6-6bae-4df8-b4d9-b705f0eb6b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541</TotalTime>
  <Words>4201</Words>
  <Application>Microsoft Office PowerPoint</Application>
  <PresentationFormat>On-screen Show (4:3)</PresentationFormat>
  <Paragraphs>209</Paragraphs>
  <Slides>30</Slides>
  <Notes>27</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30</vt:i4>
      </vt:variant>
    </vt:vector>
  </HeadingPairs>
  <TitlesOfParts>
    <vt:vector size="40" baseType="lpstr">
      <vt:lpstr>Arial</vt:lpstr>
      <vt:lpstr>Arial Narrow</vt:lpstr>
      <vt:lpstr>Calibri</vt:lpstr>
      <vt:lpstr>Helvetica Neue</vt:lpstr>
      <vt:lpstr>Helvetica Neue Light</vt:lpstr>
      <vt:lpstr>ITC Century Std Book</vt:lpstr>
      <vt:lpstr>HQO Draft Template_4-3</vt:lpstr>
      <vt:lpstr>HQO_Slide</vt:lpstr>
      <vt:lpstr>1_HQO_Slide</vt:lpstr>
      <vt:lpstr>1_HQO Draft Template_4-3</vt:lpstr>
      <vt:lpstr>PowerPoint Presentation</vt:lpstr>
      <vt:lpstr>Objectifs</vt:lpstr>
      <vt:lpstr>Normes de qualité</vt:lpstr>
      <vt:lpstr>Normes de qualité</vt:lpstr>
      <vt:lpstr>Ressources des normes de qualité</vt:lpstr>
      <vt:lpstr>PowerPoint Presentation</vt:lpstr>
      <vt:lpstr>Normes de qualité :  Guide du patient</vt:lpstr>
      <vt:lpstr>Normes de qualité : Comment le système de santé peut appuyer la mise en œuvre</vt:lpstr>
      <vt:lpstr>Normes de qualité : Outils de mise en œuvre</vt:lpstr>
      <vt:lpstr>Normes de qualité :  Quorum</vt:lpstr>
      <vt:lpstr>Normes de qualité : Guide de mesure</vt:lpstr>
      <vt:lpstr>PowerPoint Presentation</vt:lpstr>
      <vt:lpstr>« Il y a cinq ans, j’ai eu un accident vasculaire cérébral. Heureusement, mon rétablissement s’est bien déroulé, mais je prends maintenant cinq ou six médicaments différents pour m’aider à gérer ma fonction cardiaque, qui a été affectée par l’accident vasculaire cérébral. Lorsque mon cardiologue a changé une de mes ordonnances, elle a passé en revue tous mes médicaments et a bien su me dire ce qu’il fallait surveiller en ce qui concerne les effets secondaires et la façon dont elle ferait le suivi.   « Nous espérons que la norme de qualité aidera tout le monde à comprendre que ces conversations et le fait de donner aux patients leur mot à dire dans les médicaments qu’ils prennent font une grande différence. Il est important que les patients sachent comment prendre des médicaments correctement et puissent poser des questions à leurs fournisseurs de soins de santé. »   – Jim Prescott, consultante en situation de vécu, membre du Comité consultatif sur la norme de qualité en matière d’innocuité des médicaments  </vt:lpstr>
      <vt:lpstr>Sept Ontariens sur dix ont déclaré que leur fournisseur de soins primaires a discuté de leur traitement médicamenteux avec eux. </vt:lpstr>
      <vt:lpstr>Près de 10 % des personnes âgées qui ont pris au moins un médicament en Ontario prenaient au moins 15 catégories de médicaments différentes.</vt:lpstr>
      <vt:lpstr>En 2018-2019, 44 % des personnes âgées à qui l’on a prescrit des médicaments prenaient au moins un médicament potentiellement contre-indiqué. </vt:lpstr>
      <vt:lpstr>En 2019, moins de 10 % des personnes admissibles ont bénéficié d’une révision des médicaments dans les sept jours suivant leur sortie de l’hôpital.</vt:lpstr>
      <vt:lpstr>« Au cours des 30 dernières années, mon travail s’est concentré sur les personnes âgées fragiles, et la gestion des médicaments joue un rôle important dans le soin de ces personnes. Il y a souvent des inexactitudes dans les listes récapitulatives des médicaments à prendre au moment du congé du patient qui font qu’il est difficile pour le médecin de premier recours de déterminer exactement ce que le patient prend et ce qu’il devrait prendre. Par conséquent, l’un des gros problèmes que je constate dans la pratique clinique quotidienne, c’est qu’on ne sait pas vraiment quels sont les médicaments d’un patient et qu’il faut dresser la liste à partir de plusieurs sources.  « La norme de qualité pour l’innocuité des médicaments peut aider les fournisseurs et les groupes provinciaux et régionaux à commencer à travailler à l’amélioration des résultats. Je pense que cela permettra aux organisations et aux praticiens de déterminer quelles sont leurs stratégies locales et systémiques en matière de gestion des médicaments. La norme de qualité porte sur un certain nombre de domaines importants, y compris l’accent mis sur le fait que la prescription de médicaments devrait comporter un processus éclairé entre les prescripteurs et les patients qui tient compte des objectifs individuels d’une personne et de ses autres problèmes de santé. »  – Dr Christopher Frank </vt:lpstr>
      <vt:lpstr>PowerPoint Presentation</vt:lpstr>
      <vt:lpstr>Portée de cette norme de qualité</vt:lpstr>
      <vt:lpstr>Thèmes de l’énoncé sur cette norme de qualité</vt:lpstr>
      <vt:lpstr>Énoncé de qualité 1 :  Participation à la prise de décisions au sujet de leurs médicaments</vt:lpstr>
      <vt:lpstr>Énoncé de qualité 2 :  Pratiques en matière d’ordonnance</vt:lpstr>
      <vt:lpstr>Énoncé de qualité 3 :  Liste de médicaments exacte et à jour</vt:lpstr>
      <vt:lpstr>Énoncé de qualité 4 :  Examen structuré des médicaments</vt:lpstr>
      <vt:lpstr>Énoncé de qualité 5 :  Incident lié à la sécurité des patients en raison des médicaments qu’ils prenaient</vt:lpstr>
      <vt:lpstr>PowerPoint Presentation</vt:lpstr>
      <vt:lpstr>Indicateurs pouvant être mesurés à l’aide de données provinciales </vt:lpstr>
      <vt:lpstr>Indicateur qui ne peut être mesuré qu'à l'aide de données locales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Ginieniewicz, Jorge</dc:creator>
  <cp:lastModifiedBy>Harrison, Susan</cp:lastModifiedBy>
  <cp:revision>14</cp:revision>
  <dcterms:modified xsi:type="dcterms:W3CDTF">2021-08-10T14:23:49Z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0x01010039C6991944287E4C86CAECC00C19A958</vt:lpwstr>
  </property>
  <property fmtid="{D5CDD505-2E9C-101B-9397-08002B2CF9AE}" pid="3" name="ArticulateGUID">
    <vt:lpwstr>A2B460D2-FA6A-48B5-B38D-25ED4533D0C7</vt:lpwstr>
  </property>
  <property fmtid="{D5CDD505-2E9C-101B-9397-08002B2CF9AE}" pid="4" name="ArticulatePath">
    <vt:lpwstr>Opioid Use Disorder Quality Standard Slides</vt:lpwstr>
  </property>
  <property fmtid="{D5CDD505-2E9C-101B-9397-08002B2CF9AE}" pid="5" name="AuthorIds_UIVersion_7680">
    <vt:lpwstr>192</vt:lpwstr>
  </property>
  <property fmtid="{D5CDD505-2E9C-101B-9397-08002B2CF9AE}" pid="6" name="AuthorIds_UIVersion_1536">
    <vt:lpwstr>76</vt:lpwstr>
  </property>
</Properties>
</file>