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769" r:id="rId1"/>
  </p:sldMasterIdLst>
  <p:notesMasterIdLst>
    <p:notesMasterId r:id="rId18"/>
  </p:notesMasterIdLst>
  <p:handoutMasterIdLst>
    <p:handoutMasterId r:id="rId19"/>
  </p:handoutMasterIdLst>
  <p:sldIdLst>
    <p:sldId id="357" r:id="rId2"/>
    <p:sldId id="373" r:id="rId3"/>
    <p:sldId id="358" r:id="rId4"/>
    <p:sldId id="374" r:id="rId5"/>
    <p:sldId id="364" r:id="rId6"/>
    <p:sldId id="375" r:id="rId7"/>
    <p:sldId id="376" r:id="rId8"/>
    <p:sldId id="1150" r:id="rId9"/>
    <p:sldId id="1159" r:id="rId10"/>
    <p:sldId id="256" r:id="rId11"/>
    <p:sldId id="1160" r:id="rId12"/>
    <p:sldId id="1161" r:id="rId13"/>
    <p:sldId id="1162" r:id="rId14"/>
    <p:sldId id="369" r:id="rId15"/>
    <p:sldId id="370" r:id="rId16"/>
    <p:sldId id="372" r:id="rId17"/>
  </p:sldIdLst>
  <p:sldSz cx="9144000" cy="6858000" type="screen4x3"/>
  <p:notesSz cx="9271000" cy="6985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0">
          <p15:clr>
            <a:srgbClr val="A4A3A4"/>
          </p15:clr>
        </p15:guide>
        <p15:guide id="2" orient="horz" pos="469">
          <p15:clr>
            <a:srgbClr val="A4A3A4"/>
          </p15:clr>
        </p15:guide>
        <p15:guide id="3" orient="horz" pos="349">
          <p15:clr>
            <a:srgbClr val="A4A3A4"/>
          </p15:clr>
        </p15:guide>
        <p15:guide id="4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0">
          <p15:clr>
            <a:srgbClr val="A4A3A4"/>
          </p15:clr>
        </p15:guide>
        <p15:guide id="2" pos="29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ipper, Jennifer" initials="SJ" lastIdx="11" clrIdx="0"/>
  <p:cmAuthor id="1" name="Loren Aytona" initials="" lastIdx="3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6577"/>
    <a:srgbClr val="D47600"/>
    <a:srgbClr val="429EAD"/>
    <a:srgbClr val="7ABBC5"/>
    <a:srgbClr val="A0CED6"/>
    <a:srgbClr val="475284"/>
    <a:srgbClr val="EDFDFF"/>
    <a:srgbClr val="EEDACF"/>
    <a:srgbClr val="F7F7F7"/>
    <a:srgbClr val="D24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418FD-7F27-B34A-8C59-188E574360B5}" v="91" dt="2018-10-25T20:56:14.840"/>
    <p1510:client id="{057323BA-78BB-B64E-A683-95F0A611BE00}" v="191" dt="2018-10-26T16:01:48.1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9570" autoAdjust="0"/>
  </p:normalViewPr>
  <p:slideViewPr>
    <p:cSldViewPr snapToGrid="0">
      <p:cViewPr varScale="1">
        <p:scale>
          <a:sx n="96" d="100"/>
          <a:sy n="96" d="100"/>
        </p:scale>
        <p:origin x="1544" y="176"/>
      </p:cViewPr>
      <p:guideLst>
        <p:guide orient="horz" pos="470"/>
        <p:guide orient="horz" pos="469"/>
        <p:guide orient="horz" pos="349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200"/>
        <p:guide pos="29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ytona-Arena, Loren" userId="dff38c10-91b7-4935-94ff-8594b114d0a8" providerId="ADAL" clId="{057323BA-78BB-B64E-A683-95F0A611BE00}"/>
    <pc:docChg chg="undo custSel addSld delSld modSld sldOrd">
      <pc:chgData name="Aytona-Arena, Loren" userId="dff38c10-91b7-4935-94ff-8594b114d0a8" providerId="ADAL" clId="{057323BA-78BB-B64E-A683-95F0A611BE00}" dt="2018-10-26T16:02:31.148" v="406" actId="1035"/>
      <pc:docMkLst>
        <pc:docMk/>
      </pc:docMkLst>
      <pc:sldChg chg="addSp delSp modSp add">
        <pc:chgData name="Aytona-Arena, Loren" userId="dff38c10-91b7-4935-94ff-8594b114d0a8" providerId="ADAL" clId="{057323BA-78BB-B64E-A683-95F0A611BE00}" dt="2018-10-26T14:59:20.253" v="199" actId="207"/>
        <pc:sldMkLst>
          <pc:docMk/>
          <pc:sldMk cId="4132413781" sldId="256"/>
        </pc:sldMkLst>
        <pc:spChg chg="del">
          <ac:chgData name="Aytona-Arena, Loren" userId="dff38c10-91b7-4935-94ff-8594b114d0a8" providerId="ADAL" clId="{057323BA-78BB-B64E-A683-95F0A611BE00}" dt="2018-10-26T14:58:22.629" v="183" actId="478"/>
          <ac:spMkLst>
            <pc:docMk/>
            <pc:sldMk cId="4132413781" sldId="256"/>
            <ac:spMk id="2" creationId="{1AF4E2D6-FE97-4180-8E4E-7427B5D33AC6}"/>
          </ac:spMkLst>
        </pc:spChg>
        <pc:spChg chg="del">
          <ac:chgData name="Aytona-Arena, Loren" userId="dff38c10-91b7-4935-94ff-8594b114d0a8" providerId="ADAL" clId="{057323BA-78BB-B64E-A683-95F0A611BE00}" dt="2018-10-26T14:59:07.584" v="195" actId="478"/>
          <ac:spMkLst>
            <pc:docMk/>
            <pc:sldMk cId="4132413781" sldId="256"/>
            <ac:spMk id="3" creationId="{C5379F8D-F33F-416E-A96E-8F3715FD169A}"/>
          </ac:spMkLst>
        </pc:spChg>
        <pc:spChg chg="add del mod">
          <ac:chgData name="Aytona-Arena, Loren" userId="dff38c10-91b7-4935-94ff-8594b114d0a8" providerId="ADAL" clId="{057323BA-78BB-B64E-A683-95F0A611BE00}" dt="2018-10-26T14:58:40.008" v="187"/>
          <ac:spMkLst>
            <pc:docMk/>
            <pc:sldMk cId="4132413781" sldId="256"/>
            <ac:spMk id="5" creationId="{2BDC2E8D-F85B-1348-906F-1D1563FEE736}"/>
          </ac:spMkLst>
        </pc:spChg>
        <pc:spChg chg="mod">
          <ac:chgData name="Aytona-Arena, Loren" userId="dff38c10-91b7-4935-94ff-8594b114d0a8" providerId="ADAL" clId="{057323BA-78BB-B64E-A683-95F0A611BE00}" dt="2018-10-26T14:59:20.253" v="199" actId="207"/>
          <ac:spMkLst>
            <pc:docMk/>
            <pc:sldMk cId="4132413781" sldId="256"/>
            <ac:spMk id="6" creationId="{00000000-0000-0000-0000-000000000000}"/>
          </ac:spMkLst>
        </pc:spChg>
        <pc:spChg chg="add mod">
          <ac:chgData name="Aytona-Arena, Loren" userId="dff38c10-91b7-4935-94ff-8594b114d0a8" providerId="ADAL" clId="{057323BA-78BB-B64E-A683-95F0A611BE00}" dt="2018-10-26T14:58:58.595" v="194"/>
          <ac:spMkLst>
            <pc:docMk/>
            <pc:sldMk cId="4132413781" sldId="256"/>
            <ac:spMk id="7" creationId="{368A04E1-0470-1341-A8E4-05FF35AC124D}"/>
          </ac:spMkLst>
        </pc:spChg>
        <pc:spChg chg="mod">
          <ac:chgData name="Aytona-Arena, Loren" userId="dff38c10-91b7-4935-94ff-8594b114d0a8" providerId="ADAL" clId="{057323BA-78BB-B64E-A683-95F0A611BE00}" dt="2018-10-26T14:59:11.702" v="197" actId="1076"/>
          <ac:spMkLst>
            <pc:docMk/>
            <pc:sldMk cId="4132413781" sldId="256"/>
            <ac:spMk id="17" creationId="{00000000-0000-0000-0000-000000000000}"/>
          </ac:spMkLst>
        </pc:spChg>
        <pc:spChg chg="del mod">
          <ac:chgData name="Aytona-Arena, Loren" userId="dff38c10-91b7-4935-94ff-8594b114d0a8" providerId="ADAL" clId="{057323BA-78BB-B64E-A683-95F0A611BE00}" dt="2018-10-26T14:58:55.481" v="193"/>
          <ac:spMkLst>
            <pc:docMk/>
            <pc:sldMk cId="4132413781" sldId="256"/>
            <ac:spMk id="18" creationId="{00000000-0000-0000-0000-000000000000}"/>
          </ac:spMkLst>
        </pc:spChg>
      </pc:sldChg>
      <pc:sldChg chg="del">
        <pc:chgData name="Aytona-Arena, Loren" userId="dff38c10-91b7-4935-94ff-8594b114d0a8" providerId="ADAL" clId="{057323BA-78BB-B64E-A683-95F0A611BE00}" dt="2018-10-26T14:46:02.079" v="38" actId="2696"/>
        <pc:sldMkLst>
          <pc:docMk/>
          <pc:sldMk cId="1507690314" sldId="352"/>
        </pc:sldMkLst>
      </pc:sldChg>
      <pc:sldChg chg="addSp modSp modNotesTx">
        <pc:chgData name="Aytona-Arena, Loren" userId="dff38c10-91b7-4935-94ff-8594b114d0a8" providerId="ADAL" clId="{057323BA-78BB-B64E-A683-95F0A611BE00}" dt="2018-10-26T16:02:31.148" v="406" actId="1035"/>
        <pc:sldMkLst>
          <pc:docMk/>
          <pc:sldMk cId="2940051775" sldId="357"/>
        </pc:sldMkLst>
        <pc:spChg chg="add mod">
          <ac:chgData name="Aytona-Arena, Loren" userId="dff38c10-91b7-4935-94ff-8594b114d0a8" providerId="ADAL" clId="{057323BA-78BB-B64E-A683-95F0A611BE00}" dt="2018-10-26T15:10:50.798" v="346" actId="1076"/>
          <ac:spMkLst>
            <pc:docMk/>
            <pc:sldMk cId="2940051775" sldId="357"/>
            <ac:spMk id="2" creationId="{12501C58-F9A3-8A4B-B7EA-4E851E337776}"/>
          </ac:spMkLst>
        </pc:spChg>
        <pc:spChg chg="mod">
          <ac:chgData name="Aytona-Arena, Loren" userId="dff38c10-91b7-4935-94ff-8594b114d0a8" providerId="ADAL" clId="{057323BA-78BB-B64E-A683-95F0A611BE00}" dt="2018-10-26T14:40:18.586" v="0" actId="207"/>
          <ac:spMkLst>
            <pc:docMk/>
            <pc:sldMk cId="2940051775" sldId="357"/>
            <ac:spMk id="7" creationId="{A389BB81-0853-9748-9ABC-EB0F6FF83B8F}"/>
          </ac:spMkLst>
        </pc:spChg>
        <pc:spChg chg="mod">
          <ac:chgData name="Aytona-Arena, Loren" userId="dff38c10-91b7-4935-94ff-8594b114d0a8" providerId="ADAL" clId="{057323BA-78BB-B64E-A683-95F0A611BE00}" dt="2018-10-26T16:02:31.148" v="406" actId="1035"/>
          <ac:spMkLst>
            <pc:docMk/>
            <pc:sldMk cId="2940051775" sldId="357"/>
            <ac:spMk id="10" creationId="{ED3159F6-8C1B-FD48-838B-2DED0E1EFACB}"/>
          </ac:spMkLst>
        </pc:spChg>
      </pc:sldChg>
      <pc:sldChg chg="addSp delSp modSp ord">
        <pc:chgData name="Aytona-Arena, Loren" userId="dff38c10-91b7-4935-94ff-8594b114d0a8" providerId="ADAL" clId="{057323BA-78BB-B64E-A683-95F0A611BE00}" dt="2018-10-26T15:09:25.938" v="303" actId="113"/>
        <pc:sldMkLst>
          <pc:docMk/>
          <pc:sldMk cId="3831545191" sldId="358"/>
        </pc:sldMkLst>
        <pc:spChg chg="mod">
          <ac:chgData name="Aytona-Arena, Loren" userId="dff38c10-91b7-4935-94ff-8594b114d0a8" providerId="ADAL" clId="{057323BA-78BB-B64E-A683-95F0A611BE00}" dt="2018-10-26T15:09:25.938" v="303" actId="113"/>
          <ac:spMkLst>
            <pc:docMk/>
            <pc:sldMk cId="3831545191" sldId="358"/>
            <ac:spMk id="2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5:09:16.815" v="300" actId="14100"/>
          <ac:spMkLst>
            <pc:docMk/>
            <pc:sldMk cId="3831545191" sldId="358"/>
            <ac:spMk id="5" creationId="{40F4A24D-235E-9345-A389-44C847306FD4}"/>
          </ac:spMkLst>
        </pc:spChg>
        <pc:spChg chg="add mod">
          <ac:chgData name="Aytona-Arena, Loren" userId="dff38c10-91b7-4935-94ff-8594b114d0a8" providerId="ADAL" clId="{057323BA-78BB-B64E-A683-95F0A611BE00}" dt="2018-10-26T15:09:15.060" v="299" actId="1076"/>
          <ac:spMkLst>
            <pc:docMk/>
            <pc:sldMk cId="3831545191" sldId="358"/>
            <ac:spMk id="30" creationId="{0B705926-3185-9B46-9692-A5705C996802}"/>
          </ac:spMkLst>
        </pc:spChg>
        <pc:grpChg chg="add mod">
          <ac:chgData name="Aytona-Arena, Loren" userId="dff38c10-91b7-4935-94ff-8594b114d0a8" providerId="ADAL" clId="{057323BA-78BB-B64E-A683-95F0A611BE00}" dt="2018-10-26T15:09:15.060" v="299" actId="1076"/>
          <ac:grpSpMkLst>
            <pc:docMk/>
            <pc:sldMk cId="3831545191" sldId="358"/>
            <ac:grpSpMk id="6" creationId="{0CEA0A59-B18F-7541-9B96-1D0AAA0745E6}"/>
          </ac:grpSpMkLst>
        </pc:grpChg>
        <pc:grpChg chg="add mod">
          <ac:chgData name="Aytona-Arena, Loren" userId="dff38c10-91b7-4935-94ff-8594b114d0a8" providerId="ADAL" clId="{057323BA-78BB-B64E-A683-95F0A611BE00}" dt="2018-10-26T15:09:15.060" v="299" actId="1076"/>
          <ac:grpSpMkLst>
            <pc:docMk/>
            <pc:sldMk cId="3831545191" sldId="358"/>
            <ac:grpSpMk id="9" creationId="{FC670C6B-5ED8-AF4F-B6A9-389340B3CC38}"/>
          </ac:grpSpMkLst>
        </pc:grpChg>
        <pc:grpChg chg="add mod">
          <ac:chgData name="Aytona-Arena, Loren" userId="dff38c10-91b7-4935-94ff-8594b114d0a8" providerId="ADAL" clId="{057323BA-78BB-B64E-A683-95F0A611BE00}" dt="2018-10-26T15:09:15.060" v="299" actId="1076"/>
          <ac:grpSpMkLst>
            <pc:docMk/>
            <pc:sldMk cId="3831545191" sldId="358"/>
            <ac:grpSpMk id="12" creationId="{72A2F125-D086-FD46-AE3F-A4984789707C}"/>
          </ac:grpSpMkLst>
        </pc:grpChg>
        <pc:grpChg chg="add mod">
          <ac:chgData name="Aytona-Arena, Loren" userId="dff38c10-91b7-4935-94ff-8594b114d0a8" providerId="ADAL" clId="{057323BA-78BB-B64E-A683-95F0A611BE00}" dt="2018-10-26T15:09:15.060" v="299" actId="1076"/>
          <ac:grpSpMkLst>
            <pc:docMk/>
            <pc:sldMk cId="3831545191" sldId="358"/>
            <ac:grpSpMk id="15" creationId="{A7800A48-6D88-5247-817E-02F2F5AA0D94}"/>
          </ac:grpSpMkLst>
        </pc:grpChg>
        <pc:grpChg chg="add mod">
          <ac:chgData name="Aytona-Arena, Loren" userId="dff38c10-91b7-4935-94ff-8594b114d0a8" providerId="ADAL" clId="{057323BA-78BB-B64E-A683-95F0A611BE00}" dt="2018-10-26T15:09:15.060" v="299" actId="1076"/>
          <ac:grpSpMkLst>
            <pc:docMk/>
            <pc:sldMk cId="3831545191" sldId="358"/>
            <ac:grpSpMk id="18" creationId="{7C84BB0C-89C9-7143-B8A9-B3826EF8BCE1}"/>
          </ac:grpSpMkLst>
        </pc:grpChg>
        <pc:grpChg chg="add mod">
          <ac:chgData name="Aytona-Arena, Loren" userId="dff38c10-91b7-4935-94ff-8594b114d0a8" providerId="ADAL" clId="{057323BA-78BB-B64E-A683-95F0A611BE00}" dt="2018-10-26T15:09:15.060" v="299" actId="1076"/>
          <ac:grpSpMkLst>
            <pc:docMk/>
            <pc:sldMk cId="3831545191" sldId="358"/>
            <ac:grpSpMk id="21" creationId="{2C4E6D88-60AC-C145-BB3B-8D4B8E0F708F}"/>
          </ac:grpSpMkLst>
        </pc:grpChg>
        <pc:grpChg chg="add mod">
          <ac:chgData name="Aytona-Arena, Loren" userId="dff38c10-91b7-4935-94ff-8594b114d0a8" providerId="ADAL" clId="{057323BA-78BB-B64E-A683-95F0A611BE00}" dt="2018-10-26T15:09:15.060" v="299" actId="1076"/>
          <ac:grpSpMkLst>
            <pc:docMk/>
            <pc:sldMk cId="3831545191" sldId="358"/>
            <ac:grpSpMk id="24" creationId="{6087001D-DC0B-2748-ABD1-BF844C5D5F35}"/>
          </ac:grpSpMkLst>
        </pc:grpChg>
        <pc:grpChg chg="add mod">
          <ac:chgData name="Aytona-Arena, Loren" userId="dff38c10-91b7-4935-94ff-8594b114d0a8" providerId="ADAL" clId="{057323BA-78BB-B64E-A683-95F0A611BE00}" dt="2018-10-26T15:09:15.060" v="299" actId="1076"/>
          <ac:grpSpMkLst>
            <pc:docMk/>
            <pc:sldMk cId="3831545191" sldId="358"/>
            <ac:grpSpMk id="27" creationId="{8E70F297-E255-9941-BDA7-B80950B47655}"/>
          </ac:grpSpMkLst>
        </pc:grpChg>
        <pc:picChg chg="del mod">
          <ac:chgData name="Aytona-Arena, Loren" userId="dff38c10-91b7-4935-94ff-8594b114d0a8" providerId="ADAL" clId="{057323BA-78BB-B64E-A683-95F0A611BE00}" dt="2018-10-26T14:41:47.351" v="20" actId="478"/>
          <ac:picMkLst>
            <pc:docMk/>
            <pc:sldMk cId="3831545191" sldId="358"/>
            <ac:picMk id="3" creationId="{E5C0EA97-43A3-FB48-947D-5B2D4374F066}"/>
          </ac:picMkLst>
        </pc:picChg>
      </pc:sldChg>
      <pc:sldChg chg="addSp delSp modSp modNotesTx">
        <pc:chgData name="Aytona-Arena, Loren" userId="dff38c10-91b7-4935-94ff-8594b114d0a8" providerId="ADAL" clId="{057323BA-78BB-B64E-A683-95F0A611BE00}" dt="2018-10-26T15:53:19.906" v="383" actId="20577"/>
        <pc:sldMkLst>
          <pc:docMk/>
          <pc:sldMk cId="3220212943" sldId="364"/>
        </pc:sldMkLst>
        <pc:spChg chg="mod">
          <ac:chgData name="Aytona-Arena, Loren" userId="dff38c10-91b7-4935-94ff-8594b114d0a8" providerId="ADAL" clId="{057323BA-78BB-B64E-A683-95F0A611BE00}" dt="2018-10-26T14:46:06.582" v="39"/>
          <ac:spMkLst>
            <pc:docMk/>
            <pc:sldMk cId="3220212943" sldId="364"/>
            <ac:spMk id="2" creationId="{00000000-0000-0000-0000-000000000000}"/>
          </ac:spMkLst>
        </pc:spChg>
        <pc:spChg chg="del">
          <ac:chgData name="Aytona-Arena, Loren" userId="dff38c10-91b7-4935-94ff-8594b114d0a8" providerId="ADAL" clId="{057323BA-78BB-B64E-A683-95F0A611BE00}" dt="2018-10-26T14:46:15.535" v="40" actId="478"/>
          <ac:spMkLst>
            <pc:docMk/>
            <pc:sldMk cId="3220212943" sldId="364"/>
            <ac:spMk id="6" creationId="{59CC2C0F-ED06-0D4C-B361-57284D8CD46C}"/>
          </ac:spMkLst>
        </pc:spChg>
        <pc:spChg chg="add mod">
          <ac:chgData name="Aytona-Arena, Loren" userId="dff38c10-91b7-4935-94ff-8594b114d0a8" providerId="ADAL" clId="{057323BA-78BB-B64E-A683-95F0A611BE00}" dt="2018-10-26T14:46:28.215" v="45" actId="1076"/>
          <ac:spMkLst>
            <pc:docMk/>
            <pc:sldMk cId="3220212943" sldId="364"/>
            <ac:spMk id="7" creationId="{BD2A5501-5E48-2441-9F7E-43A243FD2392}"/>
          </ac:spMkLst>
        </pc:spChg>
        <pc:graphicFrameChg chg="add mod">
          <ac:chgData name="Aytona-Arena, Loren" userId="dff38c10-91b7-4935-94ff-8594b114d0a8" providerId="ADAL" clId="{057323BA-78BB-B64E-A683-95F0A611BE00}" dt="2018-10-26T14:46:54.617" v="53" actId="113"/>
          <ac:graphicFrameMkLst>
            <pc:docMk/>
            <pc:sldMk cId="3220212943" sldId="364"/>
            <ac:graphicFrameMk id="11" creationId="{CBEC720B-286C-C745-95AB-8671115DD0C2}"/>
          </ac:graphicFrameMkLst>
        </pc:graphicFrameChg>
        <pc:picChg chg="del">
          <ac:chgData name="Aytona-Arena, Loren" userId="dff38c10-91b7-4935-94ff-8594b114d0a8" providerId="ADAL" clId="{057323BA-78BB-B64E-A683-95F0A611BE00}" dt="2018-10-26T14:46:15.535" v="40" actId="478"/>
          <ac:picMkLst>
            <pc:docMk/>
            <pc:sldMk cId="3220212943" sldId="364"/>
            <ac:picMk id="10" creationId="{7853DE8E-89E1-C94B-AD34-848CEF07BBB4}"/>
          </ac:picMkLst>
        </pc:picChg>
        <pc:cxnChg chg="del">
          <ac:chgData name="Aytona-Arena, Loren" userId="dff38c10-91b7-4935-94ff-8594b114d0a8" providerId="ADAL" clId="{057323BA-78BB-B64E-A683-95F0A611BE00}" dt="2018-10-26T14:46:15.535" v="40" actId="478"/>
          <ac:cxnSpMkLst>
            <pc:docMk/>
            <pc:sldMk cId="3220212943" sldId="364"/>
            <ac:cxnSpMk id="8" creationId="{597F6780-A42A-F44F-A4B4-4CC36343182B}"/>
          </ac:cxnSpMkLst>
        </pc:cxnChg>
        <pc:cxnChg chg="del">
          <ac:chgData name="Aytona-Arena, Loren" userId="dff38c10-91b7-4935-94ff-8594b114d0a8" providerId="ADAL" clId="{057323BA-78BB-B64E-A683-95F0A611BE00}" dt="2018-10-26T14:46:15.535" v="40" actId="478"/>
          <ac:cxnSpMkLst>
            <pc:docMk/>
            <pc:sldMk cId="3220212943" sldId="364"/>
            <ac:cxnSpMk id="9" creationId="{8307CDC4-8696-2D4F-BAA4-7F81C2723027}"/>
          </ac:cxnSpMkLst>
        </pc:cxnChg>
      </pc:sldChg>
      <pc:sldChg chg="del">
        <pc:chgData name="Aytona-Arena, Loren" userId="dff38c10-91b7-4935-94ff-8594b114d0a8" providerId="ADAL" clId="{057323BA-78BB-B64E-A683-95F0A611BE00}" dt="2018-10-26T14:47:15.249" v="54" actId="2696"/>
        <pc:sldMkLst>
          <pc:docMk/>
          <pc:sldMk cId="2424219302" sldId="365"/>
        </pc:sldMkLst>
      </pc:sldChg>
      <pc:sldChg chg="del">
        <pc:chgData name="Aytona-Arena, Loren" userId="dff38c10-91b7-4935-94ff-8594b114d0a8" providerId="ADAL" clId="{057323BA-78BB-B64E-A683-95F0A611BE00}" dt="2018-10-26T14:47:15.259" v="55" actId="2696"/>
        <pc:sldMkLst>
          <pc:docMk/>
          <pc:sldMk cId="2153130121" sldId="366"/>
        </pc:sldMkLst>
      </pc:sldChg>
      <pc:sldChg chg="del">
        <pc:chgData name="Aytona-Arena, Loren" userId="dff38c10-91b7-4935-94ff-8594b114d0a8" providerId="ADAL" clId="{057323BA-78BB-B64E-A683-95F0A611BE00}" dt="2018-10-26T14:47:15.272" v="56" actId="2696"/>
        <pc:sldMkLst>
          <pc:docMk/>
          <pc:sldMk cId="1163886437" sldId="367"/>
        </pc:sldMkLst>
      </pc:sldChg>
      <pc:sldChg chg="del">
        <pc:chgData name="Aytona-Arena, Loren" userId="dff38c10-91b7-4935-94ff-8594b114d0a8" providerId="ADAL" clId="{057323BA-78BB-B64E-A683-95F0A611BE00}" dt="2018-10-26T14:47:15.286" v="57" actId="2696"/>
        <pc:sldMkLst>
          <pc:docMk/>
          <pc:sldMk cId="2052591910" sldId="368"/>
        </pc:sldMkLst>
      </pc:sldChg>
      <pc:sldChg chg="modSp">
        <pc:chgData name="Aytona-Arena, Loren" userId="dff38c10-91b7-4935-94ff-8594b114d0a8" providerId="ADAL" clId="{057323BA-78BB-B64E-A683-95F0A611BE00}" dt="2018-10-26T15:07:40.323" v="283" actId="20577"/>
        <pc:sldMkLst>
          <pc:docMk/>
          <pc:sldMk cId="3150489775" sldId="369"/>
        </pc:sldMkLst>
        <pc:spChg chg="mod">
          <ac:chgData name="Aytona-Arena, Loren" userId="dff38c10-91b7-4935-94ff-8594b114d0a8" providerId="ADAL" clId="{057323BA-78BB-B64E-A683-95F0A611BE00}" dt="2018-10-26T15:07:35.458" v="281"/>
          <ac:spMkLst>
            <pc:docMk/>
            <pc:sldMk cId="3150489775" sldId="369"/>
            <ac:spMk id="2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5:07:40.323" v="283" actId="20577"/>
          <ac:spMkLst>
            <pc:docMk/>
            <pc:sldMk cId="3150489775" sldId="369"/>
            <ac:spMk id="3" creationId="{00000000-0000-0000-0000-000000000000}"/>
          </ac:spMkLst>
        </pc:spChg>
      </pc:sldChg>
      <pc:sldChg chg="modSp">
        <pc:chgData name="Aytona-Arena, Loren" userId="dff38c10-91b7-4935-94ff-8594b114d0a8" providerId="ADAL" clId="{057323BA-78BB-B64E-A683-95F0A611BE00}" dt="2018-10-26T15:08:20.715" v="291" actId="403"/>
        <pc:sldMkLst>
          <pc:docMk/>
          <pc:sldMk cId="1999496607" sldId="370"/>
        </pc:sldMkLst>
        <pc:spChg chg="mod">
          <ac:chgData name="Aytona-Arena, Loren" userId="dff38c10-91b7-4935-94ff-8594b114d0a8" providerId="ADAL" clId="{057323BA-78BB-B64E-A683-95F0A611BE00}" dt="2018-10-26T15:07:58.649" v="285" actId="14100"/>
          <ac:spMkLst>
            <pc:docMk/>
            <pc:sldMk cId="1999496607" sldId="370"/>
            <ac:spMk id="2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5:08:20.715" v="291" actId="403"/>
          <ac:spMkLst>
            <pc:docMk/>
            <pc:sldMk cId="1999496607" sldId="370"/>
            <ac:spMk id="3" creationId="{00000000-0000-0000-0000-000000000000}"/>
          </ac:spMkLst>
        </pc:spChg>
      </pc:sldChg>
      <pc:sldChg chg="del">
        <pc:chgData name="Aytona-Arena, Loren" userId="dff38c10-91b7-4935-94ff-8594b114d0a8" providerId="ADAL" clId="{057323BA-78BB-B64E-A683-95F0A611BE00}" dt="2018-10-26T15:08:30.170" v="292" actId="2696"/>
        <pc:sldMkLst>
          <pc:docMk/>
          <pc:sldMk cId="4128928213" sldId="371"/>
        </pc:sldMkLst>
      </pc:sldChg>
      <pc:sldChg chg="modSp">
        <pc:chgData name="Aytona-Arena, Loren" userId="dff38c10-91b7-4935-94ff-8594b114d0a8" providerId="ADAL" clId="{057323BA-78BB-B64E-A683-95F0A611BE00}" dt="2018-10-26T15:08:43.571" v="294" actId="207"/>
        <pc:sldMkLst>
          <pc:docMk/>
          <pc:sldMk cId="839021919" sldId="372"/>
        </pc:sldMkLst>
        <pc:spChg chg="mod">
          <ac:chgData name="Aytona-Arena, Loren" userId="dff38c10-91b7-4935-94ff-8594b114d0a8" providerId="ADAL" clId="{057323BA-78BB-B64E-A683-95F0A611BE00}" dt="2018-10-26T15:08:37.937" v="293" actId="207"/>
          <ac:spMkLst>
            <pc:docMk/>
            <pc:sldMk cId="839021919" sldId="372"/>
            <ac:spMk id="7" creationId="{A389BB81-0853-9748-9ABC-EB0F6FF83B8F}"/>
          </ac:spMkLst>
        </pc:spChg>
        <pc:spChg chg="mod">
          <ac:chgData name="Aytona-Arena, Loren" userId="dff38c10-91b7-4935-94ff-8594b114d0a8" providerId="ADAL" clId="{057323BA-78BB-B64E-A683-95F0A611BE00}" dt="2018-10-26T15:08:43.571" v="294" actId="207"/>
          <ac:spMkLst>
            <pc:docMk/>
            <pc:sldMk cId="839021919" sldId="372"/>
            <ac:spMk id="9" creationId="{4FF1312A-5D14-1049-8F2A-AEFF323A60C9}"/>
          </ac:spMkLst>
        </pc:spChg>
      </pc:sldChg>
      <pc:sldChg chg="modSp add">
        <pc:chgData name="Aytona-Arena, Loren" userId="dff38c10-91b7-4935-94ff-8594b114d0a8" providerId="ADAL" clId="{057323BA-78BB-B64E-A683-95F0A611BE00}" dt="2018-10-26T15:11:39.747" v="349" actId="1076"/>
        <pc:sldMkLst>
          <pc:docMk/>
          <pc:sldMk cId="3884755216" sldId="373"/>
        </pc:sldMkLst>
        <pc:spChg chg="mod">
          <ac:chgData name="Aytona-Arena, Loren" userId="dff38c10-91b7-4935-94ff-8594b114d0a8" providerId="ADAL" clId="{057323BA-78BB-B64E-A683-95F0A611BE00}" dt="2018-10-26T14:41:12.064" v="8"/>
          <ac:spMkLst>
            <pc:docMk/>
            <pc:sldMk cId="3884755216" sldId="373"/>
            <ac:spMk id="2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5:11:34.808" v="348" actId="14100"/>
          <ac:spMkLst>
            <pc:docMk/>
            <pc:sldMk cId="3884755216" sldId="373"/>
            <ac:spMk id="3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5:11:39.747" v="349" actId="1076"/>
          <ac:spMkLst>
            <pc:docMk/>
            <pc:sldMk cId="3884755216" sldId="373"/>
            <ac:spMk id="4" creationId="{9DFF93A5-AE34-1E43-A307-967590D3D5FD}"/>
          </ac:spMkLst>
        </pc:spChg>
      </pc:sldChg>
      <pc:sldChg chg="add del">
        <pc:chgData name="Aytona-Arena, Loren" userId="dff38c10-91b7-4935-94ff-8594b114d0a8" providerId="ADAL" clId="{057323BA-78BB-B64E-A683-95F0A611BE00}" dt="2018-10-26T14:42:49.383" v="30"/>
        <pc:sldMkLst>
          <pc:docMk/>
          <pc:sldMk cId="1281004902" sldId="374"/>
        </pc:sldMkLst>
      </pc:sldChg>
      <pc:sldChg chg="addSp delSp modSp add modAnim">
        <pc:chgData name="Aytona-Arena, Loren" userId="dff38c10-91b7-4935-94ff-8594b114d0a8" providerId="ADAL" clId="{057323BA-78BB-B64E-A683-95F0A611BE00}" dt="2018-10-26T15:09:54.131" v="312" actId="14100"/>
        <pc:sldMkLst>
          <pc:docMk/>
          <pc:sldMk cId="3801811928" sldId="374"/>
        </pc:sldMkLst>
        <pc:spChg chg="mod">
          <ac:chgData name="Aytona-Arena, Loren" userId="dff38c10-91b7-4935-94ff-8594b114d0a8" providerId="ADAL" clId="{057323BA-78BB-B64E-A683-95F0A611BE00}" dt="2018-10-26T15:09:20.877" v="301" actId="404"/>
          <ac:spMkLst>
            <pc:docMk/>
            <pc:sldMk cId="3801811928" sldId="374"/>
            <ac:spMk id="2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5:09:54.131" v="312" actId="14100"/>
          <ac:spMkLst>
            <pc:docMk/>
            <pc:sldMk cId="3801811928" sldId="374"/>
            <ac:spMk id="5" creationId="{40F4A24D-235E-9345-A389-44C847306FD4}"/>
          </ac:spMkLst>
        </pc:spChg>
        <pc:spChg chg="mod">
          <ac:chgData name="Aytona-Arena, Loren" userId="dff38c10-91b7-4935-94ff-8594b114d0a8" providerId="ADAL" clId="{057323BA-78BB-B64E-A683-95F0A611BE00}" dt="2018-10-26T15:09:48.394" v="310" actId="1076"/>
          <ac:spMkLst>
            <pc:docMk/>
            <pc:sldMk cId="3801811928" sldId="374"/>
            <ac:spMk id="30" creationId="{0B705926-3185-9B46-9692-A5705C996802}"/>
          </ac:spMkLst>
        </pc:spChg>
        <pc:grpChg chg="del">
          <ac:chgData name="Aytona-Arena, Loren" userId="dff38c10-91b7-4935-94ff-8594b114d0a8" providerId="ADAL" clId="{057323BA-78BB-B64E-A683-95F0A611BE00}" dt="2018-10-26T14:43:11.011" v="32" actId="478"/>
          <ac:grpSpMkLst>
            <pc:docMk/>
            <pc:sldMk cId="3801811928" sldId="374"/>
            <ac:grpSpMk id="6" creationId="{0CEA0A59-B18F-7541-9B96-1D0AAA0745E6}"/>
          </ac:grpSpMkLst>
        </pc:grpChg>
        <pc:grpChg chg="del">
          <ac:chgData name="Aytona-Arena, Loren" userId="dff38c10-91b7-4935-94ff-8594b114d0a8" providerId="ADAL" clId="{057323BA-78BB-B64E-A683-95F0A611BE00}" dt="2018-10-26T14:43:11.011" v="32" actId="478"/>
          <ac:grpSpMkLst>
            <pc:docMk/>
            <pc:sldMk cId="3801811928" sldId="374"/>
            <ac:grpSpMk id="9" creationId="{FC670C6B-5ED8-AF4F-B6A9-389340B3CC38}"/>
          </ac:grpSpMkLst>
        </pc:grpChg>
        <pc:grpChg chg="del">
          <ac:chgData name="Aytona-Arena, Loren" userId="dff38c10-91b7-4935-94ff-8594b114d0a8" providerId="ADAL" clId="{057323BA-78BB-B64E-A683-95F0A611BE00}" dt="2018-10-26T14:43:11.011" v="32" actId="478"/>
          <ac:grpSpMkLst>
            <pc:docMk/>
            <pc:sldMk cId="3801811928" sldId="374"/>
            <ac:grpSpMk id="12" creationId="{72A2F125-D086-FD46-AE3F-A4984789707C}"/>
          </ac:grpSpMkLst>
        </pc:grpChg>
        <pc:grpChg chg="del">
          <ac:chgData name="Aytona-Arena, Loren" userId="dff38c10-91b7-4935-94ff-8594b114d0a8" providerId="ADAL" clId="{057323BA-78BB-B64E-A683-95F0A611BE00}" dt="2018-10-26T14:43:11.011" v="32" actId="478"/>
          <ac:grpSpMkLst>
            <pc:docMk/>
            <pc:sldMk cId="3801811928" sldId="374"/>
            <ac:grpSpMk id="15" creationId="{A7800A48-6D88-5247-817E-02F2F5AA0D94}"/>
          </ac:grpSpMkLst>
        </pc:grpChg>
        <pc:grpChg chg="del">
          <ac:chgData name="Aytona-Arena, Loren" userId="dff38c10-91b7-4935-94ff-8594b114d0a8" providerId="ADAL" clId="{057323BA-78BB-B64E-A683-95F0A611BE00}" dt="2018-10-26T14:43:11.011" v="32" actId="478"/>
          <ac:grpSpMkLst>
            <pc:docMk/>
            <pc:sldMk cId="3801811928" sldId="374"/>
            <ac:grpSpMk id="18" creationId="{7C84BB0C-89C9-7143-B8A9-B3826EF8BCE1}"/>
          </ac:grpSpMkLst>
        </pc:grpChg>
        <pc:grpChg chg="del">
          <ac:chgData name="Aytona-Arena, Loren" userId="dff38c10-91b7-4935-94ff-8594b114d0a8" providerId="ADAL" clId="{057323BA-78BB-B64E-A683-95F0A611BE00}" dt="2018-10-26T14:43:11.011" v="32" actId="478"/>
          <ac:grpSpMkLst>
            <pc:docMk/>
            <pc:sldMk cId="3801811928" sldId="374"/>
            <ac:grpSpMk id="21" creationId="{2C4E6D88-60AC-C145-BB3B-8D4B8E0F708F}"/>
          </ac:grpSpMkLst>
        </pc:grpChg>
        <pc:grpChg chg="del">
          <ac:chgData name="Aytona-Arena, Loren" userId="dff38c10-91b7-4935-94ff-8594b114d0a8" providerId="ADAL" clId="{057323BA-78BB-B64E-A683-95F0A611BE00}" dt="2018-10-26T14:43:11.011" v="32" actId="478"/>
          <ac:grpSpMkLst>
            <pc:docMk/>
            <pc:sldMk cId="3801811928" sldId="374"/>
            <ac:grpSpMk id="24" creationId="{6087001D-DC0B-2748-ABD1-BF844C5D5F35}"/>
          </ac:grpSpMkLst>
        </pc:grpChg>
        <pc:grpChg chg="del">
          <ac:chgData name="Aytona-Arena, Loren" userId="dff38c10-91b7-4935-94ff-8594b114d0a8" providerId="ADAL" clId="{057323BA-78BB-B64E-A683-95F0A611BE00}" dt="2018-10-26T14:43:11.011" v="32" actId="478"/>
          <ac:grpSpMkLst>
            <pc:docMk/>
            <pc:sldMk cId="3801811928" sldId="374"/>
            <ac:grpSpMk id="27" creationId="{8E70F297-E255-9941-BDA7-B80950B47655}"/>
          </ac:grpSpMkLst>
        </pc:grpChg>
        <pc:grpChg chg="add mod">
          <ac:chgData name="Aytona-Arena, Loren" userId="dff38c10-91b7-4935-94ff-8594b114d0a8" providerId="ADAL" clId="{057323BA-78BB-B64E-A683-95F0A611BE00}" dt="2018-10-26T14:43:14.410" v="34" actId="1076"/>
          <ac:grpSpMkLst>
            <pc:docMk/>
            <pc:sldMk cId="3801811928" sldId="374"/>
            <ac:grpSpMk id="31" creationId="{3948AF31-CAD7-FD44-B690-6AC3690CDAE5}"/>
          </ac:grpSpMkLst>
        </pc:grpChg>
        <pc:grpChg chg="add mod">
          <ac:chgData name="Aytona-Arena, Loren" userId="dff38c10-91b7-4935-94ff-8594b114d0a8" providerId="ADAL" clId="{057323BA-78BB-B64E-A683-95F0A611BE00}" dt="2018-10-26T14:43:14.410" v="34" actId="1076"/>
          <ac:grpSpMkLst>
            <pc:docMk/>
            <pc:sldMk cId="3801811928" sldId="374"/>
            <ac:grpSpMk id="34" creationId="{3EFDAFC1-2C41-4947-95A9-900E4E06B777}"/>
          </ac:grpSpMkLst>
        </pc:grpChg>
        <pc:grpChg chg="add mod">
          <ac:chgData name="Aytona-Arena, Loren" userId="dff38c10-91b7-4935-94ff-8594b114d0a8" providerId="ADAL" clId="{057323BA-78BB-B64E-A683-95F0A611BE00}" dt="2018-10-26T14:43:14.410" v="34" actId="1076"/>
          <ac:grpSpMkLst>
            <pc:docMk/>
            <pc:sldMk cId="3801811928" sldId="374"/>
            <ac:grpSpMk id="37" creationId="{6B5803BA-3554-AD4B-81D6-22677184BF04}"/>
          </ac:grpSpMkLst>
        </pc:grpChg>
        <pc:grpChg chg="add mod">
          <ac:chgData name="Aytona-Arena, Loren" userId="dff38c10-91b7-4935-94ff-8594b114d0a8" providerId="ADAL" clId="{057323BA-78BB-B64E-A683-95F0A611BE00}" dt="2018-10-26T14:43:14.410" v="34" actId="1076"/>
          <ac:grpSpMkLst>
            <pc:docMk/>
            <pc:sldMk cId="3801811928" sldId="374"/>
            <ac:grpSpMk id="40" creationId="{ED6D1412-0384-7D42-9643-D014114BBAA7}"/>
          </ac:grpSpMkLst>
        </pc:grpChg>
        <pc:grpChg chg="add mod">
          <ac:chgData name="Aytona-Arena, Loren" userId="dff38c10-91b7-4935-94ff-8594b114d0a8" providerId="ADAL" clId="{057323BA-78BB-B64E-A683-95F0A611BE00}" dt="2018-10-26T14:43:14.410" v="34" actId="1076"/>
          <ac:grpSpMkLst>
            <pc:docMk/>
            <pc:sldMk cId="3801811928" sldId="374"/>
            <ac:grpSpMk id="43" creationId="{59C97581-DADF-0343-8D84-31BADD20FF74}"/>
          </ac:grpSpMkLst>
        </pc:grpChg>
        <pc:grpChg chg="add mod">
          <ac:chgData name="Aytona-Arena, Loren" userId="dff38c10-91b7-4935-94ff-8594b114d0a8" providerId="ADAL" clId="{057323BA-78BB-B64E-A683-95F0A611BE00}" dt="2018-10-26T14:43:14.410" v="34" actId="1076"/>
          <ac:grpSpMkLst>
            <pc:docMk/>
            <pc:sldMk cId="3801811928" sldId="374"/>
            <ac:grpSpMk id="46" creationId="{E445AE83-5B05-1F4D-B47A-AE949B2B4860}"/>
          </ac:grpSpMkLst>
        </pc:grpChg>
        <pc:grpChg chg="add mod">
          <ac:chgData name="Aytona-Arena, Loren" userId="dff38c10-91b7-4935-94ff-8594b114d0a8" providerId="ADAL" clId="{057323BA-78BB-B64E-A683-95F0A611BE00}" dt="2018-10-26T14:43:14.410" v="34" actId="1076"/>
          <ac:grpSpMkLst>
            <pc:docMk/>
            <pc:sldMk cId="3801811928" sldId="374"/>
            <ac:grpSpMk id="49" creationId="{F2C63297-FD23-4949-B175-D4AE19481EEB}"/>
          </ac:grpSpMkLst>
        </pc:grpChg>
        <pc:grpChg chg="add mod">
          <ac:chgData name="Aytona-Arena, Loren" userId="dff38c10-91b7-4935-94ff-8594b114d0a8" providerId="ADAL" clId="{057323BA-78BB-B64E-A683-95F0A611BE00}" dt="2018-10-26T14:43:14.410" v="34" actId="1076"/>
          <ac:grpSpMkLst>
            <pc:docMk/>
            <pc:sldMk cId="3801811928" sldId="374"/>
            <ac:grpSpMk id="52" creationId="{D252DFCF-D52A-E44C-A6F8-E3BD8C5DA33F}"/>
          </ac:grpSpMkLst>
        </pc:grpChg>
        <pc:grpChg chg="add mod">
          <ac:chgData name="Aytona-Arena, Loren" userId="dff38c10-91b7-4935-94ff-8594b114d0a8" providerId="ADAL" clId="{057323BA-78BB-B64E-A683-95F0A611BE00}" dt="2018-10-26T14:43:14.410" v="34" actId="1076"/>
          <ac:grpSpMkLst>
            <pc:docMk/>
            <pc:sldMk cId="3801811928" sldId="374"/>
            <ac:grpSpMk id="55" creationId="{B802CB69-6835-A544-9CCC-1A236EFE313E}"/>
          </ac:grpSpMkLst>
        </pc:grpChg>
      </pc:sldChg>
      <pc:sldChg chg="addSp delSp modSp add modNotesTx">
        <pc:chgData name="Aytona-Arena, Loren" userId="dff38c10-91b7-4935-94ff-8594b114d0a8" providerId="ADAL" clId="{057323BA-78BB-B64E-A683-95F0A611BE00}" dt="2018-10-26T15:53:22.323" v="384" actId="20577"/>
        <pc:sldMkLst>
          <pc:docMk/>
          <pc:sldMk cId="3155791922" sldId="375"/>
        </pc:sldMkLst>
        <pc:spChg chg="mod">
          <ac:chgData name="Aytona-Arena, Loren" userId="dff38c10-91b7-4935-94ff-8594b114d0a8" providerId="ADAL" clId="{057323BA-78BB-B64E-A683-95F0A611BE00}" dt="2018-10-26T14:47:36.120" v="59"/>
          <ac:spMkLst>
            <pc:docMk/>
            <pc:sldMk cId="3155791922" sldId="375"/>
            <ac:spMk id="2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4:49:00.781" v="81"/>
          <ac:spMkLst>
            <pc:docMk/>
            <pc:sldMk cId="3155791922" sldId="375"/>
            <ac:spMk id="7" creationId="{BD2A5501-5E48-2441-9F7E-43A243FD2392}"/>
          </ac:spMkLst>
        </pc:spChg>
        <pc:graphicFrameChg chg="add mod">
          <ac:chgData name="Aytona-Arena, Loren" userId="dff38c10-91b7-4935-94ff-8594b114d0a8" providerId="ADAL" clId="{057323BA-78BB-B64E-A683-95F0A611BE00}" dt="2018-10-26T14:48:47.946" v="80"/>
          <ac:graphicFrameMkLst>
            <pc:docMk/>
            <pc:sldMk cId="3155791922" sldId="375"/>
            <ac:graphicFrameMk id="5" creationId="{58A141D9-F2D6-0E47-BE01-F391C1DDBC9D}"/>
          </ac:graphicFrameMkLst>
        </pc:graphicFrameChg>
        <pc:graphicFrameChg chg="add del">
          <ac:chgData name="Aytona-Arena, Loren" userId="dff38c10-91b7-4935-94ff-8594b114d0a8" providerId="ADAL" clId="{057323BA-78BB-B64E-A683-95F0A611BE00}" dt="2018-10-26T14:48:28.049" v="72"/>
          <ac:graphicFrameMkLst>
            <pc:docMk/>
            <pc:sldMk cId="3155791922" sldId="375"/>
            <ac:graphicFrameMk id="6" creationId="{ACB22658-6C5E-174A-B04A-C44000179735}"/>
          </ac:graphicFrameMkLst>
        </pc:graphicFrameChg>
        <pc:graphicFrameChg chg="del">
          <ac:chgData name="Aytona-Arena, Loren" userId="dff38c10-91b7-4935-94ff-8594b114d0a8" providerId="ADAL" clId="{057323BA-78BB-B64E-A683-95F0A611BE00}" dt="2018-10-26T14:47:53.120" v="60" actId="478"/>
          <ac:graphicFrameMkLst>
            <pc:docMk/>
            <pc:sldMk cId="3155791922" sldId="375"/>
            <ac:graphicFrameMk id="11" creationId="{CBEC720B-286C-C745-95AB-8671115DD0C2}"/>
          </ac:graphicFrameMkLst>
        </pc:graphicFrameChg>
      </pc:sldChg>
      <pc:sldChg chg="addSp delSp modSp add modNotesTx">
        <pc:chgData name="Aytona-Arena, Loren" userId="dff38c10-91b7-4935-94ff-8594b114d0a8" providerId="ADAL" clId="{057323BA-78BB-B64E-A683-95F0A611BE00}" dt="2018-10-26T15:53:25.496" v="385" actId="20577"/>
        <pc:sldMkLst>
          <pc:docMk/>
          <pc:sldMk cId="673069385" sldId="376"/>
        </pc:sldMkLst>
        <pc:spChg chg="mod">
          <ac:chgData name="Aytona-Arena, Loren" userId="dff38c10-91b7-4935-94ff-8594b114d0a8" providerId="ADAL" clId="{057323BA-78BB-B64E-A683-95F0A611BE00}" dt="2018-10-26T14:49:17.978" v="84" actId="20577"/>
          <ac:spMkLst>
            <pc:docMk/>
            <pc:sldMk cId="673069385" sldId="376"/>
            <ac:spMk id="2" creationId="{00000000-0000-0000-0000-000000000000}"/>
          </ac:spMkLst>
        </pc:spChg>
        <pc:spChg chg="add del">
          <ac:chgData name="Aytona-Arena, Loren" userId="dff38c10-91b7-4935-94ff-8594b114d0a8" providerId="ADAL" clId="{057323BA-78BB-B64E-A683-95F0A611BE00}" dt="2018-10-26T14:50:02.417" v="98"/>
          <ac:spMkLst>
            <pc:docMk/>
            <pc:sldMk cId="673069385" sldId="376"/>
            <ac:spMk id="3" creationId="{404D67C5-CEF2-0940-BB54-983AB1981EAD}"/>
          </ac:spMkLst>
        </pc:spChg>
        <pc:spChg chg="add del">
          <ac:chgData name="Aytona-Arena, Loren" userId="dff38c10-91b7-4935-94ff-8594b114d0a8" providerId="ADAL" clId="{057323BA-78BB-B64E-A683-95F0A611BE00}" dt="2018-10-26T14:50:10.073" v="100"/>
          <ac:spMkLst>
            <pc:docMk/>
            <pc:sldMk cId="673069385" sldId="376"/>
            <ac:spMk id="4" creationId="{74DB4D8F-938F-1C43-B38E-B17A00C6823A}"/>
          </ac:spMkLst>
        </pc:spChg>
        <pc:spChg chg="mod">
          <ac:chgData name="Aytona-Arena, Loren" userId="dff38c10-91b7-4935-94ff-8594b114d0a8" providerId="ADAL" clId="{057323BA-78BB-B64E-A683-95F0A611BE00}" dt="2018-10-26T14:49:50.398" v="96"/>
          <ac:spMkLst>
            <pc:docMk/>
            <pc:sldMk cId="673069385" sldId="376"/>
            <ac:spMk id="7" creationId="{BD2A5501-5E48-2441-9F7E-43A243FD2392}"/>
          </ac:spMkLst>
        </pc:spChg>
        <pc:graphicFrameChg chg="del">
          <ac:chgData name="Aytona-Arena, Loren" userId="dff38c10-91b7-4935-94ff-8594b114d0a8" providerId="ADAL" clId="{057323BA-78BB-B64E-A683-95F0A611BE00}" dt="2018-10-26T14:49:25.776" v="85" actId="478"/>
          <ac:graphicFrameMkLst>
            <pc:docMk/>
            <pc:sldMk cId="673069385" sldId="376"/>
            <ac:graphicFrameMk id="5" creationId="{58A141D9-F2D6-0E47-BE01-F391C1DDBC9D}"/>
          </ac:graphicFrameMkLst>
        </pc:graphicFrameChg>
        <pc:graphicFrameChg chg="add mod">
          <ac:chgData name="Aytona-Arena, Loren" userId="dff38c10-91b7-4935-94ff-8594b114d0a8" providerId="ADAL" clId="{057323BA-78BB-B64E-A683-95F0A611BE00}" dt="2018-10-26T14:49:44.405" v="95"/>
          <ac:graphicFrameMkLst>
            <pc:docMk/>
            <pc:sldMk cId="673069385" sldId="376"/>
            <ac:graphicFrameMk id="6" creationId="{85C1EC87-0C01-0144-91FD-9F5E9A058E51}"/>
          </ac:graphicFrameMkLst>
        </pc:graphicFrameChg>
        <pc:graphicFrameChg chg="add del">
          <ac:chgData name="Aytona-Arena, Loren" userId="dff38c10-91b7-4935-94ff-8594b114d0a8" providerId="ADAL" clId="{057323BA-78BB-B64E-A683-95F0A611BE00}" dt="2018-10-26T14:49:38.823" v="92"/>
          <ac:graphicFrameMkLst>
            <pc:docMk/>
            <pc:sldMk cId="673069385" sldId="376"/>
            <ac:graphicFrameMk id="8" creationId="{8C77A5AE-C661-A645-828B-2FD5592AD9BB}"/>
          </ac:graphicFrameMkLst>
        </pc:graphicFrameChg>
      </pc:sldChg>
      <pc:sldChg chg="modSp add">
        <pc:chgData name="Aytona-Arena, Loren" userId="dff38c10-91b7-4935-94ff-8594b114d0a8" providerId="ADAL" clId="{057323BA-78BB-B64E-A683-95F0A611BE00}" dt="2018-10-26T15:12:31.354" v="353" actId="1582"/>
        <pc:sldMkLst>
          <pc:docMk/>
          <pc:sldMk cId="876445682" sldId="1150"/>
        </pc:sldMkLst>
        <pc:spChg chg="mod">
          <ac:chgData name="Aytona-Arena, Loren" userId="dff38c10-91b7-4935-94ff-8594b114d0a8" providerId="ADAL" clId="{057323BA-78BB-B64E-A683-95F0A611BE00}" dt="2018-10-26T14:51:45.074" v="115" actId="1076"/>
          <ac:spMkLst>
            <pc:docMk/>
            <pc:sldMk cId="876445682" sldId="1150"/>
            <ac:spMk id="12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4:52:18.216" v="124" actId="1076"/>
          <ac:spMkLst>
            <pc:docMk/>
            <pc:sldMk cId="876445682" sldId="1150"/>
            <ac:spMk id="15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4:51:41.711" v="114" actId="14100"/>
          <ac:spMkLst>
            <pc:docMk/>
            <pc:sldMk cId="876445682" sldId="1150"/>
            <ac:spMk id="18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4:52:18.216" v="124" actId="1076"/>
          <ac:spMkLst>
            <pc:docMk/>
            <pc:sldMk cId="876445682" sldId="1150"/>
            <ac:spMk id="19" creationId="{00000000-0000-0000-0000-000000000000}"/>
          </ac:spMkLst>
        </pc:spChg>
        <pc:spChg chg="mod">
          <ac:chgData name="Aytona-Arena, Loren" userId="dff38c10-91b7-4935-94ff-8594b114d0a8" providerId="ADAL" clId="{057323BA-78BB-B64E-A683-95F0A611BE00}" dt="2018-10-26T14:52:18.216" v="124" actId="1076"/>
          <ac:spMkLst>
            <pc:docMk/>
            <pc:sldMk cId="876445682" sldId="1150"/>
            <ac:spMk id="20" creationId="{00000000-0000-0000-0000-000000000000}"/>
          </ac:spMkLst>
        </pc:spChg>
        <pc:graphicFrameChg chg="mod">
          <ac:chgData name="Aytona-Arena, Loren" userId="dff38c10-91b7-4935-94ff-8594b114d0a8" providerId="ADAL" clId="{057323BA-78BB-B64E-A683-95F0A611BE00}" dt="2018-10-26T15:12:31.354" v="353" actId="1582"/>
          <ac:graphicFrameMkLst>
            <pc:docMk/>
            <pc:sldMk cId="876445682" sldId="1150"/>
            <ac:graphicFrameMk id="11" creationId="{00000000-0000-0000-0000-000000000000}"/>
          </ac:graphicFrameMkLst>
        </pc:graphicFrameChg>
      </pc:sldChg>
      <pc:sldChg chg="modSp add del">
        <pc:chgData name="Aytona-Arena, Loren" userId="dff38c10-91b7-4935-94ff-8594b114d0a8" providerId="ADAL" clId="{057323BA-78BB-B64E-A683-95F0A611BE00}" dt="2018-10-26T14:58:17.074" v="182" actId="2696"/>
        <pc:sldMkLst>
          <pc:docMk/>
          <pc:sldMk cId="3705285549" sldId="1158"/>
        </pc:sldMkLst>
        <pc:spChg chg="mod">
          <ac:chgData name="Aytona-Arena, Loren" userId="dff38c10-91b7-4935-94ff-8594b114d0a8" providerId="ADAL" clId="{057323BA-78BB-B64E-A683-95F0A611BE00}" dt="2018-10-26T14:52:37.466" v="127" actId="14100"/>
          <ac:spMkLst>
            <pc:docMk/>
            <pc:sldMk cId="3705285549" sldId="1158"/>
            <ac:spMk id="33" creationId="{3B24C5BE-56AB-4B38-995E-DAF844429141}"/>
          </ac:spMkLst>
        </pc:spChg>
        <pc:cxnChg chg="mod">
          <ac:chgData name="Aytona-Arena, Loren" userId="dff38c10-91b7-4935-94ff-8594b114d0a8" providerId="ADAL" clId="{057323BA-78BB-B64E-A683-95F0A611BE00}" dt="2018-10-26T14:52:35.856" v="126" actId="1076"/>
          <ac:cxnSpMkLst>
            <pc:docMk/>
            <pc:sldMk cId="3705285549" sldId="1158"/>
            <ac:cxnSpMk id="7" creationId="{434ED484-F02C-4CE9-848C-1B63EF7BBEAA}"/>
          </ac:cxnSpMkLst>
        </pc:cxnChg>
      </pc:sldChg>
      <pc:sldChg chg="addSp delSp modSp add">
        <pc:chgData name="Aytona-Arena, Loren" userId="dff38c10-91b7-4935-94ff-8594b114d0a8" providerId="ADAL" clId="{057323BA-78BB-B64E-A683-95F0A611BE00}" dt="2018-10-26T15:14:38.736" v="381" actId="1076"/>
        <pc:sldMkLst>
          <pc:docMk/>
          <pc:sldMk cId="3895695637" sldId="1159"/>
        </pc:sldMkLst>
        <pc:spChg chg="mod">
          <ac:chgData name="Aytona-Arena, Loren" userId="dff38c10-91b7-4935-94ff-8594b114d0a8" providerId="ADAL" clId="{057323BA-78BB-B64E-A683-95F0A611BE00}" dt="2018-10-26T14:53:39.950" v="139" actId="14100"/>
          <ac:spMkLst>
            <pc:docMk/>
            <pc:sldMk cId="3895695637" sldId="1159"/>
            <ac:spMk id="2" creationId="{598CE89A-3267-154D-9366-3B8FACA0AE24}"/>
          </ac:spMkLst>
        </pc:spChg>
        <pc:spChg chg="add mod">
          <ac:chgData name="Aytona-Arena, Loren" userId="dff38c10-91b7-4935-94ff-8594b114d0a8" providerId="ADAL" clId="{057323BA-78BB-B64E-A683-95F0A611BE00}" dt="2018-10-26T15:13:24.756" v="367" actId="1076"/>
          <ac:spMkLst>
            <pc:docMk/>
            <pc:sldMk cId="3895695637" sldId="1159"/>
            <ac:spMk id="5" creationId="{FF5EA46C-F321-6941-A320-7DCF4D703A78}"/>
          </ac:spMkLst>
        </pc:spChg>
        <pc:spChg chg="mod">
          <ac:chgData name="Aytona-Arena, Loren" userId="dff38c10-91b7-4935-94ff-8594b114d0a8" providerId="ADAL" clId="{057323BA-78BB-B64E-A683-95F0A611BE00}" dt="2018-10-26T14:53:56.779" v="142" actId="404"/>
          <ac:spMkLst>
            <pc:docMk/>
            <pc:sldMk cId="3895695637" sldId="1159"/>
            <ac:spMk id="8" creationId="{BA15D4DA-1593-6440-B715-DE9E59F92231}"/>
          </ac:spMkLst>
        </pc:spChg>
        <pc:spChg chg="mod">
          <ac:chgData name="Aytona-Arena, Loren" userId="dff38c10-91b7-4935-94ff-8594b114d0a8" providerId="ADAL" clId="{057323BA-78BB-B64E-A683-95F0A611BE00}" dt="2018-10-26T14:53:56.779" v="142" actId="404"/>
          <ac:spMkLst>
            <pc:docMk/>
            <pc:sldMk cId="3895695637" sldId="1159"/>
            <ac:spMk id="11" creationId="{8230D5EC-7B60-B148-95FB-9D96EBC02786}"/>
          </ac:spMkLst>
        </pc:spChg>
        <pc:spChg chg="mod">
          <ac:chgData name="Aytona-Arena, Loren" userId="dff38c10-91b7-4935-94ff-8594b114d0a8" providerId="ADAL" clId="{057323BA-78BB-B64E-A683-95F0A611BE00}" dt="2018-10-26T14:53:56.779" v="142" actId="404"/>
          <ac:spMkLst>
            <pc:docMk/>
            <pc:sldMk cId="3895695637" sldId="1159"/>
            <ac:spMk id="14" creationId="{E671F963-89DD-5645-AE94-2B569AA5065D}"/>
          </ac:spMkLst>
        </pc:spChg>
        <pc:spChg chg="add mod">
          <ac:chgData name="Aytona-Arena, Loren" userId="dff38c10-91b7-4935-94ff-8594b114d0a8" providerId="ADAL" clId="{057323BA-78BB-B64E-A683-95F0A611BE00}" dt="2018-10-26T15:13:18.062" v="365" actId="1035"/>
          <ac:spMkLst>
            <pc:docMk/>
            <pc:sldMk cId="3895695637" sldId="1159"/>
            <ac:spMk id="15" creationId="{231EF95A-174A-2B47-ACF0-6D002AF0F137}"/>
          </ac:spMkLst>
        </pc:spChg>
        <pc:spChg chg="mod">
          <ac:chgData name="Aytona-Arena, Loren" userId="dff38c10-91b7-4935-94ff-8594b114d0a8" providerId="ADAL" clId="{057323BA-78BB-B64E-A683-95F0A611BE00}" dt="2018-10-26T14:55:48.087" v="154" actId="3062"/>
          <ac:spMkLst>
            <pc:docMk/>
            <pc:sldMk cId="3895695637" sldId="1159"/>
            <ac:spMk id="17" creationId="{D45412A1-CFA0-A34C-AB82-835B6E8B02C2}"/>
          </ac:spMkLst>
        </pc:spChg>
        <pc:spChg chg="mod">
          <ac:chgData name="Aytona-Arena, Loren" userId="dff38c10-91b7-4935-94ff-8594b114d0a8" providerId="ADAL" clId="{057323BA-78BB-B64E-A683-95F0A611BE00}" dt="2018-10-26T14:55:50.618" v="156" actId="113"/>
          <ac:spMkLst>
            <pc:docMk/>
            <pc:sldMk cId="3895695637" sldId="1159"/>
            <ac:spMk id="18" creationId="{C5D925A8-D1E3-7C46-9F6B-23AE1ACF418E}"/>
          </ac:spMkLst>
        </pc:spChg>
        <pc:spChg chg="mod">
          <ac:chgData name="Aytona-Arena, Loren" userId="dff38c10-91b7-4935-94ff-8594b114d0a8" providerId="ADAL" clId="{057323BA-78BB-B64E-A683-95F0A611BE00}" dt="2018-10-26T14:56:22.108" v="162" actId="207"/>
          <ac:spMkLst>
            <pc:docMk/>
            <pc:sldMk cId="3895695637" sldId="1159"/>
            <ac:spMk id="21" creationId="{268A3ABB-2E50-544B-9948-2B99E41EE20D}"/>
          </ac:spMkLst>
        </pc:spChg>
        <pc:spChg chg="mod">
          <ac:chgData name="Aytona-Arena, Loren" userId="dff38c10-91b7-4935-94ff-8594b114d0a8" providerId="ADAL" clId="{057323BA-78BB-B64E-A683-95F0A611BE00}" dt="2018-10-26T14:57:46.496" v="177" actId="404"/>
          <ac:spMkLst>
            <pc:docMk/>
            <pc:sldMk cId="3895695637" sldId="1159"/>
            <ac:spMk id="24" creationId="{84295541-A684-B44F-9CF8-535FA731217D}"/>
          </ac:spMkLst>
        </pc:spChg>
        <pc:spChg chg="add mod">
          <ac:chgData name="Aytona-Arena, Loren" userId="dff38c10-91b7-4935-94ff-8594b114d0a8" providerId="ADAL" clId="{057323BA-78BB-B64E-A683-95F0A611BE00}" dt="2018-10-26T15:14:38.736" v="381" actId="1076"/>
          <ac:spMkLst>
            <pc:docMk/>
            <pc:sldMk cId="3895695637" sldId="1159"/>
            <ac:spMk id="25" creationId="{CD7D462B-F658-1C48-A38E-F3A6EBEB3D24}"/>
          </ac:spMkLst>
        </pc:spChg>
        <pc:spChg chg="mod">
          <ac:chgData name="Aytona-Arena, Loren" userId="dff38c10-91b7-4935-94ff-8594b114d0a8" providerId="ADAL" clId="{057323BA-78BB-B64E-A683-95F0A611BE00}" dt="2018-10-26T15:14:26.180" v="378" actId="20577"/>
          <ac:spMkLst>
            <pc:docMk/>
            <pc:sldMk cId="3895695637" sldId="1159"/>
            <ac:spMk id="31" creationId="{BD05551D-32D9-9D4A-A2FB-F9D747EF6B9C}"/>
          </ac:spMkLst>
        </pc:spChg>
        <pc:spChg chg="add del mod">
          <ac:chgData name="Aytona-Arena, Loren" userId="dff38c10-91b7-4935-94ff-8594b114d0a8" providerId="ADAL" clId="{057323BA-78BB-B64E-A683-95F0A611BE00}" dt="2018-10-26T14:53:44.921" v="140" actId="478"/>
          <ac:spMkLst>
            <pc:docMk/>
            <pc:sldMk cId="3895695637" sldId="1159"/>
            <ac:spMk id="32" creationId="{C03808B7-4C34-8F49-8B0B-63FD2E1A50F3}"/>
          </ac:spMkLst>
        </pc:spChg>
        <pc:spChg chg="add mod">
          <ac:chgData name="Aytona-Arena, Loren" userId="dff38c10-91b7-4935-94ff-8594b114d0a8" providerId="ADAL" clId="{057323BA-78BB-B64E-A683-95F0A611BE00}" dt="2018-10-26T15:13:05.383" v="357" actId="14100"/>
          <ac:spMkLst>
            <pc:docMk/>
            <pc:sldMk cId="3895695637" sldId="1159"/>
            <ac:spMk id="33" creationId="{9F7CD18A-088D-D34B-827A-9CE8CF41679B}"/>
          </ac:spMkLst>
        </pc:spChg>
        <pc:grpChg chg="add mod">
          <ac:chgData name="Aytona-Arena, Loren" userId="dff38c10-91b7-4935-94ff-8594b114d0a8" providerId="ADAL" clId="{057323BA-78BB-B64E-A683-95F0A611BE00}" dt="2018-10-26T15:13:18.062" v="365" actId="1035"/>
          <ac:grpSpMkLst>
            <pc:docMk/>
            <pc:sldMk cId="3895695637" sldId="1159"/>
            <ac:grpSpMk id="6" creationId="{622E7524-C374-EE4F-AFDB-E45966A846DE}"/>
          </ac:grpSpMkLst>
        </pc:grpChg>
        <pc:grpChg chg="add mod">
          <ac:chgData name="Aytona-Arena, Loren" userId="dff38c10-91b7-4935-94ff-8594b114d0a8" providerId="ADAL" clId="{057323BA-78BB-B64E-A683-95F0A611BE00}" dt="2018-10-26T15:13:18.062" v="365" actId="1035"/>
          <ac:grpSpMkLst>
            <pc:docMk/>
            <pc:sldMk cId="3895695637" sldId="1159"/>
            <ac:grpSpMk id="9" creationId="{1A7D7C19-DD36-5945-B2E0-5F7F0D2527AF}"/>
          </ac:grpSpMkLst>
        </pc:grpChg>
        <pc:grpChg chg="add mod">
          <ac:chgData name="Aytona-Arena, Loren" userId="dff38c10-91b7-4935-94ff-8594b114d0a8" providerId="ADAL" clId="{057323BA-78BB-B64E-A683-95F0A611BE00}" dt="2018-10-26T15:13:18.062" v="365" actId="1035"/>
          <ac:grpSpMkLst>
            <pc:docMk/>
            <pc:sldMk cId="3895695637" sldId="1159"/>
            <ac:grpSpMk id="12" creationId="{20090662-F901-3E47-B225-7FC26D41B45B}"/>
          </ac:grpSpMkLst>
        </pc:grpChg>
        <pc:grpChg chg="add mod">
          <ac:chgData name="Aytona-Arena, Loren" userId="dff38c10-91b7-4935-94ff-8594b114d0a8" providerId="ADAL" clId="{057323BA-78BB-B64E-A683-95F0A611BE00}" dt="2018-10-26T15:13:18.062" v="365" actId="1035"/>
          <ac:grpSpMkLst>
            <pc:docMk/>
            <pc:sldMk cId="3895695637" sldId="1159"/>
            <ac:grpSpMk id="16" creationId="{608BF028-F37E-CF46-8A3E-23447646AC8A}"/>
          </ac:grpSpMkLst>
        </pc:grpChg>
        <pc:grpChg chg="add mod">
          <ac:chgData name="Aytona-Arena, Loren" userId="dff38c10-91b7-4935-94ff-8594b114d0a8" providerId="ADAL" clId="{057323BA-78BB-B64E-A683-95F0A611BE00}" dt="2018-10-26T15:13:18.062" v="365" actId="1035"/>
          <ac:grpSpMkLst>
            <pc:docMk/>
            <pc:sldMk cId="3895695637" sldId="1159"/>
            <ac:grpSpMk id="19" creationId="{055A7E0F-5939-F643-BB15-0105656DAADD}"/>
          </ac:grpSpMkLst>
        </pc:grpChg>
        <pc:grpChg chg="add mod">
          <ac:chgData name="Aytona-Arena, Loren" userId="dff38c10-91b7-4935-94ff-8594b114d0a8" providerId="ADAL" clId="{057323BA-78BB-B64E-A683-95F0A611BE00}" dt="2018-10-26T15:13:18.062" v="365" actId="1035"/>
          <ac:grpSpMkLst>
            <pc:docMk/>
            <pc:sldMk cId="3895695637" sldId="1159"/>
            <ac:grpSpMk id="22" creationId="{E0C63604-9D54-0E42-B086-F2AB17143578}"/>
          </ac:grpSpMkLst>
        </pc:grpChg>
        <pc:grpChg chg="add mod">
          <ac:chgData name="Aytona-Arena, Loren" userId="dff38c10-91b7-4935-94ff-8594b114d0a8" providerId="ADAL" clId="{057323BA-78BB-B64E-A683-95F0A611BE00}" dt="2018-10-26T15:13:18.062" v="365" actId="1035"/>
          <ac:grpSpMkLst>
            <pc:docMk/>
            <pc:sldMk cId="3895695637" sldId="1159"/>
            <ac:grpSpMk id="26" creationId="{1E49863A-F70A-CB4F-B063-1A6E0BED964E}"/>
          </ac:grpSpMkLst>
        </pc:grpChg>
        <pc:grpChg chg="add mod">
          <ac:chgData name="Aytona-Arena, Loren" userId="dff38c10-91b7-4935-94ff-8594b114d0a8" providerId="ADAL" clId="{057323BA-78BB-B64E-A683-95F0A611BE00}" dt="2018-10-26T15:14:32.583" v="380" actId="1076"/>
          <ac:grpSpMkLst>
            <pc:docMk/>
            <pc:sldMk cId="3895695637" sldId="1159"/>
            <ac:grpSpMk id="29" creationId="{2D205AFA-9749-B045-B2D0-ACEC66568B3F}"/>
          </ac:grpSpMkLst>
        </pc:grpChg>
        <pc:grpChg chg="add mod">
          <ac:chgData name="Aytona-Arena, Loren" userId="dff38c10-91b7-4935-94ff-8594b114d0a8" providerId="ADAL" clId="{057323BA-78BB-B64E-A683-95F0A611BE00}" dt="2018-10-26T15:14:14.623" v="374" actId="571"/>
          <ac:grpSpMkLst>
            <pc:docMk/>
            <pc:sldMk cId="3895695637" sldId="1159"/>
            <ac:grpSpMk id="34" creationId="{D08D6DE6-1477-0E4E-8188-714E0412CCA2}"/>
          </ac:grpSpMkLst>
        </pc:grpChg>
        <pc:graphicFrameChg chg="add mod">
          <ac:chgData name="Aytona-Arena, Loren" userId="dff38c10-91b7-4935-94ff-8594b114d0a8" providerId="ADAL" clId="{057323BA-78BB-B64E-A683-95F0A611BE00}" dt="2018-10-26T15:13:51.286" v="371" actId="20577"/>
          <ac:graphicFrameMkLst>
            <pc:docMk/>
            <pc:sldMk cId="3895695637" sldId="1159"/>
            <ac:graphicFrameMk id="3" creationId="{FDEA0818-85CB-DF42-A717-340106ACFF0A}"/>
          </ac:graphicFrameMkLst>
        </pc:graphicFrameChg>
        <pc:cxnChg chg="add mod">
          <ac:chgData name="Aytona-Arena, Loren" userId="dff38c10-91b7-4935-94ff-8594b114d0a8" providerId="ADAL" clId="{057323BA-78BB-B64E-A683-95F0A611BE00}" dt="2018-10-26T15:13:18.062" v="365" actId="1035"/>
          <ac:cxnSpMkLst>
            <pc:docMk/>
            <pc:sldMk cId="3895695637" sldId="1159"/>
            <ac:cxnSpMk id="4" creationId="{471381F5-1CFB-494E-9B84-A54C0373289E}"/>
          </ac:cxnSpMkLst>
        </pc:cxnChg>
      </pc:sldChg>
      <pc:sldChg chg="addSp delSp modSp add">
        <pc:chgData name="Aytona-Arena, Loren" userId="dff38c10-91b7-4935-94ff-8594b114d0a8" providerId="ADAL" clId="{057323BA-78BB-B64E-A683-95F0A611BE00}" dt="2018-10-26T15:00:56.476" v="218" actId="1076"/>
        <pc:sldMkLst>
          <pc:docMk/>
          <pc:sldMk cId="1138062303" sldId="1160"/>
        </pc:sldMkLst>
        <pc:spChg chg="del">
          <ac:chgData name="Aytona-Arena, Loren" userId="dff38c10-91b7-4935-94ff-8594b114d0a8" providerId="ADAL" clId="{057323BA-78BB-B64E-A683-95F0A611BE00}" dt="2018-10-26T15:00:05.657" v="204" actId="478"/>
          <ac:spMkLst>
            <pc:docMk/>
            <pc:sldMk cId="1138062303" sldId="1160"/>
            <ac:spMk id="2" creationId="{2A73E4F2-1BB5-DB46-B06E-7FBCA9EDAFFC}"/>
          </ac:spMkLst>
        </pc:spChg>
        <pc:spChg chg="add mod">
          <ac:chgData name="Aytona-Arena, Loren" userId="dff38c10-91b7-4935-94ff-8594b114d0a8" providerId="ADAL" clId="{057323BA-78BB-B64E-A683-95F0A611BE00}" dt="2018-10-26T15:00:40.592" v="215" actId="113"/>
          <ac:spMkLst>
            <pc:docMk/>
            <pc:sldMk cId="1138062303" sldId="1160"/>
            <ac:spMk id="4" creationId="{1F34CD3D-F6A1-ED4E-982D-6863CB186D33}"/>
          </ac:spMkLst>
        </pc:spChg>
        <pc:spChg chg="add del">
          <ac:chgData name="Aytona-Arena, Loren" userId="dff38c10-91b7-4935-94ff-8594b114d0a8" providerId="ADAL" clId="{057323BA-78BB-B64E-A683-95F0A611BE00}" dt="2018-10-26T15:00:35.258" v="213"/>
          <ac:spMkLst>
            <pc:docMk/>
            <pc:sldMk cId="1138062303" sldId="1160"/>
            <ac:spMk id="6" creationId="{66A3D56D-7E56-E047-A347-6C38082F027E}"/>
          </ac:spMkLst>
        </pc:spChg>
        <pc:spChg chg="add mod">
          <ac:chgData name="Aytona-Arena, Loren" userId="dff38c10-91b7-4935-94ff-8594b114d0a8" providerId="ADAL" clId="{057323BA-78BB-B64E-A683-95F0A611BE00}" dt="2018-10-26T15:00:56.476" v="218" actId="1076"/>
          <ac:spMkLst>
            <pc:docMk/>
            <pc:sldMk cId="1138062303" sldId="1160"/>
            <ac:spMk id="7" creationId="{94C216B0-86A9-C04A-ABEF-5230787FE54E}"/>
          </ac:spMkLst>
        </pc:spChg>
        <pc:picChg chg="add mod">
          <ac:chgData name="Aytona-Arena, Loren" userId="dff38c10-91b7-4935-94ff-8594b114d0a8" providerId="ADAL" clId="{057323BA-78BB-B64E-A683-95F0A611BE00}" dt="2018-10-26T15:00:29.711" v="210" actId="1076"/>
          <ac:picMkLst>
            <pc:docMk/>
            <pc:sldMk cId="1138062303" sldId="1160"/>
            <ac:picMk id="3" creationId="{C5633EBD-E12A-7C49-8467-051675D92D27}"/>
          </ac:picMkLst>
        </pc:picChg>
        <pc:picChg chg="add del">
          <ac:chgData name="Aytona-Arena, Loren" userId="dff38c10-91b7-4935-94ff-8594b114d0a8" providerId="ADAL" clId="{057323BA-78BB-B64E-A683-95F0A611BE00}" dt="2018-10-26T15:00:35.258" v="213"/>
          <ac:picMkLst>
            <pc:docMk/>
            <pc:sldMk cId="1138062303" sldId="1160"/>
            <ac:picMk id="5" creationId="{D0D1093F-893D-C743-9330-EDF81384EA7A}"/>
          </ac:picMkLst>
        </pc:picChg>
      </pc:sldChg>
      <pc:sldChg chg="add del">
        <pc:chgData name="Aytona-Arena, Loren" userId="dff38c10-91b7-4935-94ff-8594b114d0a8" providerId="ADAL" clId="{057323BA-78BB-B64E-A683-95F0A611BE00}" dt="2018-10-26T14:58:45.287" v="189" actId="2696"/>
        <pc:sldMkLst>
          <pc:docMk/>
          <pc:sldMk cId="3470896872" sldId="1160"/>
        </pc:sldMkLst>
      </pc:sldChg>
      <pc:sldChg chg="add del">
        <pc:chgData name="Aytona-Arena, Loren" userId="dff38c10-91b7-4935-94ff-8594b114d0a8" providerId="ADAL" clId="{057323BA-78BB-B64E-A683-95F0A611BE00}" dt="2018-10-26T14:59:52.070" v="202"/>
        <pc:sldMkLst>
          <pc:docMk/>
          <pc:sldMk cId="461000726" sldId="1161"/>
        </pc:sldMkLst>
      </pc:sldChg>
      <pc:sldChg chg="addSp delSp modSp add">
        <pc:chgData name="Aytona-Arena, Loren" userId="dff38c10-91b7-4935-94ff-8594b114d0a8" providerId="ADAL" clId="{057323BA-78BB-B64E-A683-95F0A611BE00}" dt="2018-10-26T15:07:21.557" v="280" actId="1076"/>
        <pc:sldMkLst>
          <pc:docMk/>
          <pc:sldMk cId="2184445692" sldId="1161"/>
        </pc:sldMkLst>
        <pc:spChg chg="del">
          <ac:chgData name="Aytona-Arena, Loren" userId="dff38c10-91b7-4935-94ff-8594b114d0a8" providerId="ADAL" clId="{057323BA-78BB-B64E-A683-95F0A611BE00}" dt="2018-10-26T15:01:27.468" v="220" actId="478"/>
          <ac:spMkLst>
            <pc:docMk/>
            <pc:sldMk cId="2184445692" sldId="1161"/>
            <ac:spMk id="4" creationId="{1F34CD3D-F6A1-ED4E-982D-6863CB186D33}"/>
          </ac:spMkLst>
        </pc:spChg>
        <pc:spChg chg="add del">
          <ac:chgData name="Aytona-Arena, Loren" userId="dff38c10-91b7-4935-94ff-8594b114d0a8" providerId="ADAL" clId="{057323BA-78BB-B64E-A683-95F0A611BE00}" dt="2018-10-26T15:01:32.081" v="222" actId="478"/>
          <ac:spMkLst>
            <pc:docMk/>
            <pc:sldMk cId="2184445692" sldId="1161"/>
            <ac:spMk id="5" creationId="{A0BF96A3-7B98-3047-A905-3ADDEA717A1C}"/>
          </ac:spMkLst>
        </pc:spChg>
        <pc:spChg chg="add mod">
          <ac:chgData name="Aytona-Arena, Loren" userId="dff38c10-91b7-4935-94ff-8594b114d0a8" providerId="ADAL" clId="{057323BA-78BB-B64E-A683-95F0A611BE00}" dt="2018-10-26T15:07:17.974" v="279" actId="207"/>
          <ac:spMkLst>
            <pc:docMk/>
            <pc:sldMk cId="2184445692" sldId="1161"/>
            <ac:spMk id="6" creationId="{6024A3E4-CFFA-FB4E-81D3-34E63A4ED4DB}"/>
          </ac:spMkLst>
        </pc:spChg>
        <pc:spChg chg="del">
          <ac:chgData name="Aytona-Arena, Loren" userId="dff38c10-91b7-4935-94ff-8594b114d0a8" providerId="ADAL" clId="{057323BA-78BB-B64E-A683-95F0A611BE00}" dt="2018-10-26T15:01:33.610" v="223" actId="478"/>
          <ac:spMkLst>
            <pc:docMk/>
            <pc:sldMk cId="2184445692" sldId="1161"/>
            <ac:spMk id="7" creationId="{94C216B0-86A9-C04A-ABEF-5230787FE54E}"/>
          </ac:spMkLst>
        </pc:spChg>
        <pc:spChg chg="add mod">
          <ac:chgData name="Aytona-Arena, Loren" userId="dff38c10-91b7-4935-94ff-8594b114d0a8" providerId="ADAL" clId="{057323BA-78BB-B64E-A683-95F0A611BE00}" dt="2018-10-26T15:07:21.557" v="280" actId="1076"/>
          <ac:spMkLst>
            <pc:docMk/>
            <pc:sldMk cId="2184445692" sldId="1161"/>
            <ac:spMk id="10" creationId="{0955881D-FF87-804B-BB8F-04A36BB9278B}"/>
          </ac:spMkLst>
        </pc:spChg>
        <pc:spChg chg="add mod">
          <ac:chgData name="Aytona-Arena, Loren" userId="dff38c10-91b7-4935-94ff-8594b114d0a8" providerId="ADAL" clId="{057323BA-78BB-B64E-A683-95F0A611BE00}" dt="2018-10-26T15:02:18.939" v="243" actId="14100"/>
          <ac:spMkLst>
            <pc:docMk/>
            <pc:sldMk cId="2184445692" sldId="1161"/>
            <ac:spMk id="11" creationId="{9166C524-E583-DC43-9E12-05F89CF255E6}"/>
          </ac:spMkLst>
        </pc:spChg>
        <pc:spChg chg="add del">
          <ac:chgData name="Aytona-Arena, Loren" userId="dff38c10-91b7-4935-94ff-8594b114d0a8" providerId="ADAL" clId="{057323BA-78BB-B64E-A683-95F0A611BE00}" dt="2018-10-26T15:06:56.764" v="273"/>
          <ac:spMkLst>
            <pc:docMk/>
            <pc:sldMk cId="2184445692" sldId="1161"/>
            <ac:spMk id="12" creationId="{63481FF0-DD33-6F43-AB7C-ED06EA9FDAE2}"/>
          </ac:spMkLst>
        </pc:spChg>
        <pc:picChg chg="del">
          <ac:chgData name="Aytona-Arena, Loren" userId="dff38c10-91b7-4935-94ff-8594b114d0a8" providerId="ADAL" clId="{057323BA-78BB-B64E-A683-95F0A611BE00}" dt="2018-10-26T15:01:27.468" v="220" actId="478"/>
          <ac:picMkLst>
            <pc:docMk/>
            <pc:sldMk cId="2184445692" sldId="1161"/>
            <ac:picMk id="3" creationId="{C5633EBD-E12A-7C49-8467-051675D92D27}"/>
          </ac:picMkLst>
        </pc:picChg>
        <pc:picChg chg="add mod">
          <ac:chgData name="Aytona-Arena, Loren" userId="dff38c10-91b7-4935-94ff-8594b114d0a8" providerId="ADAL" clId="{057323BA-78BB-B64E-A683-95F0A611BE00}" dt="2018-10-26T15:02:09.173" v="239" actId="1076"/>
          <ac:picMkLst>
            <pc:docMk/>
            <pc:sldMk cId="2184445692" sldId="1161"/>
            <ac:picMk id="8" creationId="{6EACEBB8-F78B-9B46-A4F4-92690DF8C527}"/>
          </ac:picMkLst>
        </pc:picChg>
        <pc:picChg chg="add mod">
          <ac:chgData name="Aytona-Arena, Loren" userId="dff38c10-91b7-4935-94ff-8594b114d0a8" providerId="ADAL" clId="{057323BA-78BB-B64E-A683-95F0A611BE00}" dt="2018-10-26T15:07:21.557" v="280" actId="1076"/>
          <ac:picMkLst>
            <pc:docMk/>
            <pc:sldMk cId="2184445692" sldId="1161"/>
            <ac:picMk id="9" creationId="{D798165C-D3AF-C647-AEBF-27C6068AED43}"/>
          </ac:picMkLst>
        </pc:picChg>
      </pc:sldChg>
      <pc:sldChg chg="addSp delSp modSp add">
        <pc:chgData name="Aytona-Arena, Loren" userId="dff38c10-91b7-4935-94ff-8594b114d0a8" providerId="ADAL" clId="{057323BA-78BB-B64E-A683-95F0A611BE00}" dt="2018-10-26T15:06:46.637" v="271" actId="1076"/>
        <pc:sldMkLst>
          <pc:docMk/>
          <pc:sldMk cId="1179889695" sldId="1162"/>
        </pc:sldMkLst>
        <pc:spChg chg="mod">
          <ac:chgData name="Aytona-Arena, Loren" userId="dff38c10-91b7-4935-94ff-8594b114d0a8" providerId="ADAL" clId="{057323BA-78BB-B64E-A683-95F0A611BE00}" dt="2018-10-26T15:02:49.553" v="250" actId="20577"/>
          <ac:spMkLst>
            <pc:docMk/>
            <pc:sldMk cId="1179889695" sldId="1162"/>
            <ac:spMk id="2" creationId="{442E134E-03D0-F84A-B9AE-A6FF8C9F4A54}"/>
          </ac:spMkLst>
        </pc:spChg>
        <pc:spChg chg="add mod">
          <ac:chgData name="Aytona-Arena, Loren" userId="dff38c10-91b7-4935-94ff-8594b114d0a8" providerId="ADAL" clId="{057323BA-78BB-B64E-A683-95F0A611BE00}" dt="2018-10-26T15:06:43.655" v="270" actId="1076"/>
          <ac:spMkLst>
            <pc:docMk/>
            <pc:sldMk cId="1179889695" sldId="1162"/>
            <ac:spMk id="3" creationId="{E4E6C859-256D-EA4F-8926-BD708F1F81ED}"/>
          </ac:spMkLst>
        </pc:spChg>
        <pc:spChg chg="add mod">
          <ac:chgData name="Aytona-Arena, Loren" userId="dff38c10-91b7-4935-94ff-8594b114d0a8" providerId="ADAL" clId="{057323BA-78BB-B64E-A683-95F0A611BE00}" dt="2018-10-26T15:03:29.152" v="261" actId="14100"/>
          <ac:spMkLst>
            <pc:docMk/>
            <pc:sldMk cId="1179889695" sldId="1162"/>
            <ac:spMk id="5" creationId="{BED986FE-C042-4745-9811-47843F0E1339}"/>
          </ac:spMkLst>
        </pc:spChg>
        <pc:picChg chg="add del mod">
          <ac:chgData name="Aytona-Arena, Loren" userId="dff38c10-91b7-4935-94ff-8594b114d0a8" providerId="ADAL" clId="{057323BA-78BB-B64E-A683-95F0A611BE00}" dt="2018-10-26T15:06:13.729" v="262" actId="478"/>
          <ac:picMkLst>
            <pc:docMk/>
            <pc:sldMk cId="1179889695" sldId="1162"/>
            <ac:picMk id="4" creationId="{56C1C884-3807-8E42-807F-F8AB221BEEFB}"/>
          </ac:picMkLst>
        </pc:picChg>
        <pc:picChg chg="add mod">
          <ac:chgData name="Aytona-Arena, Loren" userId="dff38c10-91b7-4935-94ff-8594b114d0a8" providerId="ADAL" clId="{057323BA-78BB-B64E-A683-95F0A611BE00}" dt="2018-10-26T15:06:46.637" v="271" actId="1076"/>
          <ac:picMkLst>
            <pc:docMk/>
            <pc:sldMk cId="1179889695" sldId="1162"/>
            <ac:picMk id="7" creationId="{3BD8D270-ED2B-2E44-8C2C-FA2DB15AA711}"/>
          </ac:picMkLst>
        </pc:picChg>
      </pc:sldChg>
    </pc:docChg>
  </pc:docChgLst>
  <pc:docChgLst>
    <pc:chgData name="Aytona-Arena, Loren" userId="dff38c10-91b7-4935-94ff-8594b114d0a8" providerId="ADAL" clId="{867418FD-7F27-B34A-8C59-188E574360B5}"/>
    <pc:docChg chg="undo custSel modSld">
      <pc:chgData name="Aytona-Arena, Loren" userId="dff38c10-91b7-4935-94ff-8594b114d0a8" providerId="ADAL" clId="{867418FD-7F27-B34A-8C59-188E574360B5}" dt="2018-10-25T20:56:35.874" v="130" actId="1076"/>
      <pc:docMkLst>
        <pc:docMk/>
      </pc:docMkLst>
      <pc:sldChg chg="addSp delSp modSp">
        <pc:chgData name="Aytona-Arena, Loren" userId="dff38c10-91b7-4935-94ff-8594b114d0a8" providerId="ADAL" clId="{867418FD-7F27-B34A-8C59-188E574360B5}" dt="2018-10-25T16:12:49.839" v="118"/>
        <pc:sldMkLst>
          <pc:docMk/>
          <pc:sldMk cId="2940051775" sldId="357"/>
        </pc:sldMkLst>
        <pc:spChg chg="add mod">
          <ac:chgData name="Aytona-Arena, Loren" userId="dff38c10-91b7-4935-94ff-8594b114d0a8" providerId="ADAL" clId="{867418FD-7F27-B34A-8C59-188E574360B5}" dt="2018-10-25T16:10:22.301" v="77" actId="20577"/>
          <ac:spMkLst>
            <pc:docMk/>
            <pc:sldMk cId="2940051775" sldId="357"/>
            <ac:spMk id="10" creationId="{ED3159F6-8C1B-FD48-838B-2DED0E1EFACB}"/>
          </ac:spMkLst>
        </pc:spChg>
        <pc:spChg chg="del mod">
          <ac:chgData name="Aytona-Arena, Loren" userId="dff38c10-91b7-4935-94ff-8594b114d0a8" providerId="ADAL" clId="{867418FD-7F27-B34A-8C59-188E574360B5}" dt="2018-10-25T16:09:27.311" v="64" actId="478"/>
          <ac:spMkLst>
            <pc:docMk/>
            <pc:sldMk cId="2940051775" sldId="357"/>
            <ac:spMk id="33796" creationId="{00000000-0000-0000-0000-000000000000}"/>
          </ac:spMkLst>
        </pc:spChg>
        <pc:picChg chg="del">
          <ac:chgData name="Aytona-Arena, Loren" userId="dff38c10-91b7-4935-94ff-8594b114d0a8" providerId="ADAL" clId="{867418FD-7F27-B34A-8C59-188E574360B5}" dt="2018-10-25T16:12:47.336" v="117" actId="478"/>
          <ac:picMkLst>
            <pc:docMk/>
            <pc:sldMk cId="2940051775" sldId="357"/>
            <ac:picMk id="3" creationId="{DECA2E14-7B5C-F14F-888F-D36DF11836D2}"/>
          </ac:picMkLst>
        </pc:picChg>
        <pc:picChg chg="add del">
          <ac:chgData name="Aytona-Arena, Loren" userId="dff38c10-91b7-4935-94ff-8594b114d0a8" providerId="ADAL" clId="{867418FD-7F27-B34A-8C59-188E574360B5}" dt="2018-10-25T16:09:29.163" v="66"/>
          <ac:picMkLst>
            <pc:docMk/>
            <pc:sldMk cId="2940051775" sldId="357"/>
            <ac:picMk id="8" creationId="{0B255132-C5C1-FC4E-BA02-34184628A746}"/>
          </ac:picMkLst>
        </pc:picChg>
        <pc:picChg chg="add del">
          <ac:chgData name="Aytona-Arena, Loren" userId="dff38c10-91b7-4935-94ff-8594b114d0a8" providerId="ADAL" clId="{867418FD-7F27-B34A-8C59-188E574360B5}" dt="2018-10-25T16:09:29.163" v="66"/>
          <ac:picMkLst>
            <pc:docMk/>
            <pc:sldMk cId="2940051775" sldId="357"/>
            <ac:picMk id="9" creationId="{916C0BBE-F59D-7742-9AD9-17FA1C6EE9E6}"/>
          </ac:picMkLst>
        </pc:picChg>
        <pc:picChg chg="add">
          <ac:chgData name="Aytona-Arena, Loren" userId="dff38c10-91b7-4935-94ff-8594b114d0a8" providerId="ADAL" clId="{867418FD-7F27-B34A-8C59-188E574360B5}" dt="2018-10-25T16:12:49.839" v="118"/>
          <ac:picMkLst>
            <pc:docMk/>
            <pc:sldMk cId="2940051775" sldId="357"/>
            <ac:picMk id="11" creationId="{851E1C7C-07E6-6440-8DE3-5A5C0582950F}"/>
          </ac:picMkLst>
        </pc:picChg>
      </pc:sldChg>
      <pc:sldChg chg="addSp modSp">
        <pc:chgData name="Aytona-Arena, Loren" userId="dff38c10-91b7-4935-94ff-8594b114d0a8" providerId="ADAL" clId="{867418FD-7F27-B34A-8C59-188E574360B5}" dt="2018-10-25T16:14:19.034" v="121"/>
        <pc:sldMkLst>
          <pc:docMk/>
          <pc:sldMk cId="3831545191" sldId="358"/>
        </pc:sldMkLst>
        <pc:spChg chg="add">
          <ac:chgData name="Aytona-Arena, Loren" userId="dff38c10-91b7-4935-94ff-8594b114d0a8" providerId="ADAL" clId="{867418FD-7F27-B34A-8C59-188E574360B5}" dt="2018-10-25T16:14:19.034" v="121"/>
          <ac:spMkLst>
            <pc:docMk/>
            <pc:sldMk cId="3831545191" sldId="358"/>
            <ac:spMk id="5" creationId="{40F4A24D-235E-9345-A389-44C847306FD4}"/>
          </ac:spMkLst>
        </pc:spChg>
        <pc:picChg chg="mod modCrop">
          <ac:chgData name="Aytona-Arena, Loren" userId="dff38c10-91b7-4935-94ff-8594b114d0a8" providerId="ADAL" clId="{867418FD-7F27-B34A-8C59-188E574360B5}" dt="2018-10-25T16:13:13.087" v="120" actId="732"/>
          <ac:picMkLst>
            <pc:docMk/>
            <pc:sldMk cId="3831545191" sldId="358"/>
            <ac:picMk id="3" creationId="{E5C0EA97-43A3-FB48-947D-5B2D4374F066}"/>
          </ac:picMkLst>
        </pc:picChg>
      </pc:sldChg>
      <pc:sldChg chg="addSp delSp modSp">
        <pc:chgData name="Aytona-Arena, Loren" userId="dff38c10-91b7-4935-94ff-8594b114d0a8" providerId="ADAL" clId="{867418FD-7F27-B34A-8C59-188E574360B5}" dt="2018-10-25T20:56:35.874" v="130" actId="1076"/>
        <pc:sldMkLst>
          <pc:docMk/>
          <pc:sldMk cId="839021919" sldId="372"/>
        </pc:sldMkLst>
        <pc:spChg chg="add mod">
          <ac:chgData name="Aytona-Arena, Loren" userId="dff38c10-91b7-4935-94ff-8594b114d0a8" providerId="ADAL" clId="{867418FD-7F27-B34A-8C59-188E574360B5}" dt="2018-10-25T20:56:35.874" v="130" actId="1076"/>
          <ac:spMkLst>
            <pc:docMk/>
            <pc:sldMk cId="839021919" sldId="372"/>
            <ac:spMk id="2" creationId="{F29A3A14-780F-B942-A62F-14178176DDAC}"/>
          </ac:spMkLst>
        </pc:spChg>
        <pc:spChg chg="del mod">
          <ac:chgData name="Aytona-Arena, Loren" userId="dff38c10-91b7-4935-94ff-8594b114d0a8" providerId="ADAL" clId="{867418FD-7F27-B34A-8C59-188E574360B5}" dt="2018-10-25T16:10:51.550" v="79" actId="478"/>
          <ac:spMkLst>
            <pc:docMk/>
            <pc:sldMk cId="839021919" sldId="372"/>
            <ac:spMk id="8" creationId="{717E3036-F34B-6948-9EF2-299AC007FCDB}"/>
          </ac:spMkLst>
        </pc:spChg>
        <pc:spChg chg="add mod">
          <ac:chgData name="Aytona-Arena, Loren" userId="dff38c10-91b7-4935-94ff-8594b114d0a8" providerId="ADAL" clId="{867418FD-7F27-B34A-8C59-188E574360B5}" dt="2018-10-25T16:11:36.495" v="115" actId="1076"/>
          <ac:spMkLst>
            <pc:docMk/>
            <pc:sldMk cId="839021919" sldId="372"/>
            <ac:spMk id="9" creationId="{4FF1312A-5D14-1049-8F2A-AEFF323A60C9}"/>
          </ac:spMkLst>
        </pc:spChg>
        <pc:picChg chg="mod">
          <ac:chgData name="Aytona-Arena, Loren" userId="dff38c10-91b7-4935-94ff-8594b114d0a8" providerId="ADAL" clId="{867418FD-7F27-B34A-8C59-188E574360B5}" dt="2018-10-25T16:12:40.954" v="116" actId="14826"/>
          <ac:picMkLst>
            <pc:docMk/>
            <pc:sldMk cId="839021919" sldId="372"/>
            <ac:picMk id="3" creationId="{DECA2E14-7B5C-F14F-888F-D36DF11836D2}"/>
          </ac:picMkLst>
        </pc:picChg>
        <pc:picChg chg="add mod">
          <ac:chgData name="Aytona-Arena, Loren" userId="dff38c10-91b7-4935-94ff-8594b114d0a8" providerId="ADAL" clId="{867418FD-7F27-B34A-8C59-188E574360B5}" dt="2018-10-25T16:11:32.325" v="114" actId="14826"/>
          <ac:picMkLst>
            <pc:docMk/>
            <pc:sldMk cId="839021919" sldId="372"/>
            <ac:picMk id="10" creationId="{F36F59EE-7308-CE45-9915-E64611EDC93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CA" b="1" dirty="0"/>
              <a:t>Number of New Cases of Osteoarthritis</a:t>
            </a:r>
          </a:p>
        </c:rich>
      </c:tx>
      <c:layout>
        <c:manualLayout>
          <c:xMode val="edge"/>
          <c:yMode val="edge"/>
          <c:x val="6.2101456227891911E-3"/>
          <c:y val="5.878977770751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024718364160421E-2"/>
          <c:y val="0.20350822212074171"/>
          <c:w val="0.76484149267757373"/>
          <c:h val="0.62608474662184443"/>
        </c:manualLayout>
      </c:layout>
      <c:lineChart>
        <c:grouping val="standard"/>
        <c:varyColors val="0"/>
        <c:ser>
          <c:idx val="2"/>
          <c:order val="0"/>
          <c:tx>
            <c:strRef>
              <c:f>Sheet2!$D$2</c:f>
              <c:strCache>
                <c:ptCount val="1"/>
                <c:pt idx="0">
                  <c:v>Total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accent3"/>
              </a:solidFill>
              <a:ln w="44450">
                <a:noFill/>
              </a:ln>
              <a:effectLst/>
            </c:spPr>
          </c:marker>
          <c:cat>
            <c:numRef>
              <c:f>Sheet2!$A$3:$A$9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Sheet2!$D$3:$D$9</c:f>
              <c:numCache>
                <c:formatCode>General</c:formatCode>
                <c:ptCount val="7"/>
                <c:pt idx="0">
                  <c:v>373428</c:v>
                </c:pt>
                <c:pt idx="1">
                  <c:v>392801</c:v>
                </c:pt>
                <c:pt idx="2">
                  <c:v>412727</c:v>
                </c:pt>
                <c:pt idx="3">
                  <c:v>431358</c:v>
                </c:pt>
                <c:pt idx="4">
                  <c:v>446625</c:v>
                </c:pt>
                <c:pt idx="5">
                  <c:v>458585</c:v>
                </c:pt>
                <c:pt idx="6">
                  <c:v>469467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D7-F74C-BFFF-71F431F6CA45}"/>
            </c:ext>
          </c:extLst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Women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Sheet2!$A$3:$A$9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Sheet2!$C$3:$C$9</c:f>
              <c:numCache>
                <c:formatCode>General</c:formatCode>
                <c:ptCount val="7"/>
                <c:pt idx="0">
                  <c:v>227545</c:v>
                </c:pt>
                <c:pt idx="1">
                  <c:v>236252</c:v>
                </c:pt>
                <c:pt idx="2">
                  <c:v>245415</c:v>
                </c:pt>
                <c:pt idx="3">
                  <c:v>253789</c:v>
                </c:pt>
                <c:pt idx="4">
                  <c:v>260224</c:v>
                </c:pt>
                <c:pt idx="5">
                  <c:v>264847</c:v>
                </c:pt>
                <c:pt idx="6">
                  <c:v>268963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D7-F74C-BFFF-71F431F6CA45}"/>
            </c:ext>
          </c:extLst>
        </c:ser>
        <c:ser>
          <c:idx val="0"/>
          <c:order val="2"/>
          <c:tx>
            <c:strRef>
              <c:f>Sheet2!$B$2</c:f>
              <c:strCache>
                <c:ptCount val="1"/>
                <c:pt idx="0">
                  <c:v>Men</c:v>
                </c:pt>
              </c:strCache>
            </c:strRef>
          </c:tx>
          <c:spPr>
            <a:ln w="47625" cap="rnd">
              <a:solidFill>
                <a:srgbClr val="00A0A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A0AF"/>
              </a:solidFill>
              <a:ln w="47625">
                <a:noFill/>
              </a:ln>
              <a:effectLst/>
            </c:spPr>
          </c:marker>
          <c:cat>
            <c:numRef>
              <c:f>Sheet2!$A$3:$A$9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Sheet2!$B$3:$B$9</c:f>
              <c:numCache>
                <c:formatCode>General</c:formatCode>
                <c:ptCount val="7"/>
                <c:pt idx="0">
                  <c:v>145883</c:v>
                </c:pt>
                <c:pt idx="1">
                  <c:v>156549</c:v>
                </c:pt>
                <c:pt idx="2">
                  <c:v>167312</c:v>
                </c:pt>
                <c:pt idx="3">
                  <c:v>177568</c:v>
                </c:pt>
                <c:pt idx="4">
                  <c:v>186402</c:v>
                </c:pt>
                <c:pt idx="5">
                  <c:v>193738</c:v>
                </c:pt>
                <c:pt idx="6">
                  <c:v>200504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D7-F74C-BFFF-71F431F6CA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643944"/>
        <c:axId val="172312832"/>
      </c:lineChart>
      <c:catAx>
        <c:axId val="143643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 sz="1600" b="1" dirty="0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3009280159859248"/>
              <c:y val="0.95111673636590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2312832"/>
        <c:crosses val="autoZero"/>
        <c:auto val="1"/>
        <c:lblAlgn val="ctr"/>
        <c:lblOffset val="100"/>
        <c:noMultiLvlLbl val="0"/>
      </c:catAx>
      <c:valAx>
        <c:axId val="172312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3643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CA" b="1" dirty="0"/>
              <a:t>Percent</a:t>
            </a:r>
          </a:p>
        </c:rich>
      </c:tx>
      <c:layout>
        <c:manualLayout>
          <c:xMode val="edge"/>
          <c:yMode val="edge"/>
          <c:x val="2.517255268662343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6899518375834585E-2"/>
          <c:y val="0.1564041603656034"/>
          <c:w val="0.6976972666588549"/>
          <c:h val="0.68343901864868228"/>
        </c:manualLayout>
      </c:layout>
      <c:lineChart>
        <c:grouping val="standard"/>
        <c:varyColors val="0"/>
        <c:ser>
          <c:idx val="2"/>
          <c:order val="0"/>
          <c:tx>
            <c:strRef>
              <c:f>'Sheet 6'!$D$2</c:f>
              <c:strCache>
                <c:ptCount val="1"/>
                <c:pt idx="0">
                  <c:v>Total (% total population)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accent3"/>
              </a:solidFill>
              <a:ln w="44450">
                <a:noFill/>
              </a:ln>
              <a:effectLst/>
            </c:spPr>
          </c:marker>
          <c:cat>
            <c:numRef>
              <c:f>'Sheet 6'!$A$3:$A$9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'Sheet 6'!$D$3:$D$9</c:f>
              <c:numCache>
                <c:formatCode>General</c:formatCode>
                <c:ptCount val="7"/>
                <c:pt idx="0">
                  <c:v>13</c:v>
                </c:pt>
                <c:pt idx="1">
                  <c:v>16</c:v>
                </c:pt>
                <c:pt idx="2">
                  <c:v>18.600000000000001</c:v>
                </c:pt>
                <c:pt idx="3">
                  <c:v>20.9</c:v>
                </c:pt>
                <c:pt idx="4">
                  <c:v>22.9</c:v>
                </c:pt>
                <c:pt idx="5">
                  <c:v>24.5</c:v>
                </c:pt>
                <c:pt idx="6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B86-134D-BE61-3B0FE680CDBE}"/>
            </c:ext>
          </c:extLst>
        </c:ser>
        <c:ser>
          <c:idx val="1"/>
          <c:order val="1"/>
          <c:tx>
            <c:strRef>
              <c:f>'Sheet 6'!$C$2</c:f>
              <c:strCache>
                <c:ptCount val="1"/>
                <c:pt idx="0">
                  <c:v>Women (% women total)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'Sheet 6'!$A$3:$A$9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'Sheet 6'!$C$3:$C$9</c:f>
              <c:numCache>
                <c:formatCode>General</c:formatCode>
                <c:ptCount val="7"/>
                <c:pt idx="0">
                  <c:v>15.5</c:v>
                </c:pt>
                <c:pt idx="1">
                  <c:v>19.100000000000001</c:v>
                </c:pt>
                <c:pt idx="2">
                  <c:v>22.1</c:v>
                </c:pt>
                <c:pt idx="3">
                  <c:v>24.8</c:v>
                </c:pt>
                <c:pt idx="4">
                  <c:v>26.9</c:v>
                </c:pt>
                <c:pt idx="5">
                  <c:v>28.5</c:v>
                </c:pt>
                <c:pt idx="6">
                  <c:v>29.6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B86-134D-BE61-3B0FE680CDBE}"/>
            </c:ext>
          </c:extLst>
        </c:ser>
        <c:ser>
          <c:idx val="0"/>
          <c:order val="2"/>
          <c:tx>
            <c:strRef>
              <c:f>'Sheet 6'!$B$2</c:f>
              <c:strCache>
                <c:ptCount val="1"/>
                <c:pt idx="0">
                  <c:v>Men (% men total)</c:v>
                </c:pt>
              </c:strCache>
            </c:strRef>
          </c:tx>
          <c:spPr>
            <a:ln w="47625" cap="rnd">
              <a:solidFill>
                <a:srgbClr val="00A0A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A0AF"/>
              </a:solidFill>
              <a:ln w="47625">
                <a:noFill/>
              </a:ln>
              <a:effectLst/>
            </c:spPr>
          </c:marker>
          <c:cat>
            <c:numRef>
              <c:f>'Sheet 6'!$A$3:$A$9</c:f>
              <c:numCache>
                <c:formatCode>General</c:formatCode>
                <c:ptCount val="7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2025</c:v>
                </c:pt>
                <c:pt idx="4">
                  <c:v>2030</c:v>
                </c:pt>
                <c:pt idx="5">
                  <c:v>2035</c:v>
                </c:pt>
                <c:pt idx="6">
                  <c:v>2040</c:v>
                </c:pt>
              </c:numCache>
            </c:numRef>
          </c:cat>
          <c:val>
            <c:numRef>
              <c:f>'Sheet 6'!$B$3:$B$9</c:f>
              <c:numCache>
                <c:formatCode>General</c:formatCode>
                <c:ptCount val="7"/>
                <c:pt idx="0">
                  <c:v>10.6</c:v>
                </c:pt>
                <c:pt idx="1">
                  <c:v>12.9</c:v>
                </c:pt>
                <c:pt idx="2">
                  <c:v>15.1</c:v>
                </c:pt>
                <c:pt idx="3">
                  <c:v>17.100000000000001</c:v>
                </c:pt>
                <c:pt idx="4">
                  <c:v>18.8</c:v>
                </c:pt>
                <c:pt idx="5">
                  <c:v>20.399999999999999</c:v>
                </c:pt>
                <c:pt idx="6">
                  <c:v>21.6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86-134D-BE61-3B0FE680C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2310088"/>
        <c:axId val="172306560"/>
      </c:lineChart>
      <c:catAx>
        <c:axId val="1723100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 sz="1600" b="1" dirty="0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32597134853372917"/>
              <c:y val="0.927855045395204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2306560"/>
        <c:crosses val="autoZero"/>
        <c:auto val="1"/>
        <c:lblAlgn val="ctr"/>
        <c:lblOffset val="100"/>
        <c:noMultiLvlLbl val="0"/>
      </c:catAx>
      <c:valAx>
        <c:axId val="17230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231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372653313271853"/>
          <c:y val="0.41704867440418741"/>
          <c:w val="0.24714371876925245"/>
          <c:h val="0.204818510890825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CA" b="1" dirty="0"/>
              <a:t>Costs in Billions</a:t>
            </a:r>
          </a:p>
        </c:rich>
      </c:tx>
      <c:layout>
        <c:manualLayout>
          <c:xMode val="edge"/>
          <c:yMode val="edge"/>
          <c:x val="2.517255268662343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120858060444486E-2"/>
          <c:y val="0.19550281275645173"/>
          <c:w val="0.69640932276195244"/>
          <c:h val="0.6035731552210164"/>
        </c:manualLayout>
      </c:layout>
      <c:lineChart>
        <c:grouping val="standard"/>
        <c:varyColors val="0"/>
        <c:ser>
          <c:idx val="2"/>
          <c:order val="0"/>
          <c:tx>
            <c:strRef>
              <c:f>'Sheet 7'!$D$2</c:f>
              <c:strCache>
                <c:ptCount val="1"/>
                <c:pt idx="0">
                  <c:v>Total Economic Burden</c:v>
                </c:pt>
              </c:strCache>
            </c:strRef>
          </c:tx>
          <c:spPr>
            <a:ln w="476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12"/>
            <c:spPr>
              <a:solidFill>
                <a:schemeClr val="accent3"/>
              </a:solidFill>
              <a:ln w="44450">
                <a:noFill/>
              </a:ln>
              <a:effectLst/>
            </c:spPr>
          </c:marker>
          <c:cat>
            <c:numRef>
              <c:f>'Sheet 7'!$A$3:$A$7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</c:numCache>
            </c:numRef>
          </c:cat>
          <c:val>
            <c:numRef>
              <c:f>'Sheet 7'!$D$3:$D$7</c:f>
              <c:numCache>
                <c:formatCode>General</c:formatCode>
                <c:ptCount val="5"/>
                <c:pt idx="0">
                  <c:v>27.5</c:v>
                </c:pt>
                <c:pt idx="1">
                  <c:v>195.2</c:v>
                </c:pt>
                <c:pt idx="2">
                  <c:v>405.1</c:v>
                </c:pt>
                <c:pt idx="3">
                  <c:v>894.4</c:v>
                </c:pt>
                <c:pt idx="4">
                  <c:v>1455.5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90-894E-81BB-D9E1CE1F1D69}"/>
            </c:ext>
          </c:extLst>
        </c:ser>
        <c:ser>
          <c:idx val="1"/>
          <c:order val="1"/>
          <c:tx>
            <c:strRef>
              <c:f>'Sheet 7'!$C$2</c:f>
              <c:strCache>
                <c:ptCount val="1"/>
                <c:pt idx="0">
                  <c:v>Total Indirect Costs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12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'Sheet 7'!$A$3:$A$7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</c:numCache>
            </c:numRef>
          </c:cat>
          <c:val>
            <c:numRef>
              <c:f>'Sheet 7'!$C$3:$C$7</c:f>
              <c:numCache>
                <c:formatCode>General</c:formatCode>
                <c:ptCount val="5"/>
                <c:pt idx="0">
                  <c:v>17.3</c:v>
                </c:pt>
                <c:pt idx="1">
                  <c:v>119.9</c:v>
                </c:pt>
                <c:pt idx="2">
                  <c:v>247.6</c:v>
                </c:pt>
                <c:pt idx="3">
                  <c:v>555.1</c:v>
                </c:pt>
                <c:pt idx="4">
                  <c:v>909.1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90-894E-81BB-D9E1CE1F1D69}"/>
            </c:ext>
          </c:extLst>
        </c:ser>
        <c:ser>
          <c:idx val="0"/>
          <c:order val="2"/>
          <c:tx>
            <c:strRef>
              <c:f>'Sheet 7'!$B$2</c:f>
              <c:strCache>
                <c:ptCount val="1"/>
                <c:pt idx="0">
                  <c:v>Total Direct Costs</c:v>
                </c:pt>
              </c:strCache>
            </c:strRef>
          </c:tx>
          <c:spPr>
            <a:ln w="47625" cap="rnd">
              <a:solidFill>
                <a:srgbClr val="00A0AF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A0AF"/>
              </a:solidFill>
              <a:ln w="47625">
                <a:noFill/>
              </a:ln>
              <a:effectLst/>
            </c:spPr>
          </c:marker>
          <c:cat>
            <c:numRef>
              <c:f>'Sheet 7'!$A$3:$A$7</c:f>
              <c:numCache>
                <c:formatCode>General</c:formatCode>
                <c:ptCount val="5"/>
                <c:pt idx="0">
                  <c:v>2010</c:v>
                </c:pt>
                <c:pt idx="1">
                  <c:v>2015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</c:numCache>
            </c:numRef>
          </c:cat>
          <c:val>
            <c:numRef>
              <c:f>'Sheet 7'!$B$3:$B$7</c:f>
              <c:numCache>
                <c:formatCode>General</c:formatCode>
                <c:ptCount val="5"/>
                <c:pt idx="0">
                  <c:v>10.199999999999999</c:v>
                </c:pt>
                <c:pt idx="1">
                  <c:v>75.3</c:v>
                </c:pt>
                <c:pt idx="2">
                  <c:v>157.5</c:v>
                </c:pt>
                <c:pt idx="3">
                  <c:v>339.3</c:v>
                </c:pt>
                <c:pt idx="4">
                  <c:v>546.4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90-894E-81BB-D9E1CE1F1D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756256"/>
        <c:axId val="176753120"/>
      </c:lineChart>
      <c:catAx>
        <c:axId val="176756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 sz="1600" b="1" dirty="0">
                    <a:solidFill>
                      <a:sysClr val="windowText" lastClr="0000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32597134853372917"/>
              <c:y val="0.9278550453952043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753120"/>
        <c:crosses val="autoZero"/>
        <c:auto val="1"/>
        <c:lblAlgn val="ctr"/>
        <c:lblOffset val="100"/>
        <c:noMultiLvlLbl val="0"/>
      </c:catAx>
      <c:valAx>
        <c:axId val="176753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76756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F0974-820B-46F2-A420-4C6FD31AE27F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5E9D4C34-EEE5-4F14-8FA9-F70C4919C4C8}">
      <dgm:prSet phldrT="[Text]"/>
      <dgm:spPr>
        <a:solidFill>
          <a:srgbClr val="429EAD"/>
        </a:solidFill>
      </dgm:spPr>
      <dgm:t>
        <a:bodyPr/>
        <a:lstStyle/>
        <a:p>
          <a:r>
            <a:rPr lang="en-CA" b="1" dirty="0"/>
            <a:t>2010</a:t>
          </a:r>
        </a:p>
      </dgm:t>
    </dgm:pt>
    <dgm:pt modelId="{0113E633-C64D-44B3-8149-B31E8BFA4412}" type="parTrans" cxnId="{622A1245-3235-40A8-89DB-816D8CC99B47}">
      <dgm:prSet/>
      <dgm:spPr/>
      <dgm:t>
        <a:bodyPr/>
        <a:lstStyle/>
        <a:p>
          <a:endParaRPr lang="en-CA"/>
        </a:p>
      </dgm:t>
    </dgm:pt>
    <dgm:pt modelId="{6D767B04-6138-4B88-BA90-3CF436742047}" type="sibTrans" cxnId="{622A1245-3235-40A8-89DB-816D8CC99B47}">
      <dgm:prSet/>
      <dgm:spPr/>
      <dgm:t>
        <a:bodyPr/>
        <a:lstStyle/>
        <a:p>
          <a:endParaRPr lang="en-CA"/>
        </a:p>
      </dgm:t>
    </dgm:pt>
    <dgm:pt modelId="{4970410C-39B8-4604-9CCD-BADAFAA81E9C}">
      <dgm:prSet phldrT="[Text]"/>
      <dgm:spPr/>
      <dgm:t>
        <a:bodyPr/>
        <a:lstStyle/>
        <a:p>
          <a:r>
            <a:rPr lang="en-CA" sz="2700" dirty="0"/>
            <a:t>$2.9 Billion</a:t>
          </a:r>
        </a:p>
      </dgm:t>
    </dgm:pt>
    <dgm:pt modelId="{46F44000-8FC4-45A7-BF7B-E0BDA2F9DA6D}" type="parTrans" cxnId="{6442A135-18AE-4998-9BE5-A510F76BB5FD}">
      <dgm:prSet/>
      <dgm:spPr/>
      <dgm:t>
        <a:bodyPr/>
        <a:lstStyle/>
        <a:p>
          <a:endParaRPr lang="en-CA"/>
        </a:p>
      </dgm:t>
    </dgm:pt>
    <dgm:pt modelId="{C5D016AF-96C7-4DFC-9F49-1D49010997AB}" type="sibTrans" cxnId="{6442A135-18AE-4998-9BE5-A510F76BB5FD}">
      <dgm:prSet/>
      <dgm:spPr/>
      <dgm:t>
        <a:bodyPr/>
        <a:lstStyle/>
        <a:p>
          <a:endParaRPr lang="en-CA"/>
        </a:p>
      </dgm:t>
    </dgm:pt>
    <dgm:pt modelId="{A73F7863-B2E4-407D-BDBD-BD102F939044}">
      <dgm:prSet phldrT="[Text]"/>
      <dgm:spPr>
        <a:solidFill>
          <a:srgbClr val="0C6577"/>
        </a:solidFill>
      </dgm:spPr>
      <dgm:t>
        <a:bodyPr/>
        <a:lstStyle/>
        <a:p>
          <a:r>
            <a:rPr lang="en-CA" b="1" dirty="0"/>
            <a:t>2031</a:t>
          </a:r>
        </a:p>
      </dgm:t>
    </dgm:pt>
    <dgm:pt modelId="{426FE70B-D2D4-4AA6-B1CD-CC29FA5ED70C}" type="parTrans" cxnId="{93942597-2ACD-4DD2-A30E-B18BEA67889E}">
      <dgm:prSet/>
      <dgm:spPr/>
      <dgm:t>
        <a:bodyPr/>
        <a:lstStyle/>
        <a:p>
          <a:endParaRPr lang="en-CA"/>
        </a:p>
      </dgm:t>
    </dgm:pt>
    <dgm:pt modelId="{043A76C5-9EAA-45F2-AD09-FC1E13012ED8}" type="sibTrans" cxnId="{93942597-2ACD-4DD2-A30E-B18BEA67889E}">
      <dgm:prSet/>
      <dgm:spPr/>
      <dgm:t>
        <a:bodyPr/>
        <a:lstStyle/>
        <a:p>
          <a:endParaRPr lang="en-CA"/>
        </a:p>
      </dgm:t>
    </dgm:pt>
    <dgm:pt modelId="{57502A6B-C535-4548-87DB-C0B3597C7E37}">
      <dgm:prSet phldrT="[Text]"/>
      <dgm:spPr/>
      <dgm:t>
        <a:bodyPr/>
        <a:lstStyle/>
        <a:p>
          <a:r>
            <a:rPr lang="en-CA" sz="2700" dirty="0"/>
            <a:t>$7.6 Billion</a:t>
          </a:r>
        </a:p>
      </dgm:t>
    </dgm:pt>
    <dgm:pt modelId="{B026F455-5425-400D-97B7-51FFBAEB450E}" type="parTrans" cxnId="{C6E350D7-43E9-42D4-8AF8-8865994CCDA0}">
      <dgm:prSet/>
      <dgm:spPr/>
      <dgm:t>
        <a:bodyPr/>
        <a:lstStyle/>
        <a:p>
          <a:endParaRPr lang="en-CA"/>
        </a:p>
      </dgm:t>
    </dgm:pt>
    <dgm:pt modelId="{74EDBE3A-C476-4BDF-99F0-F34145EDBDB0}" type="sibTrans" cxnId="{C6E350D7-43E9-42D4-8AF8-8865994CCDA0}">
      <dgm:prSet/>
      <dgm:spPr/>
      <dgm:t>
        <a:bodyPr/>
        <a:lstStyle/>
        <a:p>
          <a:endParaRPr lang="en-CA"/>
        </a:p>
      </dgm:t>
    </dgm:pt>
    <dgm:pt modelId="{A47350B6-CC3A-4D29-BE3F-47B9B10CF7EC}">
      <dgm:prSet phldrT="[Text]" custT="1"/>
      <dgm:spPr/>
      <dgm:t>
        <a:bodyPr/>
        <a:lstStyle/>
        <a:p>
          <a:r>
            <a:rPr lang="en-CA" sz="1800" dirty="0"/>
            <a:t>Out-of-pocket: </a:t>
          </a:r>
          <a:br>
            <a:rPr lang="en-CA" sz="1800" dirty="0"/>
          </a:br>
          <a:r>
            <a:rPr lang="en-CA" sz="1800" dirty="0"/>
            <a:t>$842 million</a:t>
          </a:r>
        </a:p>
      </dgm:t>
    </dgm:pt>
    <dgm:pt modelId="{723A5C7E-A307-4DB5-B1C6-929C1E245A81}" type="parTrans" cxnId="{00037119-4937-48DE-A845-9C402CBE4A7C}">
      <dgm:prSet/>
      <dgm:spPr/>
      <dgm:t>
        <a:bodyPr/>
        <a:lstStyle/>
        <a:p>
          <a:endParaRPr lang="en-CA"/>
        </a:p>
      </dgm:t>
    </dgm:pt>
    <dgm:pt modelId="{00716B87-A9A4-4CEF-BFEA-683A54F51364}" type="sibTrans" cxnId="{00037119-4937-48DE-A845-9C402CBE4A7C}">
      <dgm:prSet/>
      <dgm:spPr/>
      <dgm:t>
        <a:bodyPr/>
        <a:lstStyle/>
        <a:p>
          <a:endParaRPr lang="en-CA"/>
        </a:p>
      </dgm:t>
    </dgm:pt>
    <dgm:pt modelId="{89391639-A313-40A9-A675-CFFEC4C9E6E4}">
      <dgm:prSet phldrT="[Text]" custT="1"/>
      <dgm:spPr/>
      <dgm:t>
        <a:bodyPr/>
        <a:lstStyle/>
        <a:p>
          <a:r>
            <a:rPr lang="en-CA" sz="1800" dirty="0"/>
            <a:t>Health system: </a:t>
          </a:r>
          <a:br>
            <a:rPr lang="en-CA" sz="1800" dirty="0"/>
          </a:br>
          <a:r>
            <a:rPr lang="en-CA" sz="1800" dirty="0"/>
            <a:t>$2.06 billion</a:t>
          </a:r>
        </a:p>
      </dgm:t>
    </dgm:pt>
    <dgm:pt modelId="{BB59B6B9-4E0C-486D-8E1B-62D7653AE0BE}" type="parTrans" cxnId="{441F6E14-69F1-4279-B4F7-84D18F91FAC1}">
      <dgm:prSet/>
      <dgm:spPr/>
      <dgm:t>
        <a:bodyPr/>
        <a:lstStyle/>
        <a:p>
          <a:endParaRPr lang="en-CA"/>
        </a:p>
      </dgm:t>
    </dgm:pt>
    <dgm:pt modelId="{0E44ED33-BE7F-4511-9C3A-6FFAB3ADF61E}" type="sibTrans" cxnId="{441F6E14-69F1-4279-B4F7-84D18F91FAC1}">
      <dgm:prSet/>
      <dgm:spPr/>
      <dgm:t>
        <a:bodyPr/>
        <a:lstStyle/>
        <a:p>
          <a:endParaRPr lang="en-CA"/>
        </a:p>
      </dgm:t>
    </dgm:pt>
    <dgm:pt modelId="{BC20EB05-D24F-4DCE-AF9D-7C4C9B7F6C8B}">
      <dgm:prSet phldrT="[Text]" custT="1"/>
      <dgm:spPr/>
      <dgm:t>
        <a:bodyPr/>
        <a:lstStyle/>
        <a:p>
          <a:r>
            <a:rPr lang="en-CA" sz="1800" dirty="0"/>
            <a:t>Out-of-pocket: </a:t>
          </a:r>
          <a:br>
            <a:rPr lang="en-CA" sz="1800" dirty="0"/>
          </a:br>
          <a:r>
            <a:rPr lang="en-CA" sz="1800" dirty="0"/>
            <a:t>$1.92 billion</a:t>
          </a:r>
        </a:p>
      </dgm:t>
    </dgm:pt>
    <dgm:pt modelId="{DDC3010E-A225-4E1B-B465-61BF427A9DF8}" type="parTrans" cxnId="{FB5B99EB-887A-4129-9C68-B393B098A660}">
      <dgm:prSet/>
      <dgm:spPr/>
      <dgm:t>
        <a:bodyPr/>
        <a:lstStyle/>
        <a:p>
          <a:endParaRPr lang="en-CA"/>
        </a:p>
      </dgm:t>
    </dgm:pt>
    <dgm:pt modelId="{051645B4-2F34-4BE7-889E-AA3C98E45C2D}" type="sibTrans" cxnId="{FB5B99EB-887A-4129-9C68-B393B098A660}">
      <dgm:prSet/>
      <dgm:spPr/>
      <dgm:t>
        <a:bodyPr/>
        <a:lstStyle/>
        <a:p>
          <a:endParaRPr lang="en-CA"/>
        </a:p>
      </dgm:t>
    </dgm:pt>
    <dgm:pt modelId="{AC6A036A-8CDA-4648-9418-F241F37BB859}">
      <dgm:prSet custT="1"/>
      <dgm:spPr/>
      <dgm:t>
        <a:bodyPr/>
        <a:lstStyle/>
        <a:p>
          <a:r>
            <a:rPr lang="en-CA" sz="1800" dirty="0"/>
            <a:t>Health system: </a:t>
          </a:r>
          <a:br>
            <a:rPr lang="en-CA" sz="1800" dirty="0"/>
          </a:br>
          <a:r>
            <a:rPr lang="en-CA" sz="1800" dirty="0"/>
            <a:t>$5.7 billion</a:t>
          </a:r>
        </a:p>
      </dgm:t>
    </dgm:pt>
    <dgm:pt modelId="{071BBC23-6FD5-4249-AF3B-EFCDF53D4873}" type="parTrans" cxnId="{4F1B773D-6E47-4FE7-B8E8-D9964A71698C}">
      <dgm:prSet/>
      <dgm:spPr/>
      <dgm:t>
        <a:bodyPr/>
        <a:lstStyle/>
        <a:p>
          <a:endParaRPr lang="en-CA"/>
        </a:p>
      </dgm:t>
    </dgm:pt>
    <dgm:pt modelId="{1519A4D0-13CC-4DEC-AEEA-10D7B1FB68DB}" type="sibTrans" cxnId="{4F1B773D-6E47-4FE7-B8E8-D9964A71698C}">
      <dgm:prSet/>
      <dgm:spPr/>
      <dgm:t>
        <a:bodyPr/>
        <a:lstStyle/>
        <a:p>
          <a:endParaRPr lang="en-CA"/>
        </a:p>
      </dgm:t>
    </dgm:pt>
    <dgm:pt modelId="{23DD600D-75E0-40DA-A556-F231EB5E05C3}" type="pres">
      <dgm:prSet presAssocID="{A9DF0974-820B-46F2-A420-4C6FD31AE27F}" presName="Name0" presStyleCnt="0">
        <dgm:presLayoutVars>
          <dgm:dir/>
          <dgm:animLvl val="lvl"/>
          <dgm:resizeHandles val="exact"/>
        </dgm:presLayoutVars>
      </dgm:prSet>
      <dgm:spPr/>
    </dgm:pt>
    <dgm:pt modelId="{84FB78E6-A8F8-485A-9D18-A51A28E2A485}" type="pres">
      <dgm:prSet presAssocID="{5E9D4C34-EEE5-4F14-8FA9-F70C4919C4C8}" presName="compositeNode" presStyleCnt="0">
        <dgm:presLayoutVars>
          <dgm:bulletEnabled val="1"/>
        </dgm:presLayoutVars>
      </dgm:prSet>
      <dgm:spPr/>
    </dgm:pt>
    <dgm:pt modelId="{BFA7A1A4-3567-48BD-A8BF-80EA57F8D647}" type="pres">
      <dgm:prSet presAssocID="{5E9D4C34-EEE5-4F14-8FA9-F70C4919C4C8}" presName="bgRect" presStyleLbl="node1" presStyleIdx="0" presStyleCnt="2"/>
      <dgm:spPr/>
    </dgm:pt>
    <dgm:pt modelId="{2027F9E2-AA7E-4420-9B28-F5FA5CB299B0}" type="pres">
      <dgm:prSet presAssocID="{5E9D4C34-EEE5-4F14-8FA9-F70C4919C4C8}" presName="parentNode" presStyleLbl="node1" presStyleIdx="0" presStyleCnt="2">
        <dgm:presLayoutVars>
          <dgm:chMax val="0"/>
          <dgm:bulletEnabled val="1"/>
        </dgm:presLayoutVars>
      </dgm:prSet>
      <dgm:spPr/>
    </dgm:pt>
    <dgm:pt modelId="{31B59A20-2D5F-48C6-A42E-B40034DDFE14}" type="pres">
      <dgm:prSet presAssocID="{5E9D4C34-EEE5-4F14-8FA9-F70C4919C4C8}" presName="childNode" presStyleLbl="node1" presStyleIdx="0" presStyleCnt="2">
        <dgm:presLayoutVars>
          <dgm:bulletEnabled val="1"/>
        </dgm:presLayoutVars>
      </dgm:prSet>
      <dgm:spPr/>
    </dgm:pt>
    <dgm:pt modelId="{01FAFE61-8F66-4D0E-9CF9-6D390A72022D}" type="pres">
      <dgm:prSet presAssocID="{6D767B04-6138-4B88-BA90-3CF436742047}" presName="hSp" presStyleCnt="0"/>
      <dgm:spPr/>
    </dgm:pt>
    <dgm:pt modelId="{C4200F0E-9738-4052-83CE-3EFC552D3A37}" type="pres">
      <dgm:prSet presAssocID="{6D767B04-6138-4B88-BA90-3CF436742047}" presName="vProcSp" presStyleCnt="0"/>
      <dgm:spPr/>
    </dgm:pt>
    <dgm:pt modelId="{4E6CBEB5-A584-451D-BD58-EBD548CDDED0}" type="pres">
      <dgm:prSet presAssocID="{6D767B04-6138-4B88-BA90-3CF436742047}" presName="vSp1" presStyleCnt="0"/>
      <dgm:spPr/>
    </dgm:pt>
    <dgm:pt modelId="{8970DC92-F7D7-4033-9667-2141EAE3C242}" type="pres">
      <dgm:prSet presAssocID="{6D767B04-6138-4B88-BA90-3CF436742047}" presName="simulatedConn" presStyleLbl="solidFgAcc1" presStyleIdx="0" presStyleCnt="1"/>
      <dgm:spPr>
        <a:solidFill>
          <a:schemeClr val="bg1">
            <a:lumMod val="85000"/>
          </a:schemeClr>
        </a:solidFill>
        <a:ln w="38100">
          <a:solidFill>
            <a:schemeClr val="bg1"/>
          </a:solidFill>
        </a:ln>
      </dgm:spPr>
    </dgm:pt>
    <dgm:pt modelId="{92593CBF-BE5A-4EB1-B180-B9C2BB8AE3DB}" type="pres">
      <dgm:prSet presAssocID="{6D767B04-6138-4B88-BA90-3CF436742047}" presName="vSp2" presStyleCnt="0"/>
      <dgm:spPr/>
    </dgm:pt>
    <dgm:pt modelId="{FE23986D-7C96-4627-97AB-87CBDACD9286}" type="pres">
      <dgm:prSet presAssocID="{6D767B04-6138-4B88-BA90-3CF436742047}" presName="sibTrans" presStyleCnt="0"/>
      <dgm:spPr/>
    </dgm:pt>
    <dgm:pt modelId="{8F804825-847B-42DF-9C44-1238C3F2E68B}" type="pres">
      <dgm:prSet presAssocID="{A73F7863-B2E4-407D-BDBD-BD102F939044}" presName="compositeNode" presStyleCnt="0">
        <dgm:presLayoutVars>
          <dgm:bulletEnabled val="1"/>
        </dgm:presLayoutVars>
      </dgm:prSet>
      <dgm:spPr/>
    </dgm:pt>
    <dgm:pt modelId="{18EFE99B-5B91-4AC0-927A-A6A869A0EA5F}" type="pres">
      <dgm:prSet presAssocID="{A73F7863-B2E4-407D-BDBD-BD102F939044}" presName="bgRect" presStyleLbl="node1" presStyleIdx="1" presStyleCnt="2" custLinFactNeighborX="577" custLinFactNeighborY="1609"/>
      <dgm:spPr/>
    </dgm:pt>
    <dgm:pt modelId="{DDB24AE8-9845-4837-9C5C-9ABBB5724130}" type="pres">
      <dgm:prSet presAssocID="{A73F7863-B2E4-407D-BDBD-BD102F939044}" presName="parentNode" presStyleLbl="node1" presStyleIdx="1" presStyleCnt="2">
        <dgm:presLayoutVars>
          <dgm:chMax val="0"/>
          <dgm:bulletEnabled val="1"/>
        </dgm:presLayoutVars>
      </dgm:prSet>
      <dgm:spPr/>
    </dgm:pt>
    <dgm:pt modelId="{56426F89-6823-4323-828B-7F3346138B34}" type="pres">
      <dgm:prSet presAssocID="{A73F7863-B2E4-407D-BDBD-BD102F939044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2BE10E09-E7AF-4A29-B1AE-13EE78FABCB6}" type="presOf" srcId="{A73F7863-B2E4-407D-BDBD-BD102F939044}" destId="{18EFE99B-5B91-4AC0-927A-A6A869A0EA5F}" srcOrd="0" destOrd="0" presId="urn:microsoft.com/office/officeart/2005/8/layout/hProcess7"/>
    <dgm:cxn modelId="{06DA1F11-1825-4ADC-81B9-45AF47B1974B}" type="presOf" srcId="{A9DF0974-820B-46F2-A420-4C6FD31AE27F}" destId="{23DD600D-75E0-40DA-A556-F231EB5E05C3}" srcOrd="0" destOrd="0" presId="urn:microsoft.com/office/officeart/2005/8/layout/hProcess7"/>
    <dgm:cxn modelId="{441F6E14-69F1-4279-B4F7-84D18F91FAC1}" srcId="{4970410C-39B8-4604-9CCD-BADAFAA81E9C}" destId="{89391639-A313-40A9-A675-CFFEC4C9E6E4}" srcOrd="1" destOrd="0" parTransId="{BB59B6B9-4E0C-486D-8E1B-62D7653AE0BE}" sibTransId="{0E44ED33-BE7F-4511-9C3A-6FFAB3ADF61E}"/>
    <dgm:cxn modelId="{00037119-4937-48DE-A845-9C402CBE4A7C}" srcId="{4970410C-39B8-4604-9CCD-BADAFAA81E9C}" destId="{A47350B6-CC3A-4D29-BE3F-47B9B10CF7EC}" srcOrd="0" destOrd="0" parTransId="{723A5C7E-A307-4DB5-B1C6-929C1E245A81}" sibTransId="{00716B87-A9A4-4CEF-BFEA-683A54F51364}"/>
    <dgm:cxn modelId="{6442A135-18AE-4998-9BE5-A510F76BB5FD}" srcId="{5E9D4C34-EEE5-4F14-8FA9-F70C4919C4C8}" destId="{4970410C-39B8-4604-9CCD-BADAFAA81E9C}" srcOrd="0" destOrd="0" parTransId="{46F44000-8FC4-45A7-BF7B-E0BDA2F9DA6D}" sibTransId="{C5D016AF-96C7-4DFC-9F49-1D49010997AB}"/>
    <dgm:cxn modelId="{4F1B773D-6E47-4FE7-B8E8-D9964A71698C}" srcId="{57502A6B-C535-4548-87DB-C0B3597C7E37}" destId="{AC6A036A-8CDA-4648-9418-F241F37BB859}" srcOrd="1" destOrd="0" parTransId="{071BBC23-6FD5-4249-AF3B-EFCDF53D4873}" sibTransId="{1519A4D0-13CC-4DEC-AEEA-10D7B1FB68DB}"/>
    <dgm:cxn modelId="{622A1245-3235-40A8-89DB-816D8CC99B47}" srcId="{A9DF0974-820B-46F2-A420-4C6FD31AE27F}" destId="{5E9D4C34-EEE5-4F14-8FA9-F70C4919C4C8}" srcOrd="0" destOrd="0" parTransId="{0113E633-C64D-44B3-8149-B31E8BFA4412}" sibTransId="{6D767B04-6138-4B88-BA90-3CF436742047}"/>
    <dgm:cxn modelId="{5CCC9352-5727-4A8E-BC43-89B355BBB64F}" type="presOf" srcId="{5E9D4C34-EEE5-4F14-8FA9-F70C4919C4C8}" destId="{BFA7A1A4-3567-48BD-A8BF-80EA57F8D647}" srcOrd="0" destOrd="0" presId="urn:microsoft.com/office/officeart/2005/8/layout/hProcess7"/>
    <dgm:cxn modelId="{FF7A9B61-365E-4781-8491-25F93F6CC940}" type="presOf" srcId="{89391639-A313-40A9-A675-CFFEC4C9E6E4}" destId="{31B59A20-2D5F-48C6-A42E-B40034DDFE14}" srcOrd="0" destOrd="2" presId="urn:microsoft.com/office/officeart/2005/8/layout/hProcess7"/>
    <dgm:cxn modelId="{0502CD63-3A1F-4E96-B8CD-41DB2003AD41}" type="presOf" srcId="{A47350B6-CC3A-4D29-BE3F-47B9B10CF7EC}" destId="{31B59A20-2D5F-48C6-A42E-B40034DDFE14}" srcOrd="0" destOrd="1" presId="urn:microsoft.com/office/officeart/2005/8/layout/hProcess7"/>
    <dgm:cxn modelId="{855FB478-8822-416B-A530-A1AC092ABD55}" type="presOf" srcId="{57502A6B-C535-4548-87DB-C0B3597C7E37}" destId="{56426F89-6823-4323-828B-7F3346138B34}" srcOrd="0" destOrd="0" presId="urn:microsoft.com/office/officeart/2005/8/layout/hProcess7"/>
    <dgm:cxn modelId="{E4DAF583-3CCE-460B-AA99-20CDF0DBD962}" type="presOf" srcId="{AC6A036A-8CDA-4648-9418-F241F37BB859}" destId="{56426F89-6823-4323-828B-7F3346138B34}" srcOrd="0" destOrd="2" presId="urn:microsoft.com/office/officeart/2005/8/layout/hProcess7"/>
    <dgm:cxn modelId="{93942597-2ACD-4DD2-A30E-B18BEA67889E}" srcId="{A9DF0974-820B-46F2-A420-4C6FD31AE27F}" destId="{A73F7863-B2E4-407D-BDBD-BD102F939044}" srcOrd="1" destOrd="0" parTransId="{426FE70B-D2D4-4AA6-B1CD-CC29FA5ED70C}" sibTransId="{043A76C5-9EAA-45F2-AD09-FC1E13012ED8}"/>
    <dgm:cxn modelId="{FE97A699-1D6A-4D60-B18D-4179F9C9DFAF}" type="presOf" srcId="{4970410C-39B8-4604-9CCD-BADAFAA81E9C}" destId="{31B59A20-2D5F-48C6-A42E-B40034DDFE14}" srcOrd="0" destOrd="0" presId="urn:microsoft.com/office/officeart/2005/8/layout/hProcess7"/>
    <dgm:cxn modelId="{E94338AE-823D-4D1E-AC4C-DE61D8EA55F3}" type="presOf" srcId="{A73F7863-B2E4-407D-BDBD-BD102F939044}" destId="{DDB24AE8-9845-4837-9C5C-9ABBB5724130}" srcOrd="1" destOrd="0" presId="urn:microsoft.com/office/officeart/2005/8/layout/hProcess7"/>
    <dgm:cxn modelId="{295223CC-E831-417B-A34F-2E0E0C43970C}" type="presOf" srcId="{BC20EB05-D24F-4DCE-AF9D-7C4C9B7F6C8B}" destId="{56426F89-6823-4323-828B-7F3346138B34}" srcOrd="0" destOrd="1" presId="urn:microsoft.com/office/officeart/2005/8/layout/hProcess7"/>
    <dgm:cxn modelId="{C6E350D7-43E9-42D4-8AF8-8865994CCDA0}" srcId="{A73F7863-B2E4-407D-BDBD-BD102F939044}" destId="{57502A6B-C535-4548-87DB-C0B3597C7E37}" srcOrd="0" destOrd="0" parTransId="{B026F455-5425-400D-97B7-51FFBAEB450E}" sibTransId="{74EDBE3A-C476-4BDF-99F0-F34145EDBDB0}"/>
    <dgm:cxn modelId="{FB5B99EB-887A-4129-9C68-B393B098A660}" srcId="{57502A6B-C535-4548-87DB-C0B3597C7E37}" destId="{BC20EB05-D24F-4DCE-AF9D-7C4C9B7F6C8B}" srcOrd="0" destOrd="0" parTransId="{DDC3010E-A225-4E1B-B465-61BF427A9DF8}" sibTransId="{051645B4-2F34-4BE7-889E-AA3C98E45C2D}"/>
    <dgm:cxn modelId="{8BA951F4-6CD4-4D35-9786-4A0B94BAF3C8}" type="presOf" srcId="{5E9D4C34-EEE5-4F14-8FA9-F70C4919C4C8}" destId="{2027F9E2-AA7E-4420-9B28-F5FA5CB299B0}" srcOrd="1" destOrd="0" presId="urn:microsoft.com/office/officeart/2005/8/layout/hProcess7"/>
    <dgm:cxn modelId="{A11BD2C1-C0C0-49B8-8B5C-0A580865D619}" type="presParOf" srcId="{23DD600D-75E0-40DA-A556-F231EB5E05C3}" destId="{84FB78E6-A8F8-485A-9D18-A51A28E2A485}" srcOrd="0" destOrd="0" presId="urn:microsoft.com/office/officeart/2005/8/layout/hProcess7"/>
    <dgm:cxn modelId="{C755B8BE-6099-40E5-B73F-4F99025691BE}" type="presParOf" srcId="{84FB78E6-A8F8-485A-9D18-A51A28E2A485}" destId="{BFA7A1A4-3567-48BD-A8BF-80EA57F8D647}" srcOrd="0" destOrd="0" presId="urn:microsoft.com/office/officeart/2005/8/layout/hProcess7"/>
    <dgm:cxn modelId="{3288D44E-76FB-4562-A42D-2CE94699F229}" type="presParOf" srcId="{84FB78E6-A8F8-485A-9D18-A51A28E2A485}" destId="{2027F9E2-AA7E-4420-9B28-F5FA5CB299B0}" srcOrd="1" destOrd="0" presId="urn:microsoft.com/office/officeart/2005/8/layout/hProcess7"/>
    <dgm:cxn modelId="{0E604923-2D66-41FA-AB76-7AE6B5126A2C}" type="presParOf" srcId="{84FB78E6-A8F8-485A-9D18-A51A28E2A485}" destId="{31B59A20-2D5F-48C6-A42E-B40034DDFE14}" srcOrd="2" destOrd="0" presId="urn:microsoft.com/office/officeart/2005/8/layout/hProcess7"/>
    <dgm:cxn modelId="{7BD3138E-912B-473F-BCF6-0BE1E93A1850}" type="presParOf" srcId="{23DD600D-75E0-40DA-A556-F231EB5E05C3}" destId="{01FAFE61-8F66-4D0E-9CF9-6D390A72022D}" srcOrd="1" destOrd="0" presId="urn:microsoft.com/office/officeart/2005/8/layout/hProcess7"/>
    <dgm:cxn modelId="{40613CFB-8116-40FA-8E3E-EA6175D0D7C8}" type="presParOf" srcId="{23DD600D-75E0-40DA-A556-F231EB5E05C3}" destId="{C4200F0E-9738-4052-83CE-3EFC552D3A37}" srcOrd="2" destOrd="0" presId="urn:microsoft.com/office/officeart/2005/8/layout/hProcess7"/>
    <dgm:cxn modelId="{F1875CA2-3E70-4E23-B6EB-EF8893850995}" type="presParOf" srcId="{C4200F0E-9738-4052-83CE-3EFC552D3A37}" destId="{4E6CBEB5-A584-451D-BD58-EBD548CDDED0}" srcOrd="0" destOrd="0" presId="urn:microsoft.com/office/officeart/2005/8/layout/hProcess7"/>
    <dgm:cxn modelId="{1A8AC4F1-B25F-4107-83A1-9361877C0B52}" type="presParOf" srcId="{C4200F0E-9738-4052-83CE-3EFC552D3A37}" destId="{8970DC92-F7D7-4033-9667-2141EAE3C242}" srcOrd="1" destOrd="0" presId="urn:microsoft.com/office/officeart/2005/8/layout/hProcess7"/>
    <dgm:cxn modelId="{E4B73850-4DD6-429C-9E40-76212E7C0255}" type="presParOf" srcId="{C4200F0E-9738-4052-83CE-3EFC552D3A37}" destId="{92593CBF-BE5A-4EB1-B180-B9C2BB8AE3DB}" srcOrd="2" destOrd="0" presId="urn:microsoft.com/office/officeart/2005/8/layout/hProcess7"/>
    <dgm:cxn modelId="{A43CA03F-BC9B-4CE7-A1F0-0CD168EF8134}" type="presParOf" srcId="{23DD600D-75E0-40DA-A556-F231EB5E05C3}" destId="{FE23986D-7C96-4627-97AB-87CBDACD9286}" srcOrd="3" destOrd="0" presId="urn:microsoft.com/office/officeart/2005/8/layout/hProcess7"/>
    <dgm:cxn modelId="{C7E7E5D9-01B6-43CB-8B1E-FF3211607D81}" type="presParOf" srcId="{23DD600D-75E0-40DA-A556-F231EB5E05C3}" destId="{8F804825-847B-42DF-9C44-1238C3F2E68B}" srcOrd="4" destOrd="0" presId="urn:microsoft.com/office/officeart/2005/8/layout/hProcess7"/>
    <dgm:cxn modelId="{3E23D4C0-FA87-4A7D-93C3-5C003A1BC230}" type="presParOf" srcId="{8F804825-847B-42DF-9C44-1238C3F2E68B}" destId="{18EFE99B-5B91-4AC0-927A-A6A869A0EA5F}" srcOrd="0" destOrd="0" presId="urn:microsoft.com/office/officeart/2005/8/layout/hProcess7"/>
    <dgm:cxn modelId="{582F8793-1CF8-4298-B8E4-0681BF9C3870}" type="presParOf" srcId="{8F804825-847B-42DF-9C44-1238C3F2E68B}" destId="{DDB24AE8-9845-4837-9C5C-9ABBB5724130}" srcOrd="1" destOrd="0" presId="urn:microsoft.com/office/officeart/2005/8/layout/hProcess7"/>
    <dgm:cxn modelId="{38FE6B3C-BE07-4FE5-BAEE-5C0F884F95F5}" type="presParOf" srcId="{8F804825-847B-42DF-9C44-1238C3F2E68B}" destId="{56426F89-6823-4323-828B-7F3346138B3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F26F4-7298-4FB1-995F-7785D2C36A8C}" type="doc">
      <dgm:prSet loTypeId="urn:microsoft.com/office/officeart/2005/8/layout/pyramid1" loCatId="pyramid" qsTypeId="urn:microsoft.com/office/officeart/2005/8/quickstyle/simple1" qsCatId="simple" csTypeId="urn:microsoft.com/office/officeart/2005/8/colors/accent2_5" csCatId="accent2" phldr="1"/>
      <dgm:spPr/>
    </dgm:pt>
    <dgm:pt modelId="{7870BA5C-9F54-417D-BFB6-7C67D2DCAFE3}">
      <dgm:prSet phldrT="[Text]" custT="1"/>
      <dgm:spPr/>
      <dgm:t>
        <a:bodyPr/>
        <a:lstStyle/>
        <a:p>
          <a:endParaRPr lang="en-CA" sz="1600" dirty="0"/>
        </a:p>
        <a:p>
          <a:endParaRPr lang="en-CA" sz="1600" dirty="0"/>
        </a:p>
        <a:p>
          <a:r>
            <a:rPr lang="en-CA" sz="1300" b="1" dirty="0"/>
            <a:t>Third-line:</a:t>
          </a:r>
          <a:r>
            <a:rPr lang="en-CA" sz="1300" dirty="0"/>
            <a:t> </a:t>
          </a:r>
          <a:br>
            <a:rPr lang="en-CA" sz="1300" dirty="0"/>
          </a:br>
          <a:r>
            <a:rPr lang="en-CA" sz="1300" dirty="0"/>
            <a:t>Surgery</a:t>
          </a:r>
        </a:p>
      </dgm:t>
    </dgm:pt>
    <dgm:pt modelId="{BE04BE91-759D-4DBA-953E-FA5939BCCAED}" type="parTrans" cxnId="{ABEF1D2E-18CA-4643-A3CC-A51618F74659}">
      <dgm:prSet/>
      <dgm:spPr/>
      <dgm:t>
        <a:bodyPr/>
        <a:lstStyle/>
        <a:p>
          <a:endParaRPr lang="en-CA"/>
        </a:p>
      </dgm:t>
    </dgm:pt>
    <dgm:pt modelId="{5E9E38E5-11A5-4CFB-90D9-22657F2A05AE}" type="sibTrans" cxnId="{ABEF1D2E-18CA-4643-A3CC-A51618F74659}">
      <dgm:prSet/>
      <dgm:spPr/>
      <dgm:t>
        <a:bodyPr/>
        <a:lstStyle/>
        <a:p>
          <a:endParaRPr lang="en-CA"/>
        </a:p>
      </dgm:t>
    </dgm:pt>
    <dgm:pt modelId="{15202338-C776-4DB5-89B4-B732F012BC49}">
      <dgm:prSet phldrT="[Text]" custT="1"/>
      <dgm:spPr/>
      <dgm:t>
        <a:bodyPr/>
        <a:lstStyle/>
        <a:p>
          <a:endParaRPr lang="en-CA" sz="1300" dirty="0"/>
        </a:p>
        <a:p>
          <a:r>
            <a:rPr lang="en-CA" sz="1300" b="1" dirty="0"/>
            <a:t>Second-line: </a:t>
          </a:r>
          <a:r>
            <a:rPr lang="en-CA" sz="1300" dirty="0"/>
            <a:t>Pharmacological symptom management, aids and devices, passive treatments given by a health care professional</a:t>
          </a:r>
        </a:p>
      </dgm:t>
    </dgm:pt>
    <dgm:pt modelId="{B468813E-15C3-40F7-B5F6-606D692DA1B9}" type="parTrans" cxnId="{F3DC748D-F048-4D48-A7E0-364880B7C11B}">
      <dgm:prSet/>
      <dgm:spPr/>
      <dgm:t>
        <a:bodyPr/>
        <a:lstStyle/>
        <a:p>
          <a:endParaRPr lang="en-CA"/>
        </a:p>
      </dgm:t>
    </dgm:pt>
    <dgm:pt modelId="{B236CD8C-519A-4C9D-B7DE-455DB4D3D991}" type="sibTrans" cxnId="{F3DC748D-F048-4D48-A7E0-364880B7C11B}">
      <dgm:prSet/>
      <dgm:spPr/>
      <dgm:t>
        <a:bodyPr/>
        <a:lstStyle/>
        <a:p>
          <a:endParaRPr lang="en-CA"/>
        </a:p>
      </dgm:t>
    </dgm:pt>
    <dgm:pt modelId="{DF16E76C-39C5-48E7-A3B1-CF4001206D73}">
      <dgm:prSet phldrT="[Text]" custT="1"/>
      <dgm:spPr/>
      <dgm:t>
        <a:bodyPr/>
        <a:lstStyle/>
        <a:p>
          <a:r>
            <a:rPr lang="en-CA" sz="1200" b="1" dirty="0"/>
            <a:t>First-line:</a:t>
          </a:r>
          <a:r>
            <a:rPr lang="en-CA" sz="1200" dirty="0"/>
            <a:t> Education, self-management, exercise </a:t>
          </a:r>
          <a:br>
            <a:rPr lang="en-CA" sz="1200" dirty="0"/>
          </a:br>
          <a:r>
            <a:rPr lang="en-CA" sz="1200" dirty="0"/>
            <a:t>(therapeutic exercise and physical activity) and </a:t>
          </a:r>
          <a:br>
            <a:rPr lang="en-CA" sz="1200" dirty="0"/>
          </a:br>
          <a:r>
            <a:rPr lang="en-CA" sz="1200" dirty="0"/>
            <a:t>weight management </a:t>
          </a:r>
        </a:p>
      </dgm:t>
    </dgm:pt>
    <dgm:pt modelId="{D7850403-6E5C-4B7C-BEC6-5F57E618212F}" type="parTrans" cxnId="{12785755-18D8-440B-8F1B-A9126A46931D}">
      <dgm:prSet/>
      <dgm:spPr/>
      <dgm:t>
        <a:bodyPr/>
        <a:lstStyle/>
        <a:p>
          <a:endParaRPr lang="en-CA"/>
        </a:p>
      </dgm:t>
    </dgm:pt>
    <dgm:pt modelId="{61CBF0CA-A804-4B08-A2F1-2DC65BA51E3A}" type="sibTrans" cxnId="{12785755-18D8-440B-8F1B-A9126A46931D}">
      <dgm:prSet/>
      <dgm:spPr/>
      <dgm:t>
        <a:bodyPr/>
        <a:lstStyle/>
        <a:p>
          <a:endParaRPr lang="en-CA"/>
        </a:p>
      </dgm:t>
    </dgm:pt>
    <dgm:pt modelId="{B5530D2C-B441-40CA-A66C-568E626A262C}" type="pres">
      <dgm:prSet presAssocID="{89BF26F4-7298-4FB1-995F-7785D2C36A8C}" presName="Name0" presStyleCnt="0">
        <dgm:presLayoutVars>
          <dgm:dir/>
          <dgm:animLvl val="lvl"/>
          <dgm:resizeHandles val="exact"/>
        </dgm:presLayoutVars>
      </dgm:prSet>
      <dgm:spPr/>
    </dgm:pt>
    <dgm:pt modelId="{98107187-AA42-4877-ACB9-8243F7F240A2}" type="pres">
      <dgm:prSet presAssocID="{7870BA5C-9F54-417D-BFB6-7C67D2DCAFE3}" presName="Name8" presStyleCnt="0"/>
      <dgm:spPr/>
    </dgm:pt>
    <dgm:pt modelId="{BF5E0396-E202-4E4C-850F-82310CFFD1CE}" type="pres">
      <dgm:prSet presAssocID="{7870BA5C-9F54-417D-BFB6-7C67D2DCAFE3}" presName="level" presStyleLbl="node1" presStyleIdx="0" presStyleCnt="3">
        <dgm:presLayoutVars>
          <dgm:chMax val="1"/>
          <dgm:bulletEnabled val="1"/>
        </dgm:presLayoutVars>
      </dgm:prSet>
      <dgm:spPr/>
    </dgm:pt>
    <dgm:pt modelId="{6A7CDE71-38B3-4453-B935-87626984AF45}" type="pres">
      <dgm:prSet presAssocID="{7870BA5C-9F54-417D-BFB6-7C67D2DCAFE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BCD9AE1-834F-4AE8-8AC1-CDE985CE78A5}" type="pres">
      <dgm:prSet presAssocID="{15202338-C776-4DB5-89B4-B732F012BC49}" presName="Name8" presStyleCnt="0"/>
      <dgm:spPr/>
    </dgm:pt>
    <dgm:pt modelId="{CD7960F6-BF3A-4CF9-9E5E-2980E58A48C1}" type="pres">
      <dgm:prSet presAssocID="{15202338-C776-4DB5-89B4-B732F012BC49}" presName="level" presStyleLbl="node1" presStyleIdx="1" presStyleCnt="3">
        <dgm:presLayoutVars>
          <dgm:chMax val="1"/>
          <dgm:bulletEnabled val="1"/>
        </dgm:presLayoutVars>
      </dgm:prSet>
      <dgm:spPr/>
    </dgm:pt>
    <dgm:pt modelId="{E130263B-CDA4-470E-B576-B4388B3D6BAE}" type="pres">
      <dgm:prSet presAssocID="{15202338-C776-4DB5-89B4-B732F012BC4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5BC9DFC-12D4-44C5-8046-2EF36116F48E}" type="pres">
      <dgm:prSet presAssocID="{DF16E76C-39C5-48E7-A3B1-CF4001206D73}" presName="Name8" presStyleCnt="0"/>
      <dgm:spPr/>
    </dgm:pt>
    <dgm:pt modelId="{2CC21930-8F08-4E50-BAAD-9D2DE19F2271}" type="pres">
      <dgm:prSet presAssocID="{DF16E76C-39C5-48E7-A3B1-CF4001206D73}" presName="level" presStyleLbl="node1" presStyleIdx="2" presStyleCnt="3">
        <dgm:presLayoutVars>
          <dgm:chMax val="1"/>
          <dgm:bulletEnabled val="1"/>
        </dgm:presLayoutVars>
      </dgm:prSet>
      <dgm:spPr/>
    </dgm:pt>
    <dgm:pt modelId="{D4B8D0DE-D1CC-46A1-8FE6-2F30DD32CE8F}" type="pres">
      <dgm:prSet presAssocID="{DF16E76C-39C5-48E7-A3B1-CF4001206D7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C5B9F14-4FC5-4E02-B9CD-DCE90BF18E1A}" type="presOf" srcId="{DF16E76C-39C5-48E7-A3B1-CF4001206D73}" destId="{D4B8D0DE-D1CC-46A1-8FE6-2F30DD32CE8F}" srcOrd="1" destOrd="0" presId="urn:microsoft.com/office/officeart/2005/8/layout/pyramid1"/>
    <dgm:cxn modelId="{ABEF1D2E-18CA-4643-A3CC-A51618F74659}" srcId="{89BF26F4-7298-4FB1-995F-7785D2C36A8C}" destId="{7870BA5C-9F54-417D-BFB6-7C67D2DCAFE3}" srcOrd="0" destOrd="0" parTransId="{BE04BE91-759D-4DBA-953E-FA5939BCCAED}" sibTransId="{5E9E38E5-11A5-4CFB-90D9-22657F2A05AE}"/>
    <dgm:cxn modelId="{12785755-18D8-440B-8F1B-A9126A46931D}" srcId="{89BF26F4-7298-4FB1-995F-7785D2C36A8C}" destId="{DF16E76C-39C5-48E7-A3B1-CF4001206D73}" srcOrd="2" destOrd="0" parTransId="{D7850403-6E5C-4B7C-BEC6-5F57E618212F}" sibTransId="{61CBF0CA-A804-4B08-A2F1-2DC65BA51E3A}"/>
    <dgm:cxn modelId="{A9F25E7B-6A7E-4518-9E5F-F0E3A0D8DB36}" type="presOf" srcId="{7870BA5C-9F54-417D-BFB6-7C67D2DCAFE3}" destId="{6A7CDE71-38B3-4453-B935-87626984AF45}" srcOrd="1" destOrd="0" presId="urn:microsoft.com/office/officeart/2005/8/layout/pyramid1"/>
    <dgm:cxn modelId="{F3DC748D-F048-4D48-A7E0-364880B7C11B}" srcId="{89BF26F4-7298-4FB1-995F-7785D2C36A8C}" destId="{15202338-C776-4DB5-89B4-B732F012BC49}" srcOrd="1" destOrd="0" parTransId="{B468813E-15C3-40F7-B5F6-606D692DA1B9}" sibTransId="{B236CD8C-519A-4C9D-B7DE-455DB4D3D991}"/>
    <dgm:cxn modelId="{CD60C3A1-042F-46A0-BF86-C7B9529776B9}" type="presOf" srcId="{7870BA5C-9F54-417D-BFB6-7C67D2DCAFE3}" destId="{BF5E0396-E202-4E4C-850F-82310CFFD1CE}" srcOrd="0" destOrd="0" presId="urn:microsoft.com/office/officeart/2005/8/layout/pyramid1"/>
    <dgm:cxn modelId="{FDEAD4A9-F22E-4B54-A4E7-426EA110693C}" type="presOf" srcId="{15202338-C776-4DB5-89B4-B732F012BC49}" destId="{CD7960F6-BF3A-4CF9-9E5E-2980E58A48C1}" srcOrd="0" destOrd="0" presId="urn:microsoft.com/office/officeart/2005/8/layout/pyramid1"/>
    <dgm:cxn modelId="{CEFCD4AD-2736-4477-80EB-9D7A585C4538}" type="presOf" srcId="{15202338-C776-4DB5-89B4-B732F012BC49}" destId="{E130263B-CDA4-470E-B576-B4388B3D6BAE}" srcOrd="1" destOrd="0" presId="urn:microsoft.com/office/officeart/2005/8/layout/pyramid1"/>
    <dgm:cxn modelId="{1A3DC3F5-F9D0-492A-9624-40119CBD5672}" type="presOf" srcId="{89BF26F4-7298-4FB1-995F-7785D2C36A8C}" destId="{B5530D2C-B441-40CA-A66C-568E626A262C}" srcOrd="0" destOrd="0" presId="urn:microsoft.com/office/officeart/2005/8/layout/pyramid1"/>
    <dgm:cxn modelId="{9982E1F5-D4E5-4058-B63D-022BA914AD9E}" type="presOf" srcId="{DF16E76C-39C5-48E7-A3B1-CF4001206D73}" destId="{2CC21930-8F08-4E50-BAAD-9D2DE19F2271}" srcOrd="0" destOrd="0" presId="urn:microsoft.com/office/officeart/2005/8/layout/pyramid1"/>
    <dgm:cxn modelId="{A429152C-4E42-41E4-8DC9-8B20CECE7674}" type="presParOf" srcId="{B5530D2C-B441-40CA-A66C-568E626A262C}" destId="{98107187-AA42-4877-ACB9-8243F7F240A2}" srcOrd="0" destOrd="0" presId="urn:microsoft.com/office/officeart/2005/8/layout/pyramid1"/>
    <dgm:cxn modelId="{1EE3CD98-6D75-494B-A5DB-1716A8D3078E}" type="presParOf" srcId="{98107187-AA42-4877-ACB9-8243F7F240A2}" destId="{BF5E0396-E202-4E4C-850F-82310CFFD1CE}" srcOrd="0" destOrd="0" presId="urn:microsoft.com/office/officeart/2005/8/layout/pyramid1"/>
    <dgm:cxn modelId="{AE5B09DE-4192-4520-823F-B990EBACE31A}" type="presParOf" srcId="{98107187-AA42-4877-ACB9-8243F7F240A2}" destId="{6A7CDE71-38B3-4453-B935-87626984AF45}" srcOrd="1" destOrd="0" presId="urn:microsoft.com/office/officeart/2005/8/layout/pyramid1"/>
    <dgm:cxn modelId="{4118F618-1F3E-483E-921D-70EB40BA420F}" type="presParOf" srcId="{B5530D2C-B441-40CA-A66C-568E626A262C}" destId="{CBCD9AE1-834F-4AE8-8AC1-CDE985CE78A5}" srcOrd="1" destOrd="0" presId="urn:microsoft.com/office/officeart/2005/8/layout/pyramid1"/>
    <dgm:cxn modelId="{3C6FB1C5-B844-4BA9-A72E-301808FC0C09}" type="presParOf" srcId="{CBCD9AE1-834F-4AE8-8AC1-CDE985CE78A5}" destId="{CD7960F6-BF3A-4CF9-9E5E-2980E58A48C1}" srcOrd="0" destOrd="0" presId="urn:microsoft.com/office/officeart/2005/8/layout/pyramid1"/>
    <dgm:cxn modelId="{2EDF4D81-9D9F-4AD0-B698-C6C05D4EBE4A}" type="presParOf" srcId="{CBCD9AE1-834F-4AE8-8AC1-CDE985CE78A5}" destId="{E130263B-CDA4-470E-B576-B4388B3D6BAE}" srcOrd="1" destOrd="0" presId="urn:microsoft.com/office/officeart/2005/8/layout/pyramid1"/>
    <dgm:cxn modelId="{9A32D518-A6AB-4C76-AAFE-830592B08C5F}" type="presParOf" srcId="{B5530D2C-B441-40CA-A66C-568E626A262C}" destId="{45BC9DFC-12D4-44C5-8046-2EF36116F48E}" srcOrd="2" destOrd="0" presId="urn:microsoft.com/office/officeart/2005/8/layout/pyramid1"/>
    <dgm:cxn modelId="{10B8EFA2-DD36-4A7B-839B-277D53F0E99D}" type="presParOf" srcId="{45BC9DFC-12D4-44C5-8046-2EF36116F48E}" destId="{2CC21930-8F08-4E50-BAAD-9D2DE19F2271}" srcOrd="0" destOrd="0" presId="urn:microsoft.com/office/officeart/2005/8/layout/pyramid1"/>
    <dgm:cxn modelId="{26D9FB23-66A8-483F-9EC9-6BA77F88A20B}" type="presParOf" srcId="{45BC9DFC-12D4-44C5-8046-2EF36116F48E}" destId="{D4B8D0DE-D1CC-46A1-8FE6-2F30DD32CE8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7A1A4-3567-48BD-A8BF-80EA57F8D647}">
      <dsp:nvSpPr>
        <dsp:cNvPr id="0" name=""/>
        <dsp:cNvSpPr/>
      </dsp:nvSpPr>
      <dsp:spPr>
        <a:xfrm>
          <a:off x="1265" y="0"/>
          <a:ext cx="3224171" cy="1746899"/>
        </a:xfrm>
        <a:prstGeom prst="roundRect">
          <a:avLst>
            <a:gd name="adj" fmla="val 5000"/>
          </a:avLst>
        </a:prstGeom>
        <a:solidFill>
          <a:srgbClr val="429E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800" b="1" kern="1200" dirty="0"/>
            <a:t>2010</a:t>
          </a:r>
        </a:p>
      </dsp:txBody>
      <dsp:txXfrm rot="16200000">
        <a:off x="-392545" y="393811"/>
        <a:ext cx="1432457" cy="644834"/>
      </dsp:txXfrm>
    </dsp:sp>
    <dsp:sp modelId="{31B59A20-2D5F-48C6-A42E-B40034DDFE14}">
      <dsp:nvSpPr>
        <dsp:cNvPr id="0" name=""/>
        <dsp:cNvSpPr/>
      </dsp:nvSpPr>
      <dsp:spPr>
        <a:xfrm>
          <a:off x="646100" y="0"/>
          <a:ext cx="2402007" cy="17468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$2.9 Billion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Out-of-pocket: </a:t>
          </a:r>
          <a:br>
            <a:rPr lang="en-CA" sz="1800" kern="1200" dirty="0"/>
          </a:br>
          <a:r>
            <a:rPr lang="en-CA" sz="1800" kern="1200" dirty="0"/>
            <a:t>$842 million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Health system: </a:t>
          </a:r>
          <a:br>
            <a:rPr lang="en-CA" sz="1800" kern="1200" dirty="0"/>
          </a:br>
          <a:r>
            <a:rPr lang="en-CA" sz="1800" kern="1200" dirty="0"/>
            <a:t>$2.06 billion</a:t>
          </a:r>
        </a:p>
      </dsp:txBody>
      <dsp:txXfrm>
        <a:off x="646100" y="0"/>
        <a:ext cx="2402007" cy="1746899"/>
      </dsp:txXfrm>
    </dsp:sp>
    <dsp:sp modelId="{18EFE99B-5B91-4AC0-927A-A6A869A0EA5F}">
      <dsp:nvSpPr>
        <dsp:cNvPr id="0" name=""/>
        <dsp:cNvSpPr/>
      </dsp:nvSpPr>
      <dsp:spPr>
        <a:xfrm>
          <a:off x="3339549" y="0"/>
          <a:ext cx="3224171" cy="1746899"/>
        </a:xfrm>
        <a:prstGeom prst="roundRect">
          <a:avLst>
            <a:gd name="adj" fmla="val 5000"/>
          </a:avLst>
        </a:prstGeom>
        <a:solidFill>
          <a:srgbClr val="0C657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800" b="1" kern="1200" dirty="0"/>
            <a:t>2031</a:t>
          </a:r>
        </a:p>
      </dsp:txBody>
      <dsp:txXfrm rot="16200000">
        <a:off x="2945738" y="393811"/>
        <a:ext cx="1432457" cy="644834"/>
      </dsp:txXfrm>
    </dsp:sp>
    <dsp:sp modelId="{8970DC92-F7D7-4033-9667-2141EAE3C242}">
      <dsp:nvSpPr>
        <dsp:cNvPr id="0" name=""/>
        <dsp:cNvSpPr/>
      </dsp:nvSpPr>
      <dsp:spPr>
        <a:xfrm rot="5400000">
          <a:off x="3226046" y="1255696"/>
          <a:ext cx="256715" cy="483625"/>
        </a:xfrm>
        <a:prstGeom prst="flowChartExtra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426F89-6823-4323-828B-7F3346138B34}">
      <dsp:nvSpPr>
        <dsp:cNvPr id="0" name=""/>
        <dsp:cNvSpPr/>
      </dsp:nvSpPr>
      <dsp:spPr>
        <a:xfrm>
          <a:off x="3984383" y="0"/>
          <a:ext cx="2402007" cy="174689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700" kern="1200" dirty="0"/>
            <a:t>$7.6 Billion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Out-of-pocket: </a:t>
          </a:r>
          <a:br>
            <a:rPr lang="en-CA" sz="1800" kern="1200" dirty="0"/>
          </a:br>
          <a:r>
            <a:rPr lang="en-CA" sz="1800" kern="1200" dirty="0"/>
            <a:t>$1.92 billion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800" kern="1200" dirty="0"/>
            <a:t>Health system: </a:t>
          </a:r>
          <a:br>
            <a:rPr lang="en-CA" sz="1800" kern="1200" dirty="0"/>
          </a:br>
          <a:r>
            <a:rPr lang="en-CA" sz="1800" kern="1200" dirty="0"/>
            <a:t>$5.7 billion</a:t>
          </a:r>
        </a:p>
      </dsp:txBody>
      <dsp:txXfrm>
        <a:off x="3984383" y="0"/>
        <a:ext cx="2402007" cy="1746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E0396-E202-4E4C-850F-82310CFFD1CE}">
      <dsp:nvSpPr>
        <dsp:cNvPr id="0" name=""/>
        <dsp:cNvSpPr/>
      </dsp:nvSpPr>
      <dsp:spPr>
        <a:xfrm>
          <a:off x="2232314" y="0"/>
          <a:ext cx="2232313" cy="1312143"/>
        </a:xfrm>
        <a:prstGeom prst="trapezoid">
          <a:avLst>
            <a:gd name="adj" fmla="val 85064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dirty="0"/>
            <a:t>Third-line:</a:t>
          </a:r>
          <a:r>
            <a:rPr lang="en-CA" sz="1300" kern="1200" dirty="0"/>
            <a:t> </a:t>
          </a:r>
          <a:br>
            <a:rPr lang="en-CA" sz="1300" kern="1200" dirty="0"/>
          </a:br>
          <a:r>
            <a:rPr lang="en-CA" sz="1300" kern="1200" dirty="0"/>
            <a:t>Surgery</a:t>
          </a:r>
        </a:p>
      </dsp:txBody>
      <dsp:txXfrm>
        <a:off x="2232314" y="0"/>
        <a:ext cx="2232313" cy="1312143"/>
      </dsp:txXfrm>
    </dsp:sp>
    <dsp:sp modelId="{CD7960F6-BF3A-4CF9-9E5E-2980E58A48C1}">
      <dsp:nvSpPr>
        <dsp:cNvPr id="0" name=""/>
        <dsp:cNvSpPr/>
      </dsp:nvSpPr>
      <dsp:spPr>
        <a:xfrm>
          <a:off x="1116157" y="1312143"/>
          <a:ext cx="4464627" cy="1312143"/>
        </a:xfrm>
        <a:prstGeom prst="trapezoid">
          <a:avLst>
            <a:gd name="adj" fmla="val 85064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300" kern="1200" dirty="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b="1" kern="1200" dirty="0"/>
            <a:t>Second-line: </a:t>
          </a:r>
          <a:r>
            <a:rPr lang="en-CA" sz="1300" kern="1200" dirty="0"/>
            <a:t>Pharmacological symptom management, aids and devices, passive treatments given by a health care professional</a:t>
          </a:r>
        </a:p>
      </dsp:txBody>
      <dsp:txXfrm>
        <a:off x="1897466" y="1312143"/>
        <a:ext cx="2902008" cy="1312143"/>
      </dsp:txXfrm>
    </dsp:sp>
    <dsp:sp modelId="{2CC21930-8F08-4E50-BAAD-9D2DE19F2271}">
      <dsp:nvSpPr>
        <dsp:cNvPr id="0" name=""/>
        <dsp:cNvSpPr/>
      </dsp:nvSpPr>
      <dsp:spPr>
        <a:xfrm>
          <a:off x="0" y="2624286"/>
          <a:ext cx="6696941" cy="1312143"/>
        </a:xfrm>
        <a:prstGeom prst="trapezoid">
          <a:avLst>
            <a:gd name="adj" fmla="val 85064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b="1" kern="1200" dirty="0"/>
            <a:t>First-line:</a:t>
          </a:r>
          <a:r>
            <a:rPr lang="en-CA" sz="1200" kern="1200" dirty="0"/>
            <a:t> Education, self-management, exercise </a:t>
          </a:r>
          <a:br>
            <a:rPr lang="en-CA" sz="1200" kern="1200" dirty="0"/>
          </a:br>
          <a:r>
            <a:rPr lang="en-CA" sz="1200" kern="1200" dirty="0"/>
            <a:t>(therapeutic exercise and physical activity) and </a:t>
          </a:r>
          <a:br>
            <a:rPr lang="en-CA" sz="1200" kern="1200" dirty="0"/>
          </a:br>
          <a:r>
            <a:rPr lang="en-CA" sz="1200" kern="1200" dirty="0"/>
            <a:t>weight management </a:t>
          </a:r>
        </a:p>
      </dsp:txBody>
      <dsp:txXfrm>
        <a:off x="1171964" y="2624286"/>
        <a:ext cx="4353012" cy="1312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7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50" u="none">
                <a:latin typeface="Arial Narrow" pitchFamily="34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r>
              <a:rPr lang="en-CA"/>
              <a:t>Health Quality Ontario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34163"/>
            <a:ext cx="59737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900" u="none">
                <a:latin typeface="Arial Narrow" pitchFamily="34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267700" y="6634163"/>
            <a:ext cx="100171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u="none"/>
            </a:lvl1pPr>
          </a:lstStyle>
          <a:p>
            <a:fld id="{7E981981-9D94-4DEE-BB6F-8340CF993D5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7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defTabSz="463550" eaLnBrk="0" hangingPunct="0">
              <a:spcBef>
                <a:spcPct val="0"/>
              </a:spcBef>
              <a:defRPr sz="1200" u="none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51450" y="0"/>
            <a:ext cx="4017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>
            <a:lvl1pPr algn="r" defTabSz="463550" eaLnBrk="0" hangingPunct="0">
              <a:defRPr sz="1200" u="none"/>
            </a:lvl1pPr>
          </a:lstStyle>
          <a:p>
            <a:fld id="{24F56CF2-DCFE-4A13-AF35-E1D99AC3E997}" type="datetime1">
              <a:rPr lang="en-CA" altLang="en-US"/>
              <a:pPr/>
              <a:t>2018-10-26</a:t>
            </a:fld>
            <a:endParaRPr lang="en-CA" alt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89250" y="523875"/>
            <a:ext cx="3492500" cy="2619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3317875"/>
            <a:ext cx="74168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34163"/>
            <a:ext cx="4017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defTabSz="463550" eaLnBrk="0" hangingPunct="0">
              <a:spcBef>
                <a:spcPct val="0"/>
              </a:spcBef>
              <a:defRPr sz="1200" u="none">
                <a:latin typeface="Arial" charset="0"/>
                <a:ea typeface="ＭＳ Ｐゴシック" pitchFamily="68" charset="-128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1450" y="6634163"/>
            <a:ext cx="4017963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79" tIns="46440" rIns="92879" bIns="46440" numCol="1" anchor="b" anchorCtr="0" compatLnSpc="1">
            <a:prstTxWarp prst="textNoShape">
              <a:avLst/>
            </a:prstTxWarp>
          </a:bodyPr>
          <a:lstStyle>
            <a:lvl1pPr algn="r" defTabSz="463550" eaLnBrk="0" hangingPunct="0">
              <a:defRPr sz="1200" u="none"/>
            </a:lvl1pPr>
          </a:lstStyle>
          <a:p>
            <a:fld id="{0597D704-995A-451A-AAA2-B9462F0B3A37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ＭＳ Ｐゴシック" pitchFamily="6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68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D704-995A-451A-AAA2-B9462F0B3A37}" type="slidenum">
              <a:rPr lang="en-CA" altLang="en-US"/>
              <a:pPr/>
              <a:t>0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965980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 option with</a:t>
            </a:r>
            <a:r>
              <a:rPr lang="en-US" baseline="0" dirty="0"/>
              <a:t> no photo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D704-995A-451A-AAA2-B9462F0B3A37}" type="slidenum">
              <a:rPr lang="en-CA" altLang="en-US"/>
              <a:pPr/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2688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D704-995A-451A-AAA2-B9462F0B3A37}" type="slidenum">
              <a:rPr lang="en-CA" altLang="en-US" smtClean="0"/>
              <a:pPr/>
              <a:t>1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2617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D704-995A-451A-AAA2-B9462F0B3A37}" type="slidenum">
              <a:rPr lang="en-CA" altLang="en-US" smtClean="0"/>
              <a:pPr/>
              <a:t>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71072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D704-995A-451A-AAA2-B9462F0B3A37}" type="slidenum">
              <a:rPr lang="en-CA" altLang="en-US" smtClean="0"/>
              <a:pPr/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8763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D704-995A-451A-AAA2-B9462F0B3A37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20145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 dirty="0"/>
              <a:t>Out-of</a:t>
            </a:r>
            <a:r>
              <a:rPr lang="en-CA" b="1" baseline="0" dirty="0"/>
              <a:t>-pocket cost </a:t>
            </a:r>
            <a:r>
              <a:rPr lang="en-CA" baseline="0" dirty="0"/>
              <a:t>= Drugs (OTC), Alternative care (rehab related to PT, chiro, other alt professionals), Out-of-pocket rehab (rehab and home care cost paid by patients and includes formal caregiver, home remodelling, transportation during year after hip/knee TJR surgery) and other (formal caregiver cost paid by patients and community care services e.g. meals on wheels, transportation and home remodelling that are paid before hip/knee TJR surgery).</a:t>
            </a:r>
          </a:p>
          <a:p>
            <a:endParaRPr lang="en-CA" dirty="0"/>
          </a:p>
          <a:p>
            <a:r>
              <a:rPr lang="en-CA" b="1" dirty="0"/>
              <a:t>Health system </a:t>
            </a:r>
            <a:r>
              <a:rPr lang="en-CA" dirty="0"/>
              <a:t>= hospitalization (TJR), Hospitalization (</a:t>
            </a:r>
            <a:r>
              <a:rPr lang="en-CA" dirty="0" err="1"/>
              <a:t>nonTJR</a:t>
            </a:r>
            <a:r>
              <a:rPr lang="en-CA" dirty="0"/>
              <a:t>), Physicians, Prescription</a:t>
            </a:r>
            <a:r>
              <a:rPr lang="en-CA" baseline="0" dirty="0"/>
              <a:t> drugs, Other (rehab in heath system, side effect of drugs)</a:t>
            </a:r>
          </a:p>
          <a:p>
            <a:endParaRPr lang="en-CA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6493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AAFC39-66EA-4D9F-B69D-A596BC388A64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6493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8BFAE-C22B-44B7-88C0-90F30AF2D0B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4729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none" dirty="0">
                <a:latin typeface="Times New Roman" panose="02020603050405020304" pitchFamily="18" charset="0"/>
              </a:rPr>
              <a:t>All people should receive first-line treatments. Some should receive second-line. Few should receive third-line (For a small percentage of people, their condition will deteriorate to the extent that surgical options such as joint replacement, joint fusion, or joint-conserving surgery may be necessary.)</a:t>
            </a:r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7D704-995A-451A-AAA2-B9462F0B3A37}" type="slidenum">
              <a:rPr lang="en-CA" altLang="en-US" smtClean="0"/>
              <a:pPr/>
              <a:t>8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30607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D704-995A-451A-AAA2-B9462F0B3A37}" type="slidenum">
              <a:rPr lang="en-CA" altLang="en-US" smtClean="0"/>
              <a:pPr/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30438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7D704-995A-451A-AAA2-B9462F0B3A37}" type="slidenum">
              <a:rPr lang="en-CA" altLang="en-US" smtClean="0"/>
              <a:pPr/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0982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620000" y="6477000"/>
            <a:ext cx="10668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100" b="0" u="none">
                <a:solidFill>
                  <a:srgbClr val="00788A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100" b="0" u="none">
              <a:solidFill>
                <a:srgbClr val="00788A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008" y="0"/>
            <a:ext cx="4385991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186" y="5045884"/>
            <a:ext cx="2787565" cy="143746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274085"/>
            <a:ext cx="219292" cy="1151993"/>
          </a:xfrm>
          <a:prstGeom prst="rect">
            <a:avLst/>
          </a:prstGeom>
          <a:solidFill>
            <a:srgbClr val="00A0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576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_option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y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973"/>
            <a:ext cx="9144000" cy="68959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20000" y="6477000"/>
            <a:ext cx="10668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100" b="0" u="none">
                <a:solidFill>
                  <a:srgbClr val="00788A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100" b="0" u="none">
              <a:solidFill>
                <a:srgbClr val="00788A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942" y="0"/>
            <a:ext cx="4557058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477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42A7A-FE3E-4041-9DE3-345E3EA79B60}" type="datetimeFigureOut">
              <a:rPr lang="en-CA" smtClean="0"/>
              <a:t>2018-10-26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1E4A6-F65D-4623-A6CE-0618CCD236D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451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text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8613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724259" y="6332833"/>
            <a:ext cx="10668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100" b="0" u="none">
                <a:solidFill>
                  <a:srgbClr val="00788A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100" b="0" u="none" dirty="0">
              <a:solidFill>
                <a:srgbClr val="00788A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4584" cy="1165909"/>
          </a:xfrm>
        </p:spPr>
        <p:txBody>
          <a:bodyPr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484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274085"/>
            <a:ext cx="219292" cy="1151993"/>
          </a:xfrm>
          <a:prstGeom prst="rect">
            <a:avLst/>
          </a:prstGeom>
          <a:solidFill>
            <a:srgbClr val="00A0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560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layout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43" y="2074491"/>
            <a:ext cx="8214281" cy="706437"/>
          </a:xfrm>
        </p:spPr>
        <p:txBody>
          <a:bodyPr anchor="b"/>
          <a:lstStyle>
            <a:lvl1pPr>
              <a:lnSpc>
                <a:spcPts val="4680"/>
              </a:lnSpc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295232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24259" y="6353795"/>
            <a:ext cx="10668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100" b="0" u="none">
                <a:solidFill>
                  <a:srgbClr val="00788A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100" b="0" u="none" dirty="0">
              <a:solidFill>
                <a:srgbClr val="00788A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274085"/>
            <a:ext cx="219292" cy="1151993"/>
          </a:xfrm>
          <a:prstGeom prst="rect">
            <a:avLst/>
          </a:prstGeom>
          <a:solidFill>
            <a:srgbClr val="00A0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352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724259" y="6353795"/>
            <a:ext cx="10668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100" b="0" u="none">
                <a:solidFill>
                  <a:srgbClr val="00788A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100" b="0" u="none" dirty="0">
              <a:solidFill>
                <a:srgbClr val="00788A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274085"/>
            <a:ext cx="219292" cy="1151993"/>
          </a:xfrm>
          <a:prstGeom prst="rect">
            <a:avLst/>
          </a:prstGeom>
          <a:solidFill>
            <a:srgbClr val="00A0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44584" cy="1165909"/>
          </a:xfrm>
        </p:spPr>
        <p:txBody>
          <a:bodyPr anchor="ctr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411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" y="1459502"/>
            <a:ext cx="9143999" cy="53984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2493"/>
          </a:xfrm>
          <a:solidFill>
            <a:schemeClr val="accent2"/>
          </a:solidFill>
        </p:spPr>
        <p:txBody>
          <a:bodyPr lIns="360000" anchor="ctr"/>
          <a:lstStyle>
            <a:lvl1pPr>
              <a:lnSpc>
                <a:spcPts val="322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620000" y="6477000"/>
            <a:ext cx="10668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100" b="0" u="none">
                <a:solidFill>
                  <a:srgbClr val="00788A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100" b="0" u="none">
              <a:solidFill>
                <a:srgbClr val="00788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467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section divider">
    <p:bg>
      <p:bgPr>
        <a:solidFill>
          <a:srgbClr val="118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13203"/>
            <a:ext cx="6081935" cy="1969761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TextBox 8"/>
          <p:cNvSpPr txBox="1"/>
          <p:nvPr userDrawn="1"/>
        </p:nvSpPr>
        <p:spPr>
          <a:xfrm>
            <a:off x="7724259" y="6353795"/>
            <a:ext cx="10668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100" b="0" u="none">
                <a:solidFill>
                  <a:srgbClr val="FFFFFF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100" b="0" u="none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3" name="Picture 2" descr="corner2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0936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29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04089" y="-104089"/>
            <a:ext cx="70661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420888"/>
            <a:ext cx="6081935" cy="1362075"/>
          </a:xfrm>
        </p:spPr>
        <p:txBody>
          <a:bodyPr anchor="t"/>
          <a:lstStyle>
            <a:lvl1pPr algn="l">
              <a:lnSpc>
                <a:spcPts val="3900"/>
              </a:lnSpc>
              <a:spcAft>
                <a:spcPts val="1200"/>
              </a:spcAft>
              <a:defRPr sz="3600" b="1" cap="none">
                <a:solidFill>
                  <a:srgbClr val="00A0A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pic>
        <p:nvPicPr>
          <p:cNvPr id="8" name="Picture 7" descr="HQO_Logo_English_Negativ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856" y="6089996"/>
            <a:ext cx="1259632" cy="79622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724259" y="6353795"/>
            <a:ext cx="1066800" cy="26161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fld id="{150CB991-94F8-4AE6-BDC9-2D81A3868D43}" type="slidenum">
              <a:rPr lang="en-US" altLang="en-US" sz="1100" b="0" u="none">
                <a:solidFill>
                  <a:srgbClr val="00788A"/>
                </a:solidFill>
                <a:latin typeface="Arial"/>
                <a:cs typeface="Arial"/>
              </a:rPr>
              <a:pPr algn="r" eaLnBrk="1" hangingPunct="1">
                <a:spcBef>
                  <a:spcPct val="50000"/>
                </a:spcBef>
              </a:pPr>
              <a:t>‹#›</a:t>
            </a:fld>
            <a:endParaRPr lang="en-US" altLang="en-US" sz="1100" b="0" u="none" dirty="0">
              <a:solidFill>
                <a:srgbClr val="00788A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156825" y="-14941"/>
            <a:ext cx="1431802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0" u="none" dirty="0">
                <a:solidFill>
                  <a:srgbClr val="00A0AF"/>
                </a:solidFill>
                <a:latin typeface="ITC Century Std Book"/>
                <a:cs typeface="ITC Century Std Book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829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_option 1">
    <p:bg>
      <p:bgPr>
        <a:solidFill>
          <a:srgbClr val="1189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75333" cy="691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4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57542" cy="111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800"/>
            <a:ext cx="822960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 dirty="0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>
          <a:xfrm>
            <a:off x="390798" y="6442590"/>
            <a:ext cx="28130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900" b="1" i="0" u="none" spc="600">
                <a:solidFill>
                  <a:srgbClr val="0C6577"/>
                </a:solidFill>
                <a:latin typeface="Helvetica Neue"/>
                <a:ea typeface="ＭＳ Ｐゴシック" charset="0"/>
                <a:cs typeface="Helvetica Neue"/>
              </a:defRPr>
            </a:lvl1pPr>
          </a:lstStyle>
          <a:p>
            <a:pPr>
              <a:defRPr/>
            </a:pPr>
            <a:r>
              <a:rPr lang="en-US"/>
              <a:t>HQOntario.ca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4343400" y="6422002"/>
            <a:ext cx="457200" cy="3000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1" u="none">
                <a:solidFill>
                  <a:srgbClr val="0C6577"/>
                </a:solidFill>
                <a:latin typeface="Helvetica Neue Light"/>
                <a:cs typeface="Helvetica Neue Light"/>
              </a:defRPr>
            </a:lvl1pPr>
          </a:lstStyle>
          <a:p>
            <a:fld id="{55891DED-E6B3-49D7-8D3B-5D621779D90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76" r:id="rId2"/>
    <p:sldLayoutId id="2147484557" r:id="rId3"/>
    <p:sldLayoutId id="2147484567" r:id="rId4"/>
    <p:sldLayoutId id="2147484563" r:id="rId5"/>
    <p:sldLayoutId id="2147484577" r:id="rId6"/>
    <p:sldLayoutId id="2147484572" r:id="rId7"/>
    <p:sldLayoutId id="2147484562" r:id="rId8"/>
    <p:sldLayoutId id="2147484573" r:id="rId9"/>
    <p:sldLayoutId id="2147484579" r:id="rId10"/>
    <p:sldLayoutId id="214748458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A0AF"/>
          </a:solidFill>
          <a:latin typeface="Arial"/>
          <a:ea typeface="MS PGothic" panose="020B0600070205080204" pitchFamily="34" charset="-128"/>
          <a:cs typeface="Arial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788A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008E8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ts val="1176"/>
        </a:spcBef>
        <a:spcAft>
          <a:spcPct val="0"/>
        </a:spcAft>
        <a:buClr>
          <a:srgbClr val="00858F"/>
        </a:buClr>
        <a:buChar char="•"/>
        <a:defRPr sz="24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rtl="0" eaLnBrk="1" fontAlgn="base" hangingPunct="1">
        <a:spcBef>
          <a:spcPts val="1176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rtl="0" eaLnBrk="1" fontAlgn="base" hangingPunct="1">
        <a:spcBef>
          <a:spcPts val="1176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rtl="0" eaLnBrk="1" fontAlgn="base" hangingPunct="1">
        <a:spcBef>
          <a:spcPts val="1176"/>
        </a:spcBef>
        <a:spcAft>
          <a:spcPct val="0"/>
        </a:spcAft>
        <a:buChar char="–"/>
        <a:defRPr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rtl="0" eaLnBrk="1" fontAlgn="base" hangingPunct="1">
        <a:spcBef>
          <a:spcPts val="1176"/>
        </a:spcBef>
        <a:spcAft>
          <a:spcPct val="0"/>
        </a:spcAft>
        <a:buChar char="»"/>
        <a:defRPr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rthritisalliance.ca/images/PDF/eng/Initiatives/20111022_2200_impact_of_arthritis.pdf" TargetMode="Externa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hritisalliance.ca/images/PDF/eng/Initiatives/20111022_2200_impact_of_arthritis.pdf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hritisalliance.ca/images/PDF/eng/Initiatives/20111022_2200_impact_of_arthritis.pdf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ritisalliance.ca/images/PDF/eng/Initiatives/20111022_2200_impact_of_arthriti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ritisalliance.ca/images/PDF/eng/Initiatives/20111022_2200_impact_of_arthriti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hritisalliance.ca/images/PDF/eng/Initiatives/20111022_2200_impact_of_arthriti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89BB81-0853-9748-9ABC-EB0F6FF83B8F}"/>
              </a:ext>
            </a:extLst>
          </p:cNvPr>
          <p:cNvSpPr/>
          <p:nvPr/>
        </p:nvSpPr>
        <p:spPr bwMode="auto">
          <a:xfrm>
            <a:off x="0" y="3871356"/>
            <a:ext cx="9144000" cy="2986644"/>
          </a:xfrm>
          <a:prstGeom prst="rect">
            <a:avLst/>
          </a:prstGeom>
          <a:solidFill>
            <a:srgbClr val="D47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24025" y="5721350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51634C-86EA-A547-BB51-2EDAC2A2A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29" y="5507397"/>
            <a:ext cx="2222500" cy="1143000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ED3159F6-8C1B-FD48-838B-2DED0E1EF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63" y="2177376"/>
            <a:ext cx="5804716" cy="32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3780"/>
              </a:lnSpc>
              <a:spcAft>
                <a:spcPts val="600"/>
              </a:spcAft>
            </a:pPr>
            <a:r>
              <a:rPr lang="en-US" altLang="en-US" sz="4000" b="1" u="none" dirty="0">
                <a:solidFill>
                  <a:srgbClr val="D47600"/>
                </a:solidFill>
              </a:rPr>
              <a:t>Osteoarthritis</a:t>
            </a:r>
            <a:br>
              <a:rPr lang="en-US" altLang="en-US" sz="4000" b="1" u="none" dirty="0">
                <a:solidFill>
                  <a:srgbClr val="D47600"/>
                </a:solidFill>
              </a:rPr>
            </a:br>
            <a:r>
              <a:rPr lang="en-US" altLang="en-US" sz="2800" u="none" dirty="0">
                <a:solidFill>
                  <a:srgbClr val="D47600"/>
                </a:solidFill>
              </a:rPr>
              <a:t>Care for Adults With Osteoarthritis of the Knee, Hip, or Hand</a:t>
            </a:r>
            <a:endParaRPr lang="en-US" altLang="en-US" sz="2400" u="none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n-US" altLang="en-US" sz="2400" u="none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sz="2400" u="none" dirty="0">
                <a:solidFill>
                  <a:schemeClr val="bg1"/>
                </a:solidFill>
              </a:rPr>
              <a:t>Find out why a particular quality standard was created and the data behind 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51E1C7C-07E6-6440-8DE3-5A5C05829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29" y="298944"/>
            <a:ext cx="2222500" cy="2222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501C58-F9A3-8A4B-B7EA-4E851E337776}"/>
              </a:ext>
            </a:extLst>
          </p:cNvPr>
          <p:cNvSpPr txBox="1"/>
          <p:nvPr/>
        </p:nvSpPr>
        <p:spPr>
          <a:xfrm>
            <a:off x="463563" y="1006974"/>
            <a:ext cx="3584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none" spc="200" dirty="0">
                <a:solidFill>
                  <a:srgbClr val="D47600"/>
                </a:solidFill>
              </a:rPr>
              <a:t>INFORMATION AND DATA BRIEF</a:t>
            </a:r>
          </a:p>
        </p:txBody>
      </p:sp>
    </p:spTree>
    <p:extLst>
      <p:ext uri="{BB962C8B-B14F-4D97-AF65-F5344CB8AC3E}">
        <p14:creationId xmlns:p14="http://schemas.microsoft.com/office/powerpoint/2010/main" val="2940051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/>
          <p:nvPr/>
        </p:nvCxnSpPr>
        <p:spPr>
          <a:xfrm>
            <a:off x="2002403" y="3672997"/>
            <a:ext cx="1365217" cy="107562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257028" y="1899466"/>
            <a:ext cx="1791730" cy="461665"/>
          </a:xfrm>
          <a:prstGeom prst="rect">
            <a:avLst/>
          </a:prstGeom>
          <a:noFill/>
          <a:ln w="66675" cap="rnd">
            <a:solidFill>
              <a:srgbClr val="00A0A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u="none" dirty="0">
                <a:cs typeface="Arial" panose="020B0604020202020204" pitchFamily="34" charset="0"/>
              </a:rPr>
              <a:t>Disability</a:t>
            </a:r>
            <a:endParaRPr lang="en-CA" sz="1050" b="1" u="none" dirty="0">
              <a:cs typeface="Arial" panose="020B0604020202020204" pitchFamily="34" charset="0"/>
            </a:endParaRPr>
          </a:p>
        </p:txBody>
      </p:sp>
      <p:sp>
        <p:nvSpPr>
          <p:cNvPr id="6" name="Moon 5"/>
          <p:cNvSpPr/>
          <p:nvPr/>
        </p:nvSpPr>
        <p:spPr>
          <a:xfrm>
            <a:off x="2140473" y="3617586"/>
            <a:ext cx="839497" cy="1108810"/>
          </a:xfrm>
          <a:prstGeom prst="moon">
            <a:avLst>
              <a:gd name="adj" fmla="val 69122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162000" rtlCol="0" anchor="ctr" anchorCtr="0"/>
          <a:lstStyle/>
          <a:p>
            <a:pPr algn="ctr"/>
            <a:r>
              <a:rPr lang="en-CA" sz="105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27169" y="1335574"/>
            <a:ext cx="1965569" cy="600164"/>
          </a:xfrm>
          <a:prstGeom prst="rect">
            <a:avLst/>
          </a:prstGeom>
          <a:noFill/>
          <a:ln w="47625" cap="rnd">
            <a:solidFill>
              <a:srgbClr val="00A0A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1200" u="none" dirty="0">
                <a:cs typeface="Arial" panose="020B0604020202020204" pitchFamily="34" charset="0"/>
              </a:rPr>
              <a:t>Difficulty walking</a:t>
            </a:r>
          </a:p>
          <a:p>
            <a:pPr algn="ctr"/>
            <a:r>
              <a:rPr lang="en-CA" sz="1050" u="none" dirty="0">
                <a:cs typeface="Arial" panose="020B0604020202020204" pitchFamily="34" charset="0"/>
              </a:rPr>
              <a:t>Increases risk for diabetes and heart disease</a:t>
            </a:r>
            <a:endParaRPr lang="en-CA" sz="750" u="none" dirty="0">
              <a:cs typeface="Arial" panose="020B0604020202020204" pitchFamily="34" charset="0"/>
            </a:endParaRPr>
          </a:p>
        </p:txBody>
      </p:sp>
      <p:pic>
        <p:nvPicPr>
          <p:cNvPr id="1028" name="Picture 4" descr="Image result for diabetes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7" y="2051754"/>
            <a:ext cx="788788" cy="78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ardiovascula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099" y="2141866"/>
            <a:ext cx="563666" cy="5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5229" y="5708669"/>
            <a:ext cx="726220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u="none" dirty="0"/>
              <a:t>Hawker GA, Gignac MA, Badley E, Davis AM, French MR, Li Y, et al. A longitudinal study to explain the pain-depression link in older adults with osteoarthritis. Arthritis Care Res (Hoboken). 2011;63(10):1382-90.</a:t>
            </a:r>
          </a:p>
          <a:p>
            <a:r>
              <a:rPr lang="en-CA" sz="1050" u="none" dirty="0"/>
              <a:t>Wilkie R, Blagojevic-Bucknall M, Jordan KP, Lacey R, McBeth J. Reasons why multimorbidity increases the risk of participation restriction in older adults with lower extremity osteoarthritis: a prospective cohort study in primary care. Arthritis Care Res (Hoboken). 2013;65(6):910-9.</a:t>
            </a:r>
          </a:p>
        </p:txBody>
      </p:sp>
      <p:sp>
        <p:nvSpPr>
          <p:cNvPr id="19" name="Flowchart: Decision 18"/>
          <p:cNvSpPr/>
          <p:nvPr/>
        </p:nvSpPr>
        <p:spPr>
          <a:xfrm>
            <a:off x="741277" y="2944958"/>
            <a:ext cx="1670998" cy="875881"/>
          </a:xfrm>
          <a:prstGeom prst="flowChartDecision">
            <a:avLst/>
          </a:prstGeom>
          <a:solidFill>
            <a:srgbClr val="007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b="1" u="none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</p:txBody>
      </p:sp>
      <p:sp>
        <p:nvSpPr>
          <p:cNvPr id="21" name="Oval 20"/>
          <p:cNvSpPr/>
          <p:nvPr/>
        </p:nvSpPr>
        <p:spPr>
          <a:xfrm>
            <a:off x="3393771" y="4507707"/>
            <a:ext cx="1561105" cy="78550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i="1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Fatigue</a:t>
            </a:r>
          </a:p>
        </p:txBody>
      </p:sp>
      <p:sp>
        <p:nvSpPr>
          <p:cNvPr id="25" name="Flowchart: Decision 24"/>
          <p:cNvSpPr/>
          <p:nvPr/>
        </p:nvSpPr>
        <p:spPr>
          <a:xfrm>
            <a:off x="5799204" y="3028260"/>
            <a:ext cx="1670998" cy="875881"/>
          </a:xfrm>
          <a:prstGeom prst="flowChartDecision">
            <a:avLst/>
          </a:prstGeom>
          <a:solidFill>
            <a:srgbClr val="0078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100" b="1" u="none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443595" y="3181783"/>
            <a:ext cx="1413874" cy="548162"/>
          </a:xfrm>
          <a:prstGeom prst="roundRect">
            <a:avLst/>
          </a:prstGeom>
          <a:solidFill>
            <a:srgbClr val="00788A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Depressed </a:t>
            </a:r>
          </a:p>
          <a:p>
            <a:pPr algn="ctr"/>
            <a:r>
              <a:rPr lang="en-CA" sz="18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134115" y="2411343"/>
            <a:ext cx="0" cy="701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1933198" y="2392043"/>
            <a:ext cx="1211974" cy="67262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933444" y="3455864"/>
            <a:ext cx="7198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134115" y="3806712"/>
            <a:ext cx="0" cy="655627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5169295" y="2411342"/>
            <a:ext cx="1002905" cy="77044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V="1">
            <a:off x="5027146" y="3981785"/>
            <a:ext cx="1252211" cy="852823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4885885" y="2118756"/>
            <a:ext cx="1484334" cy="103898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368A04E1-0470-1341-A8E4-05FF35AC1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Arial" panose="020B0604020202020204" pitchFamily="34" charset="0"/>
              </a:rPr>
              <a:t>OA Pain Cascade</a:t>
            </a:r>
          </a:p>
        </p:txBody>
      </p:sp>
    </p:spTree>
    <p:extLst>
      <p:ext uri="{BB962C8B-B14F-4D97-AF65-F5344CB8AC3E}">
        <p14:creationId xmlns:p14="http://schemas.microsoft.com/office/powerpoint/2010/main" val="4132413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mage result for lower quality of life icon">
            <a:extLst>
              <a:ext uri="{FF2B5EF4-FFF2-40B4-BE49-F238E27FC236}">
                <a16:creationId xmlns:a16="http://schemas.microsoft.com/office/drawing/2014/main" id="{C5633EBD-E12A-7C49-8467-051675D92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292" y="779389"/>
            <a:ext cx="4392488" cy="44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34CD3D-F6A1-ED4E-982D-6863CB186D33}"/>
              </a:ext>
            </a:extLst>
          </p:cNvPr>
          <p:cNvSpPr/>
          <p:nvPr/>
        </p:nvSpPr>
        <p:spPr>
          <a:xfrm>
            <a:off x="3773197" y="1550114"/>
            <a:ext cx="4819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3600" u="none" dirty="0"/>
              <a:t>Ontarians with OA report </a:t>
            </a:r>
            <a:r>
              <a:rPr lang="en-CA" sz="3600" b="1" u="none" dirty="0">
                <a:solidFill>
                  <a:srgbClr val="00788A"/>
                </a:solidFill>
              </a:rPr>
              <a:t>10-25%</a:t>
            </a:r>
            <a:r>
              <a:rPr lang="en-CA" sz="3600" u="none" dirty="0"/>
              <a:t> lower quality of life than those without OA, and incur health care costs </a:t>
            </a:r>
            <a:r>
              <a:rPr lang="en-CA" sz="3600" b="1" u="none" dirty="0">
                <a:solidFill>
                  <a:srgbClr val="00788A"/>
                </a:solidFill>
              </a:rPr>
              <a:t>2-3 times</a:t>
            </a:r>
            <a:r>
              <a:rPr lang="en-CA" sz="3600" b="1" u="none" dirty="0"/>
              <a:t> </a:t>
            </a:r>
            <a:r>
              <a:rPr lang="en-CA" sz="3600" u="none" dirty="0"/>
              <a:t>higher.</a:t>
            </a:r>
          </a:p>
          <a:p>
            <a:pPr algn="ctr"/>
            <a:endParaRPr lang="en-CA" sz="3600" u="none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C216B0-86A9-C04A-ABEF-5230787FE54E}"/>
              </a:ext>
            </a:extLst>
          </p:cNvPr>
          <p:cNvSpPr/>
          <p:nvPr/>
        </p:nvSpPr>
        <p:spPr>
          <a:xfrm>
            <a:off x="485187" y="6021978"/>
            <a:ext cx="58335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1100" u="none" dirty="0"/>
              <a:t>Tarride JE, Haq M, O'Reilly DJ, Bowen JM, Xie F, Dolovich L, et al. The excess burden of osteoarthritis in the province of Ontario, Canada. Arthritis Rheum. 2012;64(4):1153-61.</a:t>
            </a:r>
          </a:p>
        </p:txBody>
      </p:sp>
    </p:spTree>
    <p:extLst>
      <p:ext uri="{BB962C8B-B14F-4D97-AF65-F5344CB8AC3E}">
        <p14:creationId xmlns:p14="http://schemas.microsoft.com/office/powerpoint/2010/main" val="113806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024A3E4-CFFA-FB4E-81D3-34E63A4ED4DB}"/>
              </a:ext>
            </a:extLst>
          </p:cNvPr>
          <p:cNvSpPr/>
          <p:nvPr/>
        </p:nvSpPr>
        <p:spPr>
          <a:xfrm>
            <a:off x="653047" y="3780420"/>
            <a:ext cx="37251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u="none" dirty="0"/>
              <a:t>Greater OA-related difficulty walking increases risk for diabetes complications and cardiovascular event.</a:t>
            </a:r>
            <a:r>
              <a:rPr lang="en-CA" sz="2000" u="none" baseline="30000" dirty="0"/>
              <a:t>2</a:t>
            </a:r>
          </a:p>
        </p:txBody>
      </p:sp>
      <p:pic>
        <p:nvPicPr>
          <p:cNvPr id="8" name="Picture 4" descr="Image result for walking disability icon">
            <a:extLst>
              <a:ext uri="{FF2B5EF4-FFF2-40B4-BE49-F238E27FC236}">
                <a16:creationId xmlns:a16="http://schemas.microsoft.com/office/drawing/2014/main" id="{6EACEBB8-F78B-9B46-A4F4-92690DF8C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686" y="1039657"/>
            <a:ext cx="2459970" cy="24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diabetes icon">
            <a:extLst>
              <a:ext uri="{FF2B5EF4-FFF2-40B4-BE49-F238E27FC236}">
                <a16:creationId xmlns:a16="http://schemas.microsoft.com/office/drawing/2014/main" id="{D798165C-D3AF-C647-AEBF-27C6068AE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31" y="2269642"/>
            <a:ext cx="2802749" cy="280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55881D-FF87-804B-BB8F-04A36BB9278B}"/>
              </a:ext>
            </a:extLst>
          </p:cNvPr>
          <p:cNvSpPr/>
          <p:nvPr/>
        </p:nvSpPr>
        <p:spPr>
          <a:xfrm>
            <a:off x="4510667" y="772523"/>
            <a:ext cx="38158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000" u="none" dirty="0"/>
              <a:t>Greater OA-related disability is associated with increased </a:t>
            </a:r>
            <a:br>
              <a:rPr lang="en-CA" sz="2000" u="none" dirty="0"/>
            </a:br>
            <a:r>
              <a:rPr lang="en-CA" sz="2000" u="none" dirty="0"/>
              <a:t>all-cause mortality and risk for serious cardiovascular event.</a:t>
            </a:r>
            <a:r>
              <a:rPr lang="en-CA" sz="2000" u="none" baseline="30000" dirty="0"/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6C524-E583-DC43-9E12-05F89CF255E6}"/>
              </a:ext>
            </a:extLst>
          </p:cNvPr>
          <p:cNvSpPr/>
          <p:nvPr/>
        </p:nvSpPr>
        <p:spPr>
          <a:xfrm>
            <a:off x="300815" y="5865764"/>
            <a:ext cx="81546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CA" sz="1000" u="none" baseline="30000" dirty="0"/>
              <a:t>1</a:t>
            </a:r>
            <a:r>
              <a:rPr lang="en-CA" sz="1000" u="none" dirty="0"/>
              <a:t>Hawker GA, Croxford R, Bierman AS, Harvey PJ, Ravi B, Stanaitis I, et al. All-cause mortality and serious cardiovascular events in people with hip and knee osteoarthritis: a population-based cohort study. PLoS One. 2014;9(3):e91286.</a:t>
            </a:r>
          </a:p>
          <a:p>
            <a:pPr>
              <a:spcAft>
                <a:spcPts val="0"/>
              </a:spcAft>
            </a:pPr>
            <a:r>
              <a:rPr lang="en-CA" sz="1000" u="none" baseline="30000" dirty="0"/>
              <a:t>2</a:t>
            </a:r>
            <a:r>
              <a:rPr lang="en-CA" sz="1000" u="none" dirty="0"/>
              <a:t>Hawker GA, Croxford R, Bierman AS, Harvey P, Ravi B, Kendzerska T, et al. Osteoarthritis-related difficulty walking and risk for diabetes complications. Osteoarthritis Cartilage. 2017;25(1):67-75.</a:t>
            </a:r>
          </a:p>
          <a:p>
            <a:pPr>
              <a:spcAft>
                <a:spcPts val="0"/>
              </a:spcAft>
            </a:pPr>
            <a:r>
              <a:rPr lang="en-CA" sz="1000" u="none" dirty="0"/>
              <a:t> </a:t>
            </a:r>
            <a:endParaRPr lang="en-CA" sz="1000" u="none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45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134E-03D0-F84A-B9AE-A6FF8C9F4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is a primary modifiable factor for osteoarthritis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6C859-256D-EA4F-8926-BD708F1F81ED}"/>
              </a:ext>
            </a:extLst>
          </p:cNvPr>
          <p:cNvSpPr txBox="1"/>
          <p:nvPr/>
        </p:nvSpPr>
        <p:spPr>
          <a:xfrm>
            <a:off x="4255477" y="2390921"/>
            <a:ext cx="4218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u="none" dirty="0"/>
              <a:t>The impact of programs resulting in weight reduction among the obese would lead to the prevention of more than 200,000 new cases of OA over the next 30 years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D986FE-C042-4745-9811-47843F0E1339}"/>
              </a:ext>
            </a:extLst>
          </p:cNvPr>
          <p:cNvSpPr/>
          <p:nvPr/>
        </p:nvSpPr>
        <p:spPr>
          <a:xfrm>
            <a:off x="718203" y="5828465"/>
            <a:ext cx="68549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u="none" dirty="0">
                <a:ea typeface="Times New Roman" panose="02020603050405020304" pitchFamily="18" charset="0"/>
              </a:rPr>
              <a:t>Arthritis Alliance of Canada. The impact of arthritis in Canada: today and over the next 30 years [Internet]. Toronto: The Alliance; 2011 [cited 2016 Dec 29]. Available from: </a:t>
            </a:r>
            <a:r>
              <a:rPr lang="en-US" sz="1100" u="none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http://www.arthritisalliance.ca/images/PDF/eng/Initiatives/20111022_2200_impact_of_arthritis.pdf</a:t>
            </a:r>
            <a:endParaRPr lang="en-CA" sz="1100" u="none" dirty="0"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D8D270-ED2B-2E44-8C2C-FA2DB15AA7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31" y="1704560"/>
            <a:ext cx="3681046" cy="368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889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979878" cy="1165909"/>
          </a:xfrm>
        </p:spPr>
        <p:txBody>
          <a:bodyPr/>
          <a:lstStyle/>
          <a:p>
            <a:r>
              <a:rPr lang="en-US" dirty="0"/>
              <a:t>How will the osteoarthritis quality standard address these gaps in care?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737231" cy="3398730"/>
          </a:xfrm>
        </p:spPr>
        <p:txBody>
          <a:bodyPr/>
          <a:lstStyle/>
          <a:p>
            <a:r>
              <a:rPr lang="en-US" sz="1800" dirty="0"/>
              <a:t>The goal of the OA quality standard is to improve people’s ability to self-manage, increase access to rehabilitation services and clinical care, and improve symptom control including pain</a:t>
            </a:r>
          </a:p>
          <a:p>
            <a:r>
              <a:rPr lang="en-US" sz="1800" dirty="0"/>
              <a:t>The quality standard focuses on upstream care in the community for people with </a:t>
            </a:r>
            <a:r>
              <a:rPr lang="en-CA" sz="1800" dirty="0"/>
              <a:t>osteoarthritis of the knee, hip, or hand (i.e., thumb or fingers) </a:t>
            </a:r>
          </a:p>
          <a:p>
            <a:r>
              <a:rPr lang="en-CA" sz="1800" dirty="0"/>
              <a:t>It addresses clinical assessment for diagnosis and early intervention with first-line treatments that all people with osteoarthritis should receive (i.e., </a:t>
            </a:r>
            <a:r>
              <a:rPr lang="en-US" sz="1800" dirty="0"/>
              <a:t>education, self-management, therapeutic exercise, physical activity, and weight management [if needed]) </a:t>
            </a:r>
          </a:p>
          <a:p>
            <a:r>
              <a:rPr lang="en-US" sz="1800" dirty="0"/>
              <a:t>It provides an evidence-based resource outlining what high-quality care should look like to help teams and providers prioritize improvement efforts and measure success</a:t>
            </a:r>
          </a:p>
        </p:txBody>
      </p:sp>
    </p:spTree>
    <p:extLst>
      <p:ext uri="{BB962C8B-B14F-4D97-AF65-F5344CB8AC3E}">
        <p14:creationId xmlns:p14="http://schemas.microsoft.com/office/powerpoint/2010/main" val="315048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28893" cy="1165909"/>
          </a:xfrm>
        </p:spPr>
        <p:txBody>
          <a:bodyPr/>
          <a:lstStyle/>
          <a:p>
            <a:r>
              <a:rPr lang="en-US" dirty="0"/>
              <a:t>Osteoarthritis Quality Standard: Quality Statements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995138" cy="4055224"/>
          </a:xfrm>
        </p:spPr>
        <p:txBody>
          <a:bodyPr numCol="2" spcCol="252000"/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CA" sz="2000" dirty="0"/>
              <a:t>Clinical Assessment for Diagnosis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Comprehensive Assessment to Inform the Care Plan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Patient Education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Patient Self-Management Plan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Therapeutic Exercise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Physical Activity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Weight Management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Pharmacological Symptom Management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Referral to a Health Care Professional with Additional Skills in Osteoarthritis Management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000" dirty="0"/>
              <a:t>Referral for Consideration of Joint Surgery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99496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89BB81-0853-9748-9ABC-EB0F6FF83B8F}"/>
              </a:ext>
            </a:extLst>
          </p:cNvPr>
          <p:cNvSpPr/>
          <p:nvPr/>
        </p:nvSpPr>
        <p:spPr bwMode="auto">
          <a:xfrm>
            <a:off x="0" y="3871356"/>
            <a:ext cx="9144000" cy="2986644"/>
          </a:xfrm>
          <a:prstGeom prst="rect">
            <a:avLst/>
          </a:prstGeom>
          <a:solidFill>
            <a:srgbClr val="D47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sng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8" charset="-128"/>
            </a:endParaRPr>
          </a:p>
        </p:txBody>
      </p:sp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1724025" y="5721350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A2E14-7B5C-F14F-888F-D36DF1183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629" y="298944"/>
            <a:ext cx="2222500" cy="222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51634C-86EA-A547-BB51-2EDAC2A2A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629" y="5507397"/>
            <a:ext cx="2222500" cy="114300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4FF1312A-5D14-1049-8F2A-AEFF323A6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61" y="1876685"/>
            <a:ext cx="6957145" cy="225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4080"/>
              </a:lnSpc>
              <a:spcAft>
                <a:spcPts val="600"/>
              </a:spcAft>
            </a:pPr>
            <a:r>
              <a:rPr lang="en-US" altLang="en-US" sz="3600" b="1" u="none" dirty="0">
                <a:solidFill>
                  <a:srgbClr val="D47600"/>
                </a:solidFill>
              </a:rPr>
              <a:t>For more information:</a:t>
            </a:r>
          </a:p>
          <a:p>
            <a:pPr>
              <a:lnSpc>
                <a:spcPts val="4080"/>
              </a:lnSpc>
              <a:spcAft>
                <a:spcPts val="600"/>
              </a:spcAft>
            </a:pPr>
            <a:r>
              <a:rPr lang="en-US" altLang="en-US" sz="2000" u="none" dirty="0">
                <a:solidFill>
                  <a:srgbClr val="D47600"/>
                </a:solidFill>
              </a:rPr>
              <a:t>Website: </a:t>
            </a:r>
            <a:r>
              <a:rPr lang="en-US" altLang="en-US" sz="2000" u="none" dirty="0" err="1">
                <a:solidFill>
                  <a:srgbClr val="D47600"/>
                </a:solidFill>
              </a:rPr>
              <a:t>hqontario.ca</a:t>
            </a:r>
            <a:r>
              <a:rPr lang="en-US" altLang="en-US" sz="2000" u="none" dirty="0">
                <a:solidFill>
                  <a:srgbClr val="D47600"/>
                </a:solidFill>
              </a:rPr>
              <a:t>/</a:t>
            </a:r>
            <a:r>
              <a:rPr lang="en-US" altLang="en-US" sz="2000" u="none" dirty="0" err="1">
                <a:solidFill>
                  <a:srgbClr val="D47600"/>
                </a:solidFill>
              </a:rPr>
              <a:t>qualitystandards</a:t>
            </a:r>
            <a:endParaRPr lang="en-US" altLang="en-US" sz="2000" u="none" dirty="0">
              <a:solidFill>
                <a:srgbClr val="D4760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en-US" sz="2000" u="none" dirty="0">
                <a:solidFill>
                  <a:srgbClr val="D47600"/>
                </a:solidFill>
              </a:rPr>
              <a:t>Email: </a:t>
            </a:r>
            <a:r>
              <a:rPr lang="en-US" altLang="en-US" sz="2000" u="none" dirty="0" err="1">
                <a:solidFill>
                  <a:srgbClr val="D47600"/>
                </a:solidFill>
              </a:rPr>
              <a:t>qualitystandards@hqontario.ca</a:t>
            </a:r>
            <a:endParaRPr lang="en-CA" altLang="en-US" sz="1200" u="none" cap="all" spc="150" dirty="0">
              <a:solidFill>
                <a:srgbClr val="D476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6F59EE-7308-CE45-9915-E64611EDC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34" y="3483316"/>
            <a:ext cx="7493000" cy="3060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9A3A14-780F-B942-A62F-14178176DDAC}"/>
              </a:ext>
            </a:extLst>
          </p:cNvPr>
          <p:cNvSpPr/>
          <p:nvPr/>
        </p:nvSpPr>
        <p:spPr>
          <a:xfrm>
            <a:off x="463561" y="6290407"/>
            <a:ext cx="23535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CA" sz="1050" u="none" dirty="0">
                <a:solidFill>
                  <a:schemeClr val="bg1"/>
                </a:solidFill>
                <a:cs typeface="Arial" panose="020B0604020202020204" pitchFamily="34" charset="0"/>
              </a:rPr>
              <a:t>© Queen’s Printer for Ontario, 2018</a:t>
            </a:r>
          </a:p>
        </p:txBody>
      </p:sp>
    </p:spTree>
    <p:extLst>
      <p:ext uri="{BB962C8B-B14F-4D97-AF65-F5344CB8AC3E}">
        <p14:creationId xmlns:p14="http://schemas.microsoft.com/office/powerpoint/2010/main" val="839021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96419" cy="1165909"/>
          </a:xfrm>
        </p:spPr>
        <p:txBody>
          <a:bodyPr/>
          <a:lstStyle/>
          <a:p>
            <a:r>
              <a:rPr lang="en-US" dirty="0"/>
              <a:t>What is included in this brief?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608277" cy="339873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Osteoarthritis (OA), the most common type of arthritis, is a progressive condition that can affect any moveable joint of the body but most commonly the hips, knees, and hands. Studies in various populations show that about </a:t>
            </a:r>
            <a:r>
              <a:rPr lang="en-US" sz="2000" b="1" dirty="0"/>
              <a:t>20% to 30% of adults have osteoarthritis in at least one of these joints</a:t>
            </a:r>
            <a:r>
              <a:rPr lang="en-US" sz="2000" dirty="0"/>
              <a:t>.</a:t>
            </a:r>
            <a:r>
              <a:rPr lang="en-US" sz="2000" baseline="30000" dirty="0"/>
              <a:t>1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This brief includes information on the burden and costs of osteoarthritis, gaps in the care patients receive, and how the </a:t>
            </a:r>
            <a:r>
              <a:rPr lang="en-US" sz="2000" b="1" dirty="0"/>
              <a:t>osteoarthritis quality standard</a:t>
            </a:r>
            <a:r>
              <a:rPr lang="en-US" sz="2000" dirty="0"/>
              <a:t> will improve care for people who have been diagnosed with or are suspected to have osteoarthritis of the knee, hip, or hand.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FF93A5-AE34-1E43-A307-967590D3D5FD}"/>
              </a:ext>
            </a:extLst>
          </p:cNvPr>
          <p:cNvSpPr txBox="1"/>
          <p:nvPr/>
        </p:nvSpPr>
        <p:spPr>
          <a:xfrm>
            <a:off x="457199" y="6247286"/>
            <a:ext cx="8135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u="none" baseline="30000" dirty="0"/>
              <a:t>1</a:t>
            </a:r>
            <a:r>
              <a:rPr lang="en-CA" sz="1000" u="none" dirty="0"/>
              <a:t>Neogi T, Zhang Y. Epidemiology of osteoarthritis. Rheum Dis </a:t>
            </a:r>
            <a:r>
              <a:rPr lang="en-CA" sz="1000" u="none" dirty="0" err="1"/>
              <a:t>Clin</a:t>
            </a:r>
            <a:r>
              <a:rPr lang="en-CA" sz="1000" u="none" dirty="0"/>
              <a:t> North Am. 2013;39(1):1-19.</a:t>
            </a:r>
          </a:p>
        </p:txBody>
      </p:sp>
    </p:spTree>
    <p:extLst>
      <p:ext uri="{BB962C8B-B14F-4D97-AF65-F5344CB8AC3E}">
        <p14:creationId xmlns:p14="http://schemas.microsoft.com/office/powerpoint/2010/main" val="388475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641"/>
            <a:ext cx="7889631" cy="1165909"/>
          </a:xfrm>
        </p:spPr>
        <p:txBody>
          <a:bodyPr/>
          <a:lstStyle/>
          <a:p>
            <a:r>
              <a:rPr lang="en-CA" dirty="0"/>
              <a:t>In 2011,13% of Canadians were affected by osteoarthritis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176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ts val="1176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ts val="1176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u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4A24D-235E-9345-A389-44C847306FD4}"/>
              </a:ext>
            </a:extLst>
          </p:cNvPr>
          <p:cNvSpPr txBox="1"/>
          <p:nvPr/>
        </p:nvSpPr>
        <p:spPr>
          <a:xfrm>
            <a:off x="457200" y="6101680"/>
            <a:ext cx="7784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u="none" dirty="0">
                <a:ea typeface="Times New Roman" panose="02020603050405020304" pitchFamily="18" charset="0"/>
              </a:rPr>
              <a:t>Arthritis Alliance of Canada. The impact of arthritis in Canada: today and over the next 30 years [Internet]. Toronto: The Alliance; 2011 [cited 2016 Dec 29]. Available from: </a:t>
            </a:r>
            <a:r>
              <a:rPr lang="en-US" sz="1000" u="none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http://www.arthritisalliance.ca/images/PDF/eng/Initiatives/20111022_2200_impact_of_arthritis.pdf</a:t>
            </a:r>
            <a:endParaRPr lang="en-CA" sz="1000" u="none" dirty="0">
              <a:ea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EA0A59-B18F-7541-9B96-1D0AAA0745E6}"/>
              </a:ext>
            </a:extLst>
          </p:cNvPr>
          <p:cNvGrpSpPr/>
          <p:nvPr/>
        </p:nvGrpSpPr>
        <p:grpSpPr>
          <a:xfrm>
            <a:off x="1815879" y="3909392"/>
            <a:ext cx="864096" cy="1745975"/>
            <a:chOff x="3544071" y="3411217"/>
            <a:chExt cx="864096" cy="17459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4A300E4-E894-3D45-9914-083A5AACF707}"/>
                </a:ext>
              </a:extLst>
            </p:cNvPr>
            <p:cNvSpPr/>
            <p:nvPr/>
          </p:nvSpPr>
          <p:spPr bwMode="auto">
            <a:xfrm>
              <a:off x="3606651" y="3411217"/>
              <a:ext cx="720080" cy="691688"/>
            </a:xfrm>
            <a:prstGeom prst="ellipse">
              <a:avLst/>
            </a:prstGeom>
            <a:solidFill>
              <a:srgbClr val="00788A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8" name="Flowchart: Delay 10">
              <a:extLst>
                <a:ext uri="{FF2B5EF4-FFF2-40B4-BE49-F238E27FC236}">
                  <a16:creationId xmlns:a16="http://schemas.microsoft.com/office/drawing/2014/main" id="{C6718950-3F92-D846-A123-F58518D39C20}"/>
                </a:ext>
              </a:extLst>
            </p:cNvPr>
            <p:cNvSpPr/>
            <p:nvPr/>
          </p:nvSpPr>
          <p:spPr bwMode="auto">
            <a:xfrm rot="16200000">
              <a:off x="3449083" y="4198109"/>
              <a:ext cx="1054071" cy="864096"/>
            </a:xfrm>
            <a:prstGeom prst="flowChartDelay">
              <a:avLst/>
            </a:prstGeom>
            <a:solidFill>
              <a:srgbClr val="00788A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C670C6B-5ED8-AF4F-B6A9-389340B3CC38}"/>
              </a:ext>
            </a:extLst>
          </p:cNvPr>
          <p:cNvGrpSpPr/>
          <p:nvPr/>
        </p:nvGrpSpPr>
        <p:grpSpPr>
          <a:xfrm>
            <a:off x="673435" y="3909392"/>
            <a:ext cx="864096" cy="1745975"/>
            <a:chOff x="827585" y="1700591"/>
            <a:chExt cx="864096" cy="174597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2914157-7750-DB40-B8C1-849E211F1353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11" name="Flowchart: Delay 18">
              <a:extLst>
                <a:ext uri="{FF2B5EF4-FFF2-40B4-BE49-F238E27FC236}">
                  <a16:creationId xmlns:a16="http://schemas.microsoft.com/office/drawing/2014/main" id="{0C209BA2-F2A9-1147-9C0B-7C0993739F68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A2F125-D086-FD46-AE3F-A4984789707C}"/>
              </a:ext>
            </a:extLst>
          </p:cNvPr>
          <p:cNvGrpSpPr/>
          <p:nvPr/>
        </p:nvGrpSpPr>
        <p:grpSpPr>
          <a:xfrm>
            <a:off x="693901" y="1968603"/>
            <a:ext cx="864096" cy="1745975"/>
            <a:chOff x="827585" y="1700591"/>
            <a:chExt cx="864096" cy="174597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924A18-CA37-B247-943E-7F3A849D3A82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14" name="Flowchart: Delay 21">
              <a:extLst>
                <a:ext uri="{FF2B5EF4-FFF2-40B4-BE49-F238E27FC236}">
                  <a16:creationId xmlns:a16="http://schemas.microsoft.com/office/drawing/2014/main" id="{A6FE419E-B6BE-454A-B6DF-E6DC82539E45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7800A48-6D88-5247-817E-02F2F5AA0D94}"/>
              </a:ext>
            </a:extLst>
          </p:cNvPr>
          <p:cNvGrpSpPr/>
          <p:nvPr/>
        </p:nvGrpSpPr>
        <p:grpSpPr>
          <a:xfrm>
            <a:off x="2958323" y="3894839"/>
            <a:ext cx="864096" cy="1745975"/>
            <a:chOff x="827585" y="1700591"/>
            <a:chExt cx="864096" cy="174597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5949B2-D636-6243-94F1-8AD7C7EB5876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17" name="Flowchart: Delay 24">
              <a:extLst>
                <a:ext uri="{FF2B5EF4-FFF2-40B4-BE49-F238E27FC236}">
                  <a16:creationId xmlns:a16="http://schemas.microsoft.com/office/drawing/2014/main" id="{D3A13178-E961-494B-892B-F6101122DADB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C84BB0C-89C9-7143-B8A9-B3826EF8BCE1}"/>
              </a:ext>
            </a:extLst>
          </p:cNvPr>
          <p:cNvGrpSpPr/>
          <p:nvPr/>
        </p:nvGrpSpPr>
        <p:grpSpPr>
          <a:xfrm>
            <a:off x="1787220" y="1968604"/>
            <a:ext cx="864096" cy="1745975"/>
            <a:chOff x="827585" y="1700591"/>
            <a:chExt cx="864096" cy="17459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DBFBFE-9BB5-5048-8316-29F4A838FD9F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20" name="Flowchart: Delay 27">
              <a:extLst>
                <a:ext uri="{FF2B5EF4-FFF2-40B4-BE49-F238E27FC236}">
                  <a16:creationId xmlns:a16="http://schemas.microsoft.com/office/drawing/2014/main" id="{B4E58E86-B797-2E42-87AA-785334755043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4E6D88-60AC-C145-BB3B-8D4B8E0F708F}"/>
              </a:ext>
            </a:extLst>
          </p:cNvPr>
          <p:cNvGrpSpPr/>
          <p:nvPr/>
        </p:nvGrpSpPr>
        <p:grpSpPr>
          <a:xfrm>
            <a:off x="2902039" y="1968603"/>
            <a:ext cx="864096" cy="1745975"/>
            <a:chOff x="827585" y="1700591"/>
            <a:chExt cx="864096" cy="174597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E29DC5-5906-4B4E-A187-72F67A5163AD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23" name="Flowchart: Delay 30">
              <a:extLst>
                <a:ext uri="{FF2B5EF4-FFF2-40B4-BE49-F238E27FC236}">
                  <a16:creationId xmlns:a16="http://schemas.microsoft.com/office/drawing/2014/main" id="{48008BE8-3966-7A49-915F-9869839F669E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87001D-DC0B-2748-ABD1-BF844C5D5F35}"/>
              </a:ext>
            </a:extLst>
          </p:cNvPr>
          <p:cNvGrpSpPr/>
          <p:nvPr/>
        </p:nvGrpSpPr>
        <p:grpSpPr>
          <a:xfrm>
            <a:off x="4092563" y="1950255"/>
            <a:ext cx="864096" cy="1745975"/>
            <a:chOff x="827585" y="1700591"/>
            <a:chExt cx="864096" cy="174597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19EEC82-8B7F-7D43-AA09-0709875B5DEB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26" name="Flowchart: Delay 33">
              <a:extLst>
                <a:ext uri="{FF2B5EF4-FFF2-40B4-BE49-F238E27FC236}">
                  <a16:creationId xmlns:a16="http://schemas.microsoft.com/office/drawing/2014/main" id="{7D9D7DA0-3677-5A45-96FE-BCC36E26B8FA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E70F297-E255-9941-BDA7-B80950B47655}"/>
              </a:ext>
            </a:extLst>
          </p:cNvPr>
          <p:cNvGrpSpPr/>
          <p:nvPr/>
        </p:nvGrpSpPr>
        <p:grpSpPr>
          <a:xfrm>
            <a:off x="4139952" y="3894839"/>
            <a:ext cx="864096" cy="1745975"/>
            <a:chOff x="827585" y="1700591"/>
            <a:chExt cx="864096" cy="174597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5F361B-37B4-FA46-99E4-B73BC6735F62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29" name="Flowchart: Delay 36">
              <a:extLst>
                <a:ext uri="{FF2B5EF4-FFF2-40B4-BE49-F238E27FC236}">
                  <a16:creationId xmlns:a16="http://schemas.microsoft.com/office/drawing/2014/main" id="{8609B5AD-A06F-4945-95BD-11D72E9BB254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0B705926-3185-9B46-9692-A5705C996802}"/>
              </a:ext>
            </a:extLst>
          </p:cNvPr>
          <p:cNvSpPr txBox="1"/>
          <p:nvPr/>
        </p:nvSpPr>
        <p:spPr>
          <a:xfrm>
            <a:off x="5214540" y="2843528"/>
            <a:ext cx="3625168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CA" sz="4000" u="none" dirty="0"/>
              <a:t>Osteoarthritis affects </a:t>
            </a:r>
            <a:r>
              <a:rPr lang="en-CA" sz="4000" b="1" u="none" dirty="0"/>
              <a:t>1 in 8 </a:t>
            </a:r>
            <a:r>
              <a:rPr lang="en-CA" sz="4000" u="none" dirty="0"/>
              <a:t>Canadians</a:t>
            </a:r>
          </a:p>
          <a:p>
            <a:pPr algn="ctr"/>
            <a:endParaRPr lang="en-CA" sz="3600" u="none" dirty="0"/>
          </a:p>
        </p:txBody>
      </p:sp>
    </p:spTree>
    <p:extLst>
      <p:ext uri="{BB962C8B-B14F-4D97-AF65-F5344CB8AC3E}">
        <p14:creationId xmlns:p14="http://schemas.microsoft.com/office/powerpoint/2010/main" val="383154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641"/>
            <a:ext cx="7889631" cy="1165909"/>
          </a:xfrm>
        </p:spPr>
        <p:txBody>
          <a:bodyPr/>
          <a:lstStyle/>
          <a:p>
            <a:r>
              <a:rPr lang="en-CA" dirty="0"/>
              <a:t>Over the next 30 years…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ts val="1176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1pPr>
            <a:lvl2pPr marL="742950" indent="-285750" algn="l" rtl="0" eaLnBrk="0" fontAlgn="base" hangingPunct="0"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1143000" indent="-228600" algn="l" rtl="0" eaLnBrk="0" fontAlgn="base" hangingPunct="0">
              <a:spcBef>
                <a:spcPts val="1176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3pPr>
            <a:lvl4pPr marL="1600200" indent="-228600" algn="l" rtl="0" eaLnBrk="0" fontAlgn="base" hangingPunct="0">
              <a:spcBef>
                <a:spcPts val="1176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4pPr>
            <a:lvl5pPr marL="2057400" indent="-228600" algn="l" rtl="0" eaLnBrk="0" fontAlgn="base" hangingPunct="0">
              <a:spcBef>
                <a:spcPts val="1176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/>
                <a:ea typeface="MS PGothic" panose="020B0600070205080204" pitchFamily="34" charset="-128"/>
                <a:cs typeface="Arial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u="non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4A24D-235E-9345-A389-44C847306FD4}"/>
              </a:ext>
            </a:extLst>
          </p:cNvPr>
          <p:cNvSpPr txBox="1"/>
          <p:nvPr/>
        </p:nvSpPr>
        <p:spPr>
          <a:xfrm>
            <a:off x="457200" y="6118266"/>
            <a:ext cx="78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000" u="none" dirty="0">
                <a:ea typeface="Times New Roman" panose="02020603050405020304" pitchFamily="18" charset="0"/>
              </a:rPr>
              <a:t>Arthritis Alliance of Canada. The impact of arthritis in Canada: today and over the next 30 years [Internet]. Toronto: The Alliance; 2011 [cited 2016 Dec 29]. Available from: </a:t>
            </a:r>
            <a:r>
              <a:rPr lang="en-US" sz="1000" u="none" dirty="0">
                <a:solidFill>
                  <a:srgbClr val="0563C1"/>
                </a:solidFill>
                <a:ea typeface="Times New Roman" panose="02020603050405020304" pitchFamily="18" charset="0"/>
                <a:hlinkClick r:id="rId2"/>
              </a:rPr>
              <a:t>http://www.arthritisalliance.ca/images/PDF/eng/Initiatives/20111022_2200_impact_of_arthritis.pdf</a:t>
            </a:r>
            <a:endParaRPr lang="en-CA" sz="1000" u="none" dirty="0">
              <a:ea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B705926-3185-9B46-9692-A5705C996802}"/>
              </a:ext>
            </a:extLst>
          </p:cNvPr>
          <p:cNvSpPr txBox="1"/>
          <p:nvPr/>
        </p:nvSpPr>
        <p:spPr>
          <a:xfrm>
            <a:off x="5228630" y="2691128"/>
            <a:ext cx="3572781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CA" sz="3600" u="none" dirty="0"/>
              <a:t>Osteoarthritis will affect </a:t>
            </a:r>
            <a:r>
              <a:rPr lang="en-CA" sz="3600" b="1" u="none" dirty="0"/>
              <a:t>1 in 4</a:t>
            </a:r>
            <a:r>
              <a:rPr lang="en-CA" sz="3600" u="none" dirty="0"/>
              <a:t> Canadians</a:t>
            </a:r>
          </a:p>
          <a:p>
            <a:pPr algn="ctr"/>
            <a:endParaRPr lang="en-CA" sz="3200" u="none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948AF31-CAD7-FD44-B690-6AC3690CDAE5}"/>
              </a:ext>
            </a:extLst>
          </p:cNvPr>
          <p:cNvGrpSpPr/>
          <p:nvPr/>
        </p:nvGrpSpPr>
        <p:grpSpPr>
          <a:xfrm>
            <a:off x="1815879" y="3815607"/>
            <a:ext cx="864096" cy="1745975"/>
            <a:chOff x="3544071" y="3411217"/>
            <a:chExt cx="864096" cy="174597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5FA7E0D-0182-F849-9E6F-00D55E226B5C}"/>
                </a:ext>
              </a:extLst>
            </p:cNvPr>
            <p:cNvSpPr/>
            <p:nvPr/>
          </p:nvSpPr>
          <p:spPr bwMode="auto">
            <a:xfrm>
              <a:off x="3606651" y="3411217"/>
              <a:ext cx="720080" cy="691688"/>
            </a:xfrm>
            <a:prstGeom prst="ellipse">
              <a:avLst/>
            </a:prstGeom>
            <a:solidFill>
              <a:srgbClr val="00788A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33" name="Flowchart: Delay 10">
              <a:extLst>
                <a:ext uri="{FF2B5EF4-FFF2-40B4-BE49-F238E27FC236}">
                  <a16:creationId xmlns:a16="http://schemas.microsoft.com/office/drawing/2014/main" id="{B0E7B46A-5E74-C041-9136-8BE51D81F377}"/>
                </a:ext>
              </a:extLst>
            </p:cNvPr>
            <p:cNvSpPr/>
            <p:nvPr/>
          </p:nvSpPr>
          <p:spPr bwMode="auto">
            <a:xfrm rot="16200000">
              <a:off x="3449083" y="4198109"/>
              <a:ext cx="1054071" cy="864096"/>
            </a:xfrm>
            <a:prstGeom prst="flowChartDelay">
              <a:avLst/>
            </a:prstGeom>
            <a:solidFill>
              <a:srgbClr val="00788A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EFDAFC1-2C41-4947-95A9-900E4E06B777}"/>
              </a:ext>
            </a:extLst>
          </p:cNvPr>
          <p:cNvGrpSpPr/>
          <p:nvPr/>
        </p:nvGrpSpPr>
        <p:grpSpPr>
          <a:xfrm>
            <a:off x="673435" y="3815607"/>
            <a:ext cx="864096" cy="1745975"/>
            <a:chOff x="827585" y="1700591"/>
            <a:chExt cx="864096" cy="1745975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492E6E2-5594-1740-8212-3AA529A4890A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36" name="Flowchart: Delay 18">
              <a:extLst>
                <a:ext uri="{FF2B5EF4-FFF2-40B4-BE49-F238E27FC236}">
                  <a16:creationId xmlns:a16="http://schemas.microsoft.com/office/drawing/2014/main" id="{4C183E28-E533-3F41-AB3F-F85AC35444D8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B5803BA-3554-AD4B-81D6-22677184BF04}"/>
              </a:ext>
            </a:extLst>
          </p:cNvPr>
          <p:cNvGrpSpPr/>
          <p:nvPr/>
        </p:nvGrpSpPr>
        <p:grpSpPr>
          <a:xfrm>
            <a:off x="693901" y="1874818"/>
            <a:ext cx="864096" cy="1745975"/>
            <a:chOff x="827585" y="1700591"/>
            <a:chExt cx="864096" cy="174597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302C905-5451-5746-A003-56837F670F83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39" name="Flowchart: Delay 21">
              <a:extLst>
                <a:ext uri="{FF2B5EF4-FFF2-40B4-BE49-F238E27FC236}">
                  <a16:creationId xmlns:a16="http://schemas.microsoft.com/office/drawing/2014/main" id="{95E4B61B-4298-1C42-9522-7EB3DA5FDE86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D6D1412-0384-7D42-9643-D014114BBAA7}"/>
              </a:ext>
            </a:extLst>
          </p:cNvPr>
          <p:cNvGrpSpPr/>
          <p:nvPr/>
        </p:nvGrpSpPr>
        <p:grpSpPr>
          <a:xfrm>
            <a:off x="2958323" y="3801054"/>
            <a:ext cx="864096" cy="1745975"/>
            <a:chOff x="827585" y="1700591"/>
            <a:chExt cx="864096" cy="1745975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942F01D-2594-F140-8EF8-D0EBEC21BE51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42" name="Flowchart: Delay 24">
              <a:extLst>
                <a:ext uri="{FF2B5EF4-FFF2-40B4-BE49-F238E27FC236}">
                  <a16:creationId xmlns:a16="http://schemas.microsoft.com/office/drawing/2014/main" id="{02D5323A-7851-E648-990B-22326998195A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9C97581-DADF-0343-8D84-31BADD20FF74}"/>
              </a:ext>
            </a:extLst>
          </p:cNvPr>
          <p:cNvGrpSpPr/>
          <p:nvPr/>
        </p:nvGrpSpPr>
        <p:grpSpPr>
          <a:xfrm>
            <a:off x="1787220" y="1874819"/>
            <a:ext cx="864096" cy="1745975"/>
            <a:chOff x="827585" y="1700591"/>
            <a:chExt cx="864096" cy="1745975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3EB61E4-1F99-5446-9D07-90FFA3C1ABE8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45" name="Flowchart: Delay 27">
              <a:extLst>
                <a:ext uri="{FF2B5EF4-FFF2-40B4-BE49-F238E27FC236}">
                  <a16:creationId xmlns:a16="http://schemas.microsoft.com/office/drawing/2014/main" id="{DB3F71DF-F3CA-154C-8988-015D1A52B965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45AE83-5B05-1F4D-B47A-AE949B2B4860}"/>
              </a:ext>
            </a:extLst>
          </p:cNvPr>
          <p:cNvGrpSpPr/>
          <p:nvPr/>
        </p:nvGrpSpPr>
        <p:grpSpPr>
          <a:xfrm>
            <a:off x="2902039" y="1874818"/>
            <a:ext cx="864096" cy="1745975"/>
            <a:chOff x="827585" y="1700591"/>
            <a:chExt cx="864096" cy="1745975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6CB09372-1A04-BE48-B02E-6D80E054D270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48" name="Flowchart: Delay 30">
              <a:extLst>
                <a:ext uri="{FF2B5EF4-FFF2-40B4-BE49-F238E27FC236}">
                  <a16:creationId xmlns:a16="http://schemas.microsoft.com/office/drawing/2014/main" id="{84DC2E85-F651-8545-89E0-0BA44E1FBE37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2C63297-FD23-4949-B175-D4AE19481EEB}"/>
              </a:ext>
            </a:extLst>
          </p:cNvPr>
          <p:cNvGrpSpPr/>
          <p:nvPr/>
        </p:nvGrpSpPr>
        <p:grpSpPr>
          <a:xfrm>
            <a:off x="4092563" y="1856470"/>
            <a:ext cx="864096" cy="1745975"/>
            <a:chOff x="827585" y="1700591"/>
            <a:chExt cx="864096" cy="1745975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C79761A-291E-8947-9350-3FD52783474B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51" name="Flowchart: Delay 33">
              <a:extLst>
                <a:ext uri="{FF2B5EF4-FFF2-40B4-BE49-F238E27FC236}">
                  <a16:creationId xmlns:a16="http://schemas.microsoft.com/office/drawing/2014/main" id="{62AF376D-1644-9C48-861C-10CA9FAB47D1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252DFCF-D52A-E44C-A6F8-E3BD8C5DA33F}"/>
              </a:ext>
            </a:extLst>
          </p:cNvPr>
          <p:cNvGrpSpPr/>
          <p:nvPr/>
        </p:nvGrpSpPr>
        <p:grpSpPr>
          <a:xfrm>
            <a:off x="4139952" y="3801054"/>
            <a:ext cx="864096" cy="1745975"/>
            <a:chOff x="827585" y="1700591"/>
            <a:chExt cx="864096" cy="174597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607F700-407F-FF4E-BC6B-0F70DF8199D2}"/>
                </a:ext>
              </a:extLst>
            </p:cNvPr>
            <p:cNvSpPr/>
            <p:nvPr/>
          </p:nvSpPr>
          <p:spPr bwMode="auto">
            <a:xfrm>
              <a:off x="890165" y="1700591"/>
              <a:ext cx="720080" cy="691688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54" name="Flowchart: Delay 36">
              <a:extLst>
                <a:ext uri="{FF2B5EF4-FFF2-40B4-BE49-F238E27FC236}">
                  <a16:creationId xmlns:a16="http://schemas.microsoft.com/office/drawing/2014/main" id="{FFE0124D-38A3-6D40-ACC9-82FF4045157E}"/>
                </a:ext>
              </a:extLst>
            </p:cNvPr>
            <p:cNvSpPr/>
            <p:nvPr/>
          </p:nvSpPr>
          <p:spPr bwMode="auto">
            <a:xfrm rot="16200000">
              <a:off x="732597" y="2487483"/>
              <a:ext cx="1054071" cy="864096"/>
            </a:xfrm>
            <a:prstGeom prst="flowChartDelay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02CB69-6835-A544-9CCC-1A236EFE313E}"/>
              </a:ext>
            </a:extLst>
          </p:cNvPr>
          <p:cNvGrpSpPr/>
          <p:nvPr/>
        </p:nvGrpSpPr>
        <p:grpSpPr>
          <a:xfrm>
            <a:off x="672197" y="3829120"/>
            <a:ext cx="864096" cy="1745975"/>
            <a:chOff x="3544071" y="3411217"/>
            <a:chExt cx="864096" cy="1745975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1B6B868-66C4-9F4A-B958-366E6BAB649A}"/>
                </a:ext>
              </a:extLst>
            </p:cNvPr>
            <p:cNvSpPr/>
            <p:nvPr/>
          </p:nvSpPr>
          <p:spPr bwMode="auto">
            <a:xfrm>
              <a:off x="3606651" y="3411217"/>
              <a:ext cx="720080" cy="691688"/>
            </a:xfrm>
            <a:prstGeom prst="ellipse">
              <a:avLst/>
            </a:prstGeom>
            <a:solidFill>
              <a:srgbClr val="00788A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  <p:sp>
          <p:nvSpPr>
            <p:cNvPr id="57" name="Flowchart: Delay 40">
              <a:extLst>
                <a:ext uri="{FF2B5EF4-FFF2-40B4-BE49-F238E27FC236}">
                  <a16:creationId xmlns:a16="http://schemas.microsoft.com/office/drawing/2014/main" id="{664B4786-E73E-414D-AA64-7F87F30D7456}"/>
                </a:ext>
              </a:extLst>
            </p:cNvPr>
            <p:cNvSpPr/>
            <p:nvPr/>
          </p:nvSpPr>
          <p:spPr bwMode="auto">
            <a:xfrm rot="16200000">
              <a:off x="3449083" y="4198109"/>
              <a:ext cx="1054071" cy="864096"/>
            </a:xfrm>
            <a:prstGeom prst="flowChartDelay">
              <a:avLst/>
            </a:prstGeom>
            <a:solidFill>
              <a:srgbClr val="00788A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8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81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591"/>
            <a:ext cx="8244584" cy="1165909"/>
          </a:xfrm>
        </p:spPr>
        <p:txBody>
          <a:bodyPr/>
          <a:lstStyle/>
          <a:p>
            <a:r>
              <a:rPr lang="en-CA" sz="2000" dirty="0"/>
              <a:t>Current and Future Projected Osteoarthritis Incidence by Sex, Canada, 2010 to 2040</a:t>
            </a:r>
            <a:endParaRPr lang="en-US" sz="2000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A5501-5E48-2441-9F7E-43A243FD2392}"/>
              </a:ext>
            </a:extLst>
          </p:cNvPr>
          <p:cNvSpPr/>
          <p:nvPr/>
        </p:nvSpPr>
        <p:spPr>
          <a:xfrm>
            <a:off x="457200" y="5998260"/>
            <a:ext cx="64594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u="none" dirty="0">
                <a:ea typeface="Times New Roman" panose="02020603050405020304" pitchFamily="18" charset="0"/>
              </a:rPr>
              <a:t>Arthritis Alliance of Canada. The impact of arthritis in Canada: today and over the next 30 years [Internet]. Toronto: The Alliance; 2011 [cited 2016 Dec 29]. Available from: </a:t>
            </a:r>
            <a:r>
              <a:rPr lang="en-US" sz="1100" u="none" dirty="0">
                <a:solidFill>
                  <a:srgbClr val="0563C1"/>
                </a:solidFill>
                <a:ea typeface="Times New Roman" panose="02020603050405020304" pitchFamily="18" charset="0"/>
                <a:hlinkClick r:id="rId3"/>
              </a:rPr>
              <a:t>http://www.arthritisalliance.ca/images/PDF/eng/Initiatives/20111022_2200_impact_of_arthritis.pdf</a:t>
            </a:r>
            <a:endParaRPr lang="en-CA" sz="1100" u="none" dirty="0">
              <a:ea typeface="Times New Roman" panose="02020603050405020304" pitchFamily="18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BEC720B-286C-C745-95AB-8671115DD0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619775"/>
              </p:ext>
            </p:extLst>
          </p:nvPr>
        </p:nvGraphicFramePr>
        <p:xfrm>
          <a:off x="395536" y="1434552"/>
          <a:ext cx="8525726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20212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591"/>
            <a:ext cx="8244584" cy="1165909"/>
          </a:xfrm>
        </p:spPr>
        <p:txBody>
          <a:bodyPr/>
          <a:lstStyle/>
          <a:p>
            <a:pPr defTabSz="914400"/>
            <a:r>
              <a:rPr lang="en-CA" sz="2000" dirty="0"/>
              <a:t>Current and Future Projected Osteoarthritis Prevalence by Sex, Canada, 2010 to 2040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A5501-5E48-2441-9F7E-43A243FD2392}"/>
              </a:ext>
            </a:extLst>
          </p:cNvPr>
          <p:cNvSpPr/>
          <p:nvPr/>
        </p:nvSpPr>
        <p:spPr>
          <a:xfrm>
            <a:off x="457200" y="5998260"/>
            <a:ext cx="64594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u="none" dirty="0">
                <a:ea typeface="Times New Roman" panose="02020603050405020304" pitchFamily="18" charset="0"/>
              </a:rPr>
              <a:t>Arthritis Alliance of Canada. The impact of arthritis in Canada: today and over the next 30 years [Internet]. Toronto: The Alliance; 2011 [cited 2016 Dec 29]. Available from: </a:t>
            </a:r>
            <a:r>
              <a:rPr lang="en-US" sz="1100" u="none" dirty="0">
                <a:solidFill>
                  <a:srgbClr val="0563C1"/>
                </a:solidFill>
                <a:ea typeface="Times New Roman" panose="02020603050405020304" pitchFamily="18" charset="0"/>
                <a:hlinkClick r:id="rId3"/>
              </a:rPr>
              <a:t>http://www.arthritisalliance.ca/images/PDF/eng/Initiatives/20111022_2200_impact_of_arthritis.pdf</a:t>
            </a:r>
            <a:endParaRPr lang="en-CA" sz="1100" u="none" dirty="0">
              <a:ea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A141D9-F2D6-0E47-BE01-F391C1DDBC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205543"/>
              </p:ext>
            </p:extLst>
          </p:nvPr>
        </p:nvGraphicFramePr>
        <p:xfrm>
          <a:off x="539750" y="1676400"/>
          <a:ext cx="8346342" cy="4056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55791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591"/>
            <a:ext cx="8244584" cy="1165909"/>
          </a:xfrm>
        </p:spPr>
        <p:txBody>
          <a:bodyPr/>
          <a:lstStyle/>
          <a:p>
            <a:pPr defTabSz="914400"/>
            <a:r>
              <a:rPr lang="en-CA" sz="2000" dirty="0"/>
              <a:t>Cumulative Economic Burden of Osteoarthritis, Canada, </a:t>
            </a:r>
            <a:br>
              <a:rPr lang="en-CA" sz="2000" dirty="0"/>
            </a:br>
            <a:r>
              <a:rPr lang="en-CA" sz="2000" dirty="0"/>
              <a:t>2010 to 2040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A5501-5E48-2441-9F7E-43A243FD2392}"/>
              </a:ext>
            </a:extLst>
          </p:cNvPr>
          <p:cNvSpPr/>
          <p:nvPr/>
        </p:nvSpPr>
        <p:spPr>
          <a:xfrm>
            <a:off x="457200" y="5998260"/>
            <a:ext cx="645941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100" u="none" dirty="0">
                <a:ea typeface="Times New Roman" panose="02020603050405020304" pitchFamily="18" charset="0"/>
              </a:rPr>
              <a:t>Arthritis Alliance of Canada. The impact of arthritis in Canada: today and over the next 30 years [Internet]. Toronto: The Alliance; 2011 [cited 2016 Dec 29]. Available from: </a:t>
            </a:r>
            <a:r>
              <a:rPr lang="en-US" sz="1100" u="none" dirty="0">
                <a:solidFill>
                  <a:srgbClr val="0563C1"/>
                </a:solidFill>
                <a:ea typeface="Times New Roman" panose="02020603050405020304" pitchFamily="18" charset="0"/>
                <a:hlinkClick r:id="rId3"/>
              </a:rPr>
              <a:t>http://www.arthritisalliance.ca/images/PDF/eng/Initiatives/20111022_2200_impact_of_arthritis.pdf</a:t>
            </a:r>
            <a:endParaRPr lang="en-CA" sz="1100" u="none" dirty="0">
              <a:ea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5C1EC87-0C01-0144-91FD-9F5E9A058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516380"/>
              </p:ext>
            </p:extLst>
          </p:nvPr>
        </p:nvGraphicFramePr>
        <p:xfrm>
          <a:off x="539750" y="1699846"/>
          <a:ext cx="8280722" cy="403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3069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Economic Burden of Osteoarthritis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935580"/>
              </p:ext>
            </p:extLst>
          </p:nvPr>
        </p:nvGraphicFramePr>
        <p:xfrm>
          <a:off x="744583" y="2039818"/>
          <a:ext cx="6563721" cy="1746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www.HQOntario.ca</a:t>
            </a:r>
            <a:endParaRPr kumimoji="0" lang="en-CA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7784" y="1493083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Total direct cost of OA in Canada</a:t>
            </a:r>
            <a:endParaRPr kumimoji="0" lang="en-CA" sz="18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3203" y="4364230"/>
            <a:ext cx="1738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11899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Prevalence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00092" y="3964120"/>
            <a:ext cx="135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11899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18.6%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7622" y="3915249"/>
            <a:ext cx="1245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118995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13.8%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65058" y="2039819"/>
            <a:ext cx="123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160% increase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3203" y="5938057"/>
            <a:ext cx="8229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050" u="none" dirty="0">
                <a:solidFill>
                  <a:srgbClr val="000000"/>
                </a:solidFill>
              </a:rPr>
              <a:t>Sharif B, Kopec J, Bansback N, Rahman MM, Flanagan WM, Wong H, et al. Projecting the direct cost burden of osteoarthritis in Canada using a microsimulation model. Osteoarthritis Cartilage. 2015;23(10):1654-63.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3204" y="4714391"/>
            <a:ext cx="82085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Hospitalization cost highest among all costs, increasing from 25% to 37%.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95% of hospitalization cost was owing to hip and knee joint replacement surgeries, 5% owing to other hospital procedures.</a:t>
            </a:r>
          </a:p>
          <a:p>
            <a:pPr marL="285750" marR="0" lvl="0" indent="-28575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445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CE89A-3267-154D-9366-3B8FACA0A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44584" cy="413012"/>
          </a:xfrm>
        </p:spPr>
        <p:txBody>
          <a:bodyPr/>
          <a:lstStyle/>
          <a:p>
            <a:r>
              <a:rPr lang="en-CA" sz="2400" dirty="0"/>
              <a:t>Osteoarthritis Management</a:t>
            </a:r>
            <a:endParaRPr lang="en-US" sz="2400" dirty="0"/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FDEA0818-85CB-DF42-A717-340106ACFF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441509"/>
              </p:ext>
            </p:extLst>
          </p:nvPr>
        </p:nvGraphicFramePr>
        <p:xfrm>
          <a:off x="384994" y="1175090"/>
          <a:ext cx="6696942" cy="3936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71381F5-1CFB-494E-9B84-A54C0373289E}"/>
              </a:ext>
            </a:extLst>
          </p:cNvPr>
          <p:cNvCxnSpPr>
            <a:cxnSpLocks/>
          </p:cNvCxnSpPr>
          <p:nvPr/>
        </p:nvCxnSpPr>
        <p:spPr bwMode="auto">
          <a:xfrm>
            <a:off x="457200" y="5346300"/>
            <a:ext cx="6624736" cy="0"/>
          </a:xfrm>
          <a:prstGeom prst="straightConnector1">
            <a:avLst/>
          </a:prstGeom>
          <a:solidFill>
            <a:srgbClr val="FFFF00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F5EA46C-F321-6941-A320-7DCF4D703A78}"/>
              </a:ext>
            </a:extLst>
          </p:cNvPr>
          <p:cNvSpPr txBox="1"/>
          <p:nvPr/>
        </p:nvSpPr>
        <p:spPr>
          <a:xfrm>
            <a:off x="2926810" y="5199193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u="none" dirty="0"/>
              <a:t>Numbers of people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2E7524-C374-EE4F-AFDB-E45966A846DE}"/>
              </a:ext>
            </a:extLst>
          </p:cNvPr>
          <p:cNvGrpSpPr/>
          <p:nvPr/>
        </p:nvGrpSpPr>
        <p:grpSpPr>
          <a:xfrm>
            <a:off x="4269998" y="995071"/>
            <a:ext cx="3317176" cy="702782"/>
            <a:chOff x="3790592" y="434597"/>
            <a:chExt cx="2833356" cy="1023278"/>
          </a:xfrm>
        </p:grpSpPr>
        <p:sp>
          <p:nvSpPr>
            <p:cNvPr id="7" name="Rectangle: Rounded Corners 13">
              <a:extLst>
                <a:ext uri="{FF2B5EF4-FFF2-40B4-BE49-F238E27FC236}">
                  <a16:creationId xmlns:a16="http://schemas.microsoft.com/office/drawing/2014/main" id="{E859A49D-27B6-0949-A865-C82F708CBD92}"/>
                </a:ext>
              </a:extLst>
            </p:cNvPr>
            <p:cNvSpPr/>
            <p:nvPr/>
          </p:nvSpPr>
          <p:spPr>
            <a:xfrm>
              <a:off x="3790592" y="434597"/>
              <a:ext cx="2809795" cy="102327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BA15D4DA-1593-6440-B715-DE9E59F92231}"/>
                </a:ext>
              </a:extLst>
            </p:cNvPr>
            <p:cNvSpPr txBox="1"/>
            <p:nvPr/>
          </p:nvSpPr>
          <p:spPr>
            <a:xfrm>
              <a:off x="3840544" y="484549"/>
              <a:ext cx="2783404" cy="923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285750" lvl="0" indent="-28575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CA" sz="1200" u="none" dirty="0"/>
                <a:t>14% see a surgeon, and 4% have surgery</a:t>
              </a:r>
              <a:r>
                <a:rPr lang="en-CA" sz="1200" u="none" baseline="30000" dirty="0"/>
                <a:t>1</a:t>
              </a:r>
              <a:endParaRPr lang="en-CA" sz="1200" u="none" kern="1200" baseline="300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A7D7C19-DD36-5945-B2E0-5F7F0D2527AF}"/>
              </a:ext>
            </a:extLst>
          </p:cNvPr>
          <p:cNvGrpSpPr/>
          <p:nvPr/>
        </p:nvGrpSpPr>
        <p:grpSpPr>
          <a:xfrm>
            <a:off x="5634723" y="1886983"/>
            <a:ext cx="2994855" cy="1457615"/>
            <a:chOff x="3790592" y="1585786"/>
            <a:chExt cx="2907196" cy="1023278"/>
          </a:xfrm>
        </p:grpSpPr>
        <p:sp>
          <p:nvSpPr>
            <p:cNvPr id="10" name="Rectangle: Rounded Corners 16">
              <a:extLst>
                <a:ext uri="{FF2B5EF4-FFF2-40B4-BE49-F238E27FC236}">
                  <a16:creationId xmlns:a16="http://schemas.microsoft.com/office/drawing/2014/main" id="{46E7B7AD-94E8-C84D-99F5-CD7105F7D81E}"/>
                </a:ext>
              </a:extLst>
            </p:cNvPr>
            <p:cNvSpPr/>
            <p:nvPr/>
          </p:nvSpPr>
          <p:spPr>
            <a:xfrm>
              <a:off x="3790592" y="1585786"/>
              <a:ext cx="2809795" cy="102327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8230D5EC-7B60-B148-95FB-9D96EBC02786}"/>
                </a:ext>
              </a:extLst>
            </p:cNvPr>
            <p:cNvSpPr txBox="1"/>
            <p:nvPr/>
          </p:nvSpPr>
          <p:spPr>
            <a:xfrm>
              <a:off x="3840544" y="1635738"/>
              <a:ext cx="2857244" cy="923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285750" lvl="0" indent="-285750" defTabSz="19558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CA" sz="1200" u="none" kern="1200" dirty="0"/>
                <a:t>57% are prescribed NSAIDs</a:t>
              </a:r>
              <a:r>
                <a:rPr lang="en-CA" sz="1200" u="none" baseline="30000" dirty="0"/>
                <a:t> 2</a:t>
              </a:r>
              <a:r>
                <a:rPr lang="en-CA" sz="1200" u="none" dirty="0"/>
                <a:t> </a:t>
              </a:r>
            </a:p>
            <a:p>
              <a:pPr marL="285750" lvl="0" indent="-285750" defTabSz="19558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CA" sz="1200" u="none" kern="1200" dirty="0"/>
                <a:t>33% are prescribed opioids </a:t>
              </a:r>
              <a:r>
                <a:rPr lang="en-CA" sz="1200" u="none" kern="1200" baseline="30000" dirty="0"/>
                <a:t>2</a:t>
              </a:r>
              <a:endParaRPr lang="en-CA" sz="1200" u="none" kern="1200" dirty="0"/>
            </a:p>
            <a:p>
              <a:pPr marL="285750" lvl="0" indent="-28575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CA" sz="1200" u="none" dirty="0"/>
                <a:t>66% use non-prescription drugs</a:t>
              </a:r>
              <a:r>
                <a:rPr lang="en-CA" sz="1200" u="none" baseline="30000" dirty="0"/>
                <a:t>3</a:t>
              </a:r>
              <a:r>
                <a:rPr lang="en-CA" sz="1200" u="none" dirty="0"/>
                <a:t> </a:t>
              </a:r>
            </a:p>
            <a:p>
              <a:pPr marL="285750" indent="-285750" defTabSz="19558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CA" sz="1200" u="none" dirty="0"/>
                <a:t>Only 22% are seen by a physiotherapist or occupational therapist</a:t>
              </a:r>
              <a:r>
                <a:rPr lang="en-CA" sz="1200" u="none" baseline="30000" dirty="0"/>
                <a:t>3</a:t>
              </a:r>
              <a:endParaRPr lang="en-CA" sz="1200" u="none" kern="12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090662-F901-3E47-B225-7FC26D41B45B}"/>
              </a:ext>
            </a:extLst>
          </p:cNvPr>
          <p:cNvGrpSpPr/>
          <p:nvPr/>
        </p:nvGrpSpPr>
        <p:grpSpPr>
          <a:xfrm>
            <a:off x="6622986" y="3591853"/>
            <a:ext cx="2202039" cy="1246807"/>
            <a:chOff x="3790592" y="2736975"/>
            <a:chExt cx="2829375" cy="1104797"/>
          </a:xfrm>
        </p:grpSpPr>
        <p:sp>
          <p:nvSpPr>
            <p:cNvPr id="13" name="Rectangle: Rounded Corners 19">
              <a:extLst>
                <a:ext uri="{FF2B5EF4-FFF2-40B4-BE49-F238E27FC236}">
                  <a16:creationId xmlns:a16="http://schemas.microsoft.com/office/drawing/2014/main" id="{A821659A-DC9F-7944-81A0-B09D3E6D1CEE}"/>
                </a:ext>
              </a:extLst>
            </p:cNvPr>
            <p:cNvSpPr/>
            <p:nvPr/>
          </p:nvSpPr>
          <p:spPr>
            <a:xfrm>
              <a:off x="3790592" y="2736975"/>
              <a:ext cx="2809795" cy="102327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8">
              <a:extLst>
                <a:ext uri="{FF2B5EF4-FFF2-40B4-BE49-F238E27FC236}">
                  <a16:creationId xmlns:a16="http://schemas.microsoft.com/office/drawing/2014/main" id="{E671F963-89DD-5645-AE94-2B569AA5065D}"/>
                </a:ext>
              </a:extLst>
            </p:cNvPr>
            <p:cNvSpPr txBox="1"/>
            <p:nvPr/>
          </p:nvSpPr>
          <p:spPr>
            <a:xfrm>
              <a:off x="3840544" y="2922081"/>
              <a:ext cx="2779423" cy="9196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285750" lvl="0" indent="-28575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CA" sz="1200" u="none" dirty="0"/>
                <a:t>Only 25% receive therapeutic exercise or weight management*</a:t>
              </a:r>
              <a:r>
                <a:rPr lang="en-CA" sz="1200" u="none" baseline="30000" dirty="0"/>
                <a:t>4</a:t>
              </a:r>
              <a:endParaRPr lang="en-CA" sz="1200" u="none" dirty="0"/>
            </a:p>
            <a:p>
              <a:pPr marL="285750" lvl="0" indent="-285750" defTabSz="1955800">
                <a:lnSpc>
                  <a:spcPct val="90000"/>
                </a:lnSpc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CA" sz="1200" u="none" dirty="0"/>
                <a:t>Only 12% attend education class</a:t>
              </a:r>
              <a:r>
                <a:rPr lang="en-CA" sz="1200" u="none" baseline="30000" dirty="0"/>
                <a:t>3</a:t>
              </a:r>
              <a:endParaRPr lang="en-CA" sz="1200" u="none" dirty="0"/>
            </a:p>
            <a:p>
              <a:pPr lvl="0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200" u="none" kern="12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31EF95A-174A-2B47-ACF0-6D002AF0F137}"/>
              </a:ext>
            </a:extLst>
          </p:cNvPr>
          <p:cNvSpPr txBox="1"/>
          <p:nvPr/>
        </p:nvSpPr>
        <p:spPr>
          <a:xfrm>
            <a:off x="6999729" y="4793405"/>
            <a:ext cx="18641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none" dirty="0"/>
              <a:t>*differed across the patients’ gender, age, disability, and education</a:t>
            </a:r>
            <a:endParaRPr lang="en-CA" sz="800" u="non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8BF028-F37E-CF46-8A3E-23447646AC8A}"/>
              </a:ext>
            </a:extLst>
          </p:cNvPr>
          <p:cNvGrpSpPr/>
          <p:nvPr/>
        </p:nvGrpSpPr>
        <p:grpSpPr>
          <a:xfrm>
            <a:off x="6069666" y="3977272"/>
            <a:ext cx="625328" cy="582340"/>
            <a:chOff x="1607" y="103927"/>
            <a:chExt cx="1713830" cy="171383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45412A1-CFA0-A34C-AB82-835B6E8B02C2}"/>
                </a:ext>
              </a:extLst>
            </p:cNvPr>
            <p:cNvSpPr/>
            <p:nvPr/>
          </p:nvSpPr>
          <p:spPr>
            <a:xfrm>
              <a:off x="1607" y="103927"/>
              <a:ext cx="1713830" cy="17138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>
              <a:extLst>
                <a:ext uri="{FF2B5EF4-FFF2-40B4-BE49-F238E27FC236}">
                  <a16:creationId xmlns:a16="http://schemas.microsoft.com/office/drawing/2014/main" id="{C5D925A8-D1E3-7C46-9F6B-23AE1ACF418E}"/>
                </a:ext>
              </a:extLst>
            </p:cNvPr>
            <p:cNvSpPr txBox="1"/>
            <p:nvPr/>
          </p:nvSpPr>
          <p:spPr>
            <a:xfrm>
              <a:off x="252592" y="354912"/>
              <a:ext cx="1211860" cy="121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600" b="1" u="none" kern="1200" dirty="0">
                  <a:ln w="0"/>
                  <a:solidFill>
                    <a:sysClr val="windowText" lastClr="0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ALL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55A7E0F-5939-F643-BB15-0105656DAADD}"/>
              </a:ext>
            </a:extLst>
          </p:cNvPr>
          <p:cNvGrpSpPr/>
          <p:nvPr/>
        </p:nvGrpSpPr>
        <p:grpSpPr>
          <a:xfrm>
            <a:off x="4964262" y="2321719"/>
            <a:ext cx="779280" cy="723039"/>
            <a:chOff x="1607" y="103927"/>
            <a:chExt cx="1713830" cy="1713830"/>
          </a:xfrm>
          <a:solidFill>
            <a:srgbClr val="7ABBC5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43FDFB1-C28D-2D4D-A521-E4BD32764F57}"/>
                </a:ext>
              </a:extLst>
            </p:cNvPr>
            <p:cNvSpPr/>
            <p:nvPr/>
          </p:nvSpPr>
          <p:spPr>
            <a:xfrm>
              <a:off x="1607" y="103927"/>
              <a:ext cx="1713830" cy="171383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>
              <a:extLst>
                <a:ext uri="{FF2B5EF4-FFF2-40B4-BE49-F238E27FC236}">
                  <a16:creationId xmlns:a16="http://schemas.microsoft.com/office/drawing/2014/main" id="{268A3ABB-2E50-544B-9948-2B99E41EE20D}"/>
                </a:ext>
              </a:extLst>
            </p:cNvPr>
            <p:cNvSpPr txBox="1"/>
            <p:nvPr/>
          </p:nvSpPr>
          <p:spPr>
            <a:xfrm>
              <a:off x="252592" y="354912"/>
              <a:ext cx="1211860" cy="12118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b="1" u="none" kern="1200" dirty="0">
                  <a:solidFill>
                    <a:sysClr val="windowText" lastClr="000000"/>
                  </a:solidFill>
                </a:rPr>
                <a:t>SOME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C63604-9D54-0E42-B086-F2AB17143578}"/>
              </a:ext>
            </a:extLst>
          </p:cNvPr>
          <p:cNvGrpSpPr/>
          <p:nvPr/>
        </p:nvGrpSpPr>
        <p:grpSpPr>
          <a:xfrm>
            <a:off x="3771337" y="1005460"/>
            <a:ext cx="625328" cy="582340"/>
            <a:chOff x="1607" y="103927"/>
            <a:chExt cx="1713830" cy="1713830"/>
          </a:xfrm>
          <a:solidFill>
            <a:srgbClr val="429EAD"/>
          </a:solidFill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3C0C3DA-183C-1B41-A74B-B703622B7EA5}"/>
                </a:ext>
              </a:extLst>
            </p:cNvPr>
            <p:cNvSpPr/>
            <p:nvPr/>
          </p:nvSpPr>
          <p:spPr>
            <a:xfrm>
              <a:off x="1607" y="103927"/>
              <a:ext cx="1713830" cy="171383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84295541-A684-B44F-9CF8-535FA731217D}"/>
                </a:ext>
              </a:extLst>
            </p:cNvPr>
            <p:cNvSpPr txBox="1"/>
            <p:nvPr/>
          </p:nvSpPr>
          <p:spPr>
            <a:xfrm>
              <a:off x="252592" y="354912"/>
              <a:ext cx="1211860" cy="121186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b="1" u="none" kern="1200" dirty="0"/>
                <a:t>FEW</a:t>
              </a:r>
              <a:endParaRPr lang="en-CA" sz="1600" b="1" u="none" kern="1200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D7D462B-F658-1C48-A38E-F3A6EBEB3D24}"/>
              </a:ext>
            </a:extLst>
          </p:cNvPr>
          <p:cNvSpPr txBox="1"/>
          <p:nvPr/>
        </p:nvSpPr>
        <p:spPr>
          <a:xfrm>
            <a:off x="326135" y="1300983"/>
            <a:ext cx="912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none" dirty="0"/>
              <a:t>Legend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E49863A-F70A-CB4F-B063-1A6E0BED964E}"/>
              </a:ext>
            </a:extLst>
          </p:cNvPr>
          <p:cNvGrpSpPr/>
          <p:nvPr/>
        </p:nvGrpSpPr>
        <p:grpSpPr>
          <a:xfrm>
            <a:off x="976446" y="1870908"/>
            <a:ext cx="1428749" cy="480713"/>
            <a:chOff x="3790592" y="434597"/>
            <a:chExt cx="783034" cy="1023278"/>
          </a:xfrm>
        </p:grpSpPr>
        <p:sp>
          <p:nvSpPr>
            <p:cNvPr id="27" name="Rectangle: Rounded Corners 39">
              <a:extLst>
                <a:ext uri="{FF2B5EF4-FFF2-40B4-BE49-F238E27FC236}">
                  <a16:creationId xmlns:a16="http://schemas.microsoft.com/office/drawing/2014/main" id="{88B081D4-B13C-2D4E-A1DB-E7AF0891A3EF}"/>
                </a:ext>
              </a:extLst>
            </p:cNvPr>
            <p:cNvSpPr/>
            <p:nvPr/>
          </p:nvSpPr>
          <p:spPr>
            <a:xfrm>
              <a:off x="3790592" y="434597"/>
              <a:ext cx="783034" cy="1023278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5F68ED4C-44BD-594F-B604-B35207B73908}"/>
                </a:ext>
              </a:extLst>
            </p:cNvPr>
            <p:cNvSpPr txBox="1"/>
            <p:nvPr/>
          </p:nvSpPr>
          <p:spPr>
            <a:xfrm>
              <a:off x="3840544" y="484549"/>
              <a:ext cx="733081" cy="7297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CA" sz="1800" u="none" kern="1200" baseline="30000" dirty="0"/>
            </a:p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CA" sz="1800" u="none" kern="1200" baseline="30000" dirty="0"/>
                <a:t>Current care delivered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D205AFA-9749-B045-B2D0-ACEC66568B3F}"/>
              </a:ext>
            </a:extLst>
          </p:cNvPr>
          <p:cNvGrpSpPr/>
          <p:nvPr/>
        </p:nvGrpSpPr>
        <p:grpSpPr>
          <a:xfrm>
            <a:off x="326135" y="1698346"/>
            <a:ext cx="926123" cy="862457"/>
            <a:chOff x="1607" y="103927"/>
            <a:chExt cx="1713830" cy="171383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0D7D21F-A8D8-1C4B-AD4D-63AA88E780F0}"/>
                </a:ext>
              </a:extLst>
            </p:cNvPr>
            <p:cNvSpPr/>
            <p:nvPr/>
          </p:nvSpPr>
          <p:spPr>
            <a:xfrm>
              <a:off x="1607" y="103927"/>
              <a:ext cx="1713830" cy="171383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BD05551D-32D9-9D4A-A2FB-F9D747EF6B9C}"/>
                </a:ext>
              </a:extLst>
            </p:cNvPr>
            <p:cNvSpPr txBox="1"/>
            <p:nvPr/>
          </p:nvSpPr>
          <p:spPr>
            <a:xfrm>
              <a:off x="252592" y="354912"/>
              <a:ext cx="1211860" cy="1211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CA" sz="1200" u="none" kern="1200" dirty="0">
                  <a:solidFill>
                    <a:sysClr val="windowText" lastClr="000000"/>
                  </a:solidFill>
                </a:rPr>
                <a:t>Target</a:t>
              </a:r>
              <a:br>
                <a:rPr lang="en-CA" sz="1200" u="none" kern="1200" dirty="0">
                  <a:solidFill>
                    <a:sysClr val="windowText" lastClr="000000"/>
                  </a:solidFill>
                </a:rPr>
              </a:br>
              <a:r>
                <a:rPr lang="en-CA" sz="1200" u="none" dirty="0">
                  <a:solidFill>
                    <a:sysClr val="windowText" lastClr="000000"/>
                  </a:solidFill>
                </a:rPr>
                <a:t>Group</a:t>
              </a:r>
              <a:endParaRPr lang="en-CA" sz="1200" u="none" kern="1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F7CD18A-088D-D34B-827A-9CE8CF41679B}"/>
              </a:ext>
            </a:extLst>
          </p:cNvPr>
          <p:cNvSpPr txBox="1">
            <a:spLocks/>
          </p:cNvSpPr>
          <p:nvPr/>
        </p:nvSpPr>
        <p:spPr bwMode="auto">
          <a:xfrm>
            <a:off x="30476" y="5663142"/>
            <a:ext cx="7999832" cy="123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8F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800" u="none" baseline="30000" dirty="0"/>
              <a:t>1</a:t>
            </a:r>
            <a:r>
              <a:rPr lang="en-US" sz="800" u="none" dirty="0"/>
              <a:t>Badley, E. M., Canizares, M., MacKay, C., Mahomed, N. N., &amp; Davis, A. M. (2013). Surgery or consultation: a population-based cohort study of use of orthopaedic surgeon services. PLoS One, 8(6), e65560. </a:t>
            </a:r>
            <a:endParaRPr lang="en-US" sz="800" u="none" kern="0" dirty="0">
              <a:cs typeface="Arial"/>
            </a:endParaRPr>
          </a:p>
          <a:p>
            <a:pPr marL="0" indent="0" defTabSz="914400">
              <a:buNone/>
            </a:pPr>
            <a:r>
              <a:rPr lang="en-CA" sz="800" u="none" baseline="30000" dirty="0"/>
              <a:t>2</a:t>
            </a:r>
            <a:r>
              <a:rPr lang="en-US" sz="800" u="none" dirty="0"/>
              <a:t>Birtwhistle R, Morkem R, Peat G, Williamson T, Green ME, Khan S, et al. Prevalence and management of osteoarthritis in primary care: an epidemiologic cohort study from the Canadian Primary Care Sentinel Surveillance Network. CMAJ Open. 2015;3(3):E270-5.</a:t>
            </a:r>
          </a:p>
          <a:p>
            <a:pPr marL="0" indent="0" defTabSz="914400">
              <a:buNone/>
            </a:pPr>
            <a:r>
              <a:rPr lang="en-CA" sz="800" u="none" baseline="30000" dirty="0"/>
              <a:t>3</a:t>
            </a:r>
            <a:r>
              <a:rPr lang="en-CA" sz="800" u="none" kern="0" dirty="0"/>
              <a:t>MacDonald KV, Sanmartin C, Langlois K, Marshall DA. Symptom onset, diagnosis and management of osteoarthritis. Health Rep. 2014;25(9):10-7.</a:t>
            </a:r>
          </a:p>
          <a:p>
            <a:pPr marL="0" indent="0" defTabSz="914400">
              <a:buNone/>
            </a:pPr>
            <a:r>
              <a:rPr lang="en-CA" sz="800" u="none" baseline="30000" dirty="0"/>
              <a:t>4</a:t>
            </a:r>
            <a:r>
              <a:rPr lang="en-US" sz="800" u="none" kern="0" dirty="0"/>
              <a:t>Li LC, Sayre EC, Kopec JA, Esdaile JM, Bar S, Cibere J. Quality of nonpharmacological care in the community for people with knee and hip osteoarthritis. J Rheumatol. 2011;38(10):2230-7.</a:t>
            </a:r>
            <a:endParaRPr lang="en-CA" sz="800" u="none" kern="0" dirty="0"/>
          </a:p>
        </p:txBody>
      </p:sp>
    </p:spTree>
    <p:extLst>
      <p:ext uri="{BB962C8B-B14F-4D97-AF65-F5344CB8AC3E}">
        <p14:creationId xmlns:p14="http://schemas.microsoft.com/office/powerpoint/2010/main" val="3895695637"/>
      </p:ext>
    </p:extLst>
  </p:cSld>
  <p:clrMapOvr>
    <a:masterClrMapping/>
  </p:clrMapOvr>
</p:sld>
</file>

<file path=ppt/theme/theme1.xml><?xml version="1.0" encoding="utf-8"?>
<a:theme xmlns:a="http://schemas.openxmlformats.org/drawingml/2006/main" name="HQO Draft Template_4-3">
  <a:themeElements>
    <a:clrScheme name="HQ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00A0AF"/>
      </a:accent2>
      <a:accent3>
        <a:srgbClr val="FFFFFF"/>
      </a:accent3>
      <a:accent4>
        <a:srgbClr val="000000"/>
      </a:accent4>
      <a:accent5>
        <a:srgbClr val="00788A"/>
      </a:accent5>
      <a:accent6>
        <a:srgbClr val="D2492A"/>
      </a:accent6>
      <a:hlink>
        <a:srgbClr val="00788A"/>
      </a:hlink>
      <a:folHlink>
        <a:srgbClr val="929292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8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8DFC9AD78E244BB42D54D64E3FAE35" ma:contentTypeVersion="" ma:contentTypeDescription="Create a new document." ma:contentTypeScope="" ma:versionID="12f77b6531cbd5e92c8ebe5a66632ed0">
  <xsd:schema xmlns:xsd="http://www.w3.org/2001/XMLSchema" xmlns:xs="http://www.w3.org/2001/XMLSchema" xmlns:p="http://schemas.microsoft.com/office/2006/metadata/properties" xmlns:ns2="209d81ef-0277-42ba-a0f1-16cbb8b85662" xmlns:ns3="fb09dc78-496d-4cee-aa06-cd448ccde12b" targetNamespace="http://schemas.microsoft.com/office/2006/metadata/properties" ma:root="true" ma:fieldsID="c75df2f6f50db563f48925a9fa595aef" ns2:_="" ns3:_="">
    <xsd:import namespace="209d81ef-0277-42ba-a0f1-16cbb8b85662"/>
    <xsd:import namespace="fb09dc78-496d-4cee-aa06-cd448ccde12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9d81ef-0277-42ba-a0f1-16cbb8b856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9dc78-496d-4cee-aa06-cd448ccde1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B32C1D-4A69-4FED-B8F6-10D44AB9AC65}"/>
</file>

<file path=customXml/itemProps2.xml><?xml version="1.0" encoding="utf-8"?>
<ds:datastoreItem xmlns:ds="http://schemas.openxmlformats.org/officeDocument/2006/customXml" ds:itemID="{9B51F833-3DF6-4908-B348-6620D32E23E4}"/>
</file>

<file path=customXml/itemProps3.xml><?xml version="1.0" encoding="utf-8"?>
<ds:datastoreItem xmlns:ds="http://schemas.openxmlformats.org/officeDocument/2006/customXml" ds:itemID="{BE76D71F-8241-44BF-82EB-BB6E1339E4CA}"/>
</file>

<file path=docProps/app.xml><?xml version="1.0" encoding="utf-8"?>
<Properties xmlns="http://schemas.openxmlformats.org/officeDocument/2006/extended-properties" xmlns:vt="http://schemas.openxmlformats.org/officeDocument/2006/docPropsVTypes">
  <Template>HQO Draft Template_4-3</Template>
  <TotalTime>251</TotalTime>
  <Words>1584</Words>
  <Application>Microsoft Macintosh PowerPoint</Application>
  <PresentationFormat>On-screen Show (4:3)</PresentationFormat>
  <Paragraphs>128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MS PGothic</vt:lpstr>
      <vt:lpstr>MS PGothic</vt:lpstr>
      <vt:lpstr>Arial</vt:lpstr>
      <vt:lpstr>Arial Narrow</vt:lpstr>
      <vt:lpstr>Calibri</vt:lpstr>
      <vt:lpstr>Helvetica Neue</vt:lpstr>
      <vt:lpstr>Helvetica Neue Light</vt:lpstr>
      <vt:lpstr>ITC Century Std Book</vt:lpstr>
      <vt:lpstr>Times New Roman</vt:lpstr>
      <vt:lpstr>HQO Draft Template_4-3</vt:lpstr>
      <vt:lpstr>PowerPoint Presentation</vt:lpstr>
      <vt:lpstr>What is included in this brief?</vt:lpstr>
      <vt:lpstr>In 2011,13% of Canadians were affected by osteoarthritis </vt:lpstr>
      <vt:lpstr>Over the next 30 years…</vt:lpstr>
      <vt:lpstr>Current and Future Projected Osteoarthritis Incidence by Sex, Canada, 2010 to 2040</vt:lpstr>
      <vt:lpstr>Current and Future Projected Osteoarthritis Prevalence by Sex, Canada, 2010 to 2040</vt:lpstr>
      <vt:lpstr>Cumulative Economic Burden of Osteoarthritis, Canada,  2010 to 2040</vt:lpstr>
      <vt:lpstr>Economic Burden of Osteoarthritis</vt:lpstr>
      <vt:lpstr>Osteoarthritis Management</vt:lpstr>
      <vt:lpstr>OA Pain Cascade</vt:lpstr>
      <vt:lpstr>PowerPoint Presentation</vt:lpstr>
      <vt:lpstr>PowerPoint Presentation</vt:lpstr>
      <vt:lpstr>Obesity is a primary modifiable factor for osteoarthritis</vt:lpstr>
      <vt:lpstr>How will the osteoarthritis quality standard address these gaps in care?</vt:lpstr>
      <vt:lpstr>Osteoarthritis Quality Standard: Quality Statements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Aytona-Arena, Loren</dc:creator>
  <cp:lastModifiedBy>Aytona-Arena, Loren</cp:lastModifiedBy>
  <cp:revision>1</cp:revision>
  <dcterms:created xsi:type="dcterms:W3CDTF">2018-10-24T16:48:06Z</dcterms:created>
  <dcterms:modified xsi:type="dcterms:W3CDTF">2018-10-26T16:03:04Z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0x0101005F8DFC9AD78E244BB42D54D64E3FAE35</vt:lpwstr>
  </property>
</Properties>
</file>