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47"/>
  </p:notesMasterIdLst>
  <p:handoutMasterIdLst>
    <p:handoutMasterId r:id="rId48"/>
  </p:handoutMasterIdLst>
  <p:sldIdLst>
    <p:sldId id="322" r:id="rId5"/>
    <p:sldId id="356" r:id="rId6"/>
    <p:sldId id="357" r:id="rId7"/>
    <p:sldId id="358" r:id="rId8"/>
    <p:sldId id="359" r:id="rId9"/>
    <p:sldId id="360" r:id="rId10"/>
    <p:sldId id="361" r:id="rId11"/>
    <p:sldId id="367" r:id="rId12"/>
    <p:sldId id="362" r:id="rId13"/>
    <p:sldId id="363" r:id="rId14"/>
    <p:sldId id="364" r:id="rId15"/>
    <p:sldId id="365" r:id="rId16"/>
    <p:sldId id="366" r:id="rId17"/>
    <p:sldId id="382" r:id="rId18"/>
    <p:sldId id="411" r:id="rId19"/>
    <p:sldId id="373" r:id="rId20"/>
    <p:sldId id="374" r:id="rId21"/>
    <p:sldId id="414" r:id="rId22"/>
    <p:sldId id="413" r:id="rId23"/>
    <p:sldId id="409" r:id="rId24"/>
    <p:sldId id="410" r:id="rId25"/>
    <p:sldId id="379" r:id="rId26"/>
    <p:sldId id="381" r:id="rId27"/>
    <p:sldId id="384" r:id="rId28"/>
    <p:sldId id="385" r:id="rId29"/>
    <p:sldId id="386" r:id="rId30"/>
    <p:sldId id="394" r:id="rId31"/>
    <p:sldId id="395" r:id="rId32"/>
    <p:sldId id="396" r:id="rId33"/>
    <p:sldId id="397" r:id="rId34"/>
    <p:sldId id="398" r:id="rId35"/>
    <p:sldId id="399" r:id="rId36"/>
    <p:sldId id="400" r:id="rId37"/>
    <p:sldId id="401" r:id="rId38"/>
    <p:sldId id="402" r:id="rId39"/>
    <p:sldId id="403" r:id="rId40"/>
    <p:sldId id="404" r:id="rId41"/>
    <p:sldId id="405" r:id="rId42"/>
    <p:sldId id="387" r:id="rId43"/>
    <p:sldId id="392" r:id="rId44"/>
    <p:sldId id="390" r:id="rId45"/>
    <p:sldId id="41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3C362816-9131-EA22-6F0B-2A96E8F1945F}" name="Thiyagarajah, Kavitha" initials="KT" userId="S::kavitha.thiyagarajah@ontariohealth.ca::3db3a2c2-73ce-4624-a7db-4aaa87821e9e" providerId="AD"/>
  <p188:author id="{43DCAE1F-1933-5AA8-DFB0-D87E98B36994}" name="Kennedy-Yee, Carol" initials="CK" userId="S::carol.kennedy@ontariohealth.ca::b448f05e-9d95-41d1-a36c-f2fb5d9947b0" providerId="AD"/>
  <p188:author id="{98D09420-6F17-D3AD-8DC9-6DD0229CFF67}" name="Yakubu, Mafo" initials="MY" userId="S::mafo.yakubu@ontariohealth.ca::722a36ac-6c67-45a3-90e5-24cd62d9c481" providerId="AD"/>
  <p188:author id="{F81E792E-49DB-0CD8-8BBE-A01EE85F7AF6}" name="Costante, Alicia" initials="CA" userId="S::alicia.costante@ontariohealth.ca::088730f9-fd58-499f-8459-bd7b32429f13" providerId="AD"/>
  <p188:author id="{96D86249-AC73-C0DD-A9C0-AE41BEE1CAC4}" name="Phillips, Lacey" initials="PL" userId="S::lacey.phillips@ontariohealth.ca::97da2b8f-d8f9-4cf6-afc9-ae8f940ca630" providerId="AD"/>
  <p188:author id="{D0FFAE60-4F43-C334-F9EF-F4728FDBE600}" name="Mulder, Tonja" initials="MT" userId="S::tonja.mulder@ontariohealth.ca::820ac58e-689d-4285-beef-c00b21dc2ef3" providerId="AD"/>
  <p188:author id="{DEDC3B67-397E-8822-4527-2339AB022BE5}" name="Gnanalingam, Aasha" initials="AG" userId="S::aasha.gnanalingam@ontariohealth.ca::e998668a-8e67-4039-9efc-c8b62c418ad0" providerId="AD"/>
  <p188:author id="{9BB1F171-2DE8-2887-75B2-4B867B10B0F0}" name="Liang, Catherine" initials="LC" userId="S::catherine.liang@ontariohealth.ca::f02553ff-2f62-4d20-a67a-f5e2927c8ae2" providerId="AD"/>
  <p188:author id="{AFCCF4CA-3E8E-1FD5-74E7-39ADAE3A9D6B}" name="McKane, Jeanne" initials="MJ" userId="S::jeanne.mckane@ontariohealth.ca::ccaae3d9-a257-43fb-bdc8-036ccece4828" providerId="AD"/>
  <p188:author id="{32966AD6-DD37-978D-E2E9-9158C60A7F0B}" name="Harrison, Susan" initials="SH" userId="S::susan.harrison@ontariohealth.ca::1ddf3375-323b-4640-a3c6-9d3435a6c407"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26295"/>
    <a:srgbClr val="7B2B83"/>
    <a:srgbClr val="00B2E3"/>
    <a:srgbClr val="C6F3FF"/>
    <a:srgbClr val="E8F3D8"/>
    <a:srgbClr val="DCCDDB"/>
    <a:srgbClr val="CFE1E0"/>
    <a:srgbClr val="CBE4F4"/>
    <a:srgbClr val="E9E4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155B07-C123-4A1D-81D2-7A8706C5BE31}" v="40" dt="2024-03-27T18:50:46.516"/>
    <p1510:client id="{936ECA73-5736-4552-8222-B91B6FB42FFC}" v="9" dt="2024-03-27T19:29:59.6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5" autoAdjust="0"/>
    <p:restoredTop sz="93735" autoAdjust="0"/>
  </p:normalViewPr>
  <p:slideViewPr>
    <p:cSldViewPr snapToGrid="0">
      <p:cViewPr varScale="1">
        <p:scale>
          <a:sx n="94" d="100"/>
          <a:sy n="94" d="100"/>
        </p:scale>
        <p:origin x="84" y="228"/>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10182"/>
    </p:cViewPr>
  </p:outlineViewPr>
  <p:notesTextViewPr>
    <p:cViewPr>
      <p:scale>
        <a:sx n="1" d="1"/>
        <a:sy n="1" d="1"/>
      </p:scale>
      <p:origin x="0" y="0"/>
    </p:cViewPr>
  </p:notesTextViewPr>
  <p:sorterViewPr>
    <p:cViewPr>
      <p:scale>
        <a:sx n="80" d="100"/>
        <a:sy n="80" d="100"/>
      </p:scale>
      <p:origin x="0" y="-354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ane, Jeanne" userId="ccaae3d9-a257-43fb-bdc8-036ccece4828" providerId="ADAL" clId="{05155B07-C123-4A1D-81D2-7A8706C5BE31}"/>
    <pc:docChg chg="custSel modSld modMainMaster">
      <pc:chgData name="McKane, Jeanne" userId="ccaae3d9-a257-43fb-bdc8-036ccece4828" providerId="ADAL" clId="{05155B07-C123-4A1D-81D2-7A8706C5BE31}" dt="2024-03-27T18:49:40.038" v="89"/>
      <pc:docMkLst>
        <pc:docMk/>
      </pc:docMkLst>
      <pc:sldChg chg="modSp mod">
        <pc:chgData name="McKane, Jeanne" userId="ccaae3d9-a257-43fb-bdc8-036ccece4828" providerId="ADAL" clId="{05155B07-C123-4A1D-81D2-7A8706C5BE31}" dt="2024-03-27T18:43:18.793" v="12" actId="1076"/>
        <pc:sldMkLst>
          <pc:docMk/>
          <pc:sldMk cId="925506241" sldId="322"/>
        </pc:sldMkLst>
        <pc:picChg chg="mod">
          <ac:chgData name="McKane, Jeanne" userId="ccaae3d9-a257-43fb-bdc8-036ccece4828" providerId="ADAL" clId="{05155B07-C123-4A1D-81D2-7A8706C5BE31}" dt="2024-03-27T18:43:18.793" v="12" actId="1076"/>
          <ac:picMkLst>
            <pc:docMk/>
            <pc:sldMk cId="925506241" sldId="322"/>
            <ac:picMk id="3" creationId="{F83D6686-0ABD-A596-BD8C-7D64FB5C3A1A}"/>
          </ac:picMkLst>
        </pc:picChg>
      </pc:sldChg>
      <pc:sldChg chg="modSp">
        <pc:chgData name="McKane, Jeanne" userId="ccaae3d9-a257-43fb-bdc8-036ccece4828" providerId="ADAL" clId="{05155B07-C123-4A1D-81D2-7A8706C5BE31}" dt="2024-03-27T18:45:52.563" v="14"/>
        <pc:sldMkLst>
          <pc:docMk/>
          <pc:sldMk cId="969934670" sldId="356"/>
        </pc:sldMkLst>
        <pc:spChg chg="mod">
          <ac:chgData name="McKane, Jeanne" userId="ccaae3d9-a257-43fb-bdc8-036ccece4828" providerId="ADAL" clId="{05155B07-C123-4A1D-81D2-7A8706C5BE31}" dt="2024-03-27T18:45:52.563" v="14"/>
          <ac:spMkLst>
            <pc:docMk/>
            <pc:sldMk cId="969934670" sldId="356"/>
            <ac:spMk id="3" creationId="{92D9EB36-6BE1-0426-D76B-B6258E17D6EE}"/>
          </ac:spMkLst>
        </pc:spChg>
      </pc:sldChg>
      <pc:sldChg chg="addSp delSp modSp mod">
        <pc:chgData name="McKane, Jeanne" userId="ccaae3d9-a257-43fb-bdc8-036ccece4828" providerId="ADAL" clId="{05155B07-C123-4A1D-81D2-7A8706C5BE31}" dt="2024-03-27T18:46:04.665" v="16"/>
        <pc:sldMkLst>
          <pc:docMk/>
          <pc:sldMk cId="663100937" sldId="357"/>
        </pc:sldMkLst>
        <pc:spChg chg="add mod">
          <ac:chgData name="McKane, Jeanne" userId="ccaae3d9-a257-43fb-bdc8-036ccece4828" providerId="ADAL" clId="{05155B07-C123-4A1D-81D2-7A8706C5BE31}" dt="2024-03-27T18:46:04.665" v="16"/>
          <ac:spMkLst>
            <pc:docMk/>
            <pc:sldMk cId="663100937" sldId="357"/>
            <ac:spMk id="2" creationId="{B203C977-F3DD-5FDE-56A6-3A143D904B29}"/>
          </ac:spMkLst>
        </pc:spChg>
        <pc:spChg chg="del">
          <ac:chgData name="McKane, Jeanne" userId="ccaae3d9-a257-43fb-bdc8-036ccece4828" providerId="ADAL" clId="{05155B07-C123-4A1D-81D2-7A8706C5BE31}" dt="2024-03-27T18:46:04.237" v="15" actId="478"/>
          <ac:spMkLst>
            <pc:docMk/>
            <pc:sldMk cId="663100937" sldId="357"/>
            <ac:spMk id="3" creationId="{CC3AED13-9837-DC5F-E42A-04D84AF0830E}"/>
          </ac:spMkLst>
        </pc:spChg>
      </pc:sldChg>
      <pc:sldChg chg="addSp delSp modSp mod">
        <pc:chgData name="McKane, Jeanne" userId="ccaae3d9-a257-43fb-bdc8-036ccece4828" providerId="ADAL" clId="{05155B07-C123-4A1D-81D2-7A8706C5BE31}" dt="2024-03-27T18:46:09.665" v="18"/>
        <pc:sldMkLst>
          <pc:docMk/>
          <pc:sldMk cId="909644597" sldId="358"/>
        </pc:sldMkLst>
        <pc:spChg chg="add mod">
          <ac:chgData name="McKane, Jeanne" userId="ccaae3d9-a257-43fb-bdc8-036ccece4828" providerId="ADAL" clId="{05155B07-C123-4A1D-81D2-7A8706C5BE31}" dt="2024-03-27T18:46:09.665" v="18"/>
          <ac:spMkLst>
            <pc:docMk/>
            <pc:sldMk cId="909644597" sldId="358"/>
            <ac:spMk id="3" creationId="{09C162DC-36E6-8EE0-36CE-83DF88402ACD}"/>
          </ac:spMkLst>
        </pc:spChg>
        <pc:spChg chg="del">
          <ac:chgData name="McKane, Jeanne" userId="ccaae3d9-a257-43fb-bdc8-036ccece4828" providerId="ADAL" clId="{05155B07-C123-4A1D-81D2-7A8706C5BE31}" dt="2024-03-27T18:46:09.306" v="17" actId="478"/>
          <ac:spMkLst>
            <pc:docMk/>
            <pc:sldMk cId="909644597" sldId="358"/>
            <ac:spMk id="4" creationId="{9F62226F-9E89-1DC1-2295-D388A29782A6}"/>
          </ac:spMkLst>
        </pc:spChg>
      </pc:sldChg>
      <pc:sldChg chg="addSp delSp modSp mod">
        <pc:chgData name="McKane, Jeanne" userId="ccaae3d9-a257-43fb-bdc8-036ccece4828" providerId="ADAL" clId="{05155B07-C123-4A1D-81D2-7A8706C5BE31}" dt="2024-03-27T18:46:15.849" v="20"/>
        <pc:sldMkLst>
          <pc:docMk/>
          <pc:sldMk cId="482592697" sldId="359"/>
        </pc:sldMkLst>
        <pc:spChg chg="del">
          <ac:chgData name="McKane, Jeanne" userId="ccaae3d9-a257-43fb-bdc8-036ccece4828" providerId="ADAL" clId="{05155B07-C123-4A1D-81D2-7A8706C5BE31}" dt="2024-03-27T18:46:15.420" v="19" actId="478"/>
          <ac:spMkLst>
            <pc:docMk/>
            <pc:sldMk cId="482592697" sldId="359"/>
            <ac:spMk id="4" creationId="{31F47D01-846B-C7EE-BFA4-517BCDADF210}"/>
          </ac:spMkLst>
        </pc:spChg>
        <pc:spChg chg="ord">
          <ac:chgData name="McKane, Jeanne" userId="ccaae3d9-a257-43fb-bdc8-036ccece4828" providerId="ADAL" clId="{05155B07-C123-4A1D-81D2-7A8706C5BE31}" dt="2024-03-27T18:40:58.314" v="1" actId="13244"/>
          <ac:spMkLst>
            <pc:docMk/>
            <pc:sldMk cId="482592697" sldId="359"/>
            <ac:spMk id="7" creationId="{F78A8C55-0FAA-AC09-AE6C-D0AA969EA9FB}"/>
          </ac:spMkLst>
        </pc:spChg>
        <pc:spChg chg="ord">
          <ac:chgData name="McKane, Jeanne" userId="ccaae3d9-a257-43fb-bdc8-036ccece4828" providerId="ADAL" clId="{05155B07-C123-4A1D-81D2-7A8706C5BE31}" dt="2024-03-27T18:41:09.294" v="3" actId="13244"/>
          <ac:spMkLst>
            <pc:docMk/>
            <pc:sldMk cId="482592697" sldId="359"/>
            <ac:spMk id="11" creationId="{63410C60-AB62-8392-43D5-EFC7B6490CDD}"/>
          </ac:spMkLst>
        </pc:spChg>
        <pc:spChg chg="ord">
          <ac:chgData name="McKane, Jeanne" userId="ccaae3d9-a257-43fb-bdc8-036ccece4828" providerId="ADAL" clId="{05155B07-C123-4A1D-81D2-7A8706C5BE31}" dt="2024-03-27T18:41:16.209" v="5" actId="13244"/>
          <ac:spMkLst>
            <pc:docMk/>
            <pc:sldMk cId="482592697" sldId="359"/>
            <ac:spMk id="12" creationId="{F771BB59-2D5C-1C8B-C06B-135DBA926C5F}"/>
          </ac:spMkLst>
        </pc:spChg>
        <pc:spChg chg="add mod">
          <ac:chgData name="McKane, Jeanne" userId="ccaae3d9-a257-43fb-bdc8-036ccece4828" providerId="ADAL" clId="{05155B07-C123-4A1D-81D2-7A8706C5BE31}" dt="2024-03-27T18:46:15.849" v="20"/>
          <ac:spMkLst>
            <pc:docMk/>
            <pc:sldMk cId="482592697" sldId="359"/>
            <ac:spMk id="13" creationId="{76D269CE-FD64-C6D1-3501-45781F8322C4}"/>
          </ac:spMkLst>
        </pc:spChg>
        <pc:picChg chg="ord">
          <ac:chgData name="McKane, Jeanne" userId="ccaae3d9-a257-43fb-bdc8-036ccece4828" providerId="ADAL" clId="{05155B07-C123-4A1D-81D2-7A8706C5BE31}" dt="2024-03-27T18:41:07.341" v="2" actId="13244"/>
          <ac:picMkLst>
            <pc:docMk/>
            <pc:sldMk cId="482592697" sldId="359"/>
            <ac:picMk id="10" creationId="{3F553A37-1B97-06FF-4F8E-47544D3467B4}"/>
          </ac:picMkLst>
        </pc:picChg>
        <pc:picChg chg="ord">
          <ac:chgData name="McKane, Jeanne" userId="ccaae3d9-a257-43fb-bdc8-036ccece4828" providerId="ADAL" clId="{05155B07-C123-4A1D-81D2-7A8706C5BE31}" dt="2024-03-27T18:41:14.374" v="4" actId="13244"/>
          <ac:picMkLst>
            <pc:docMk/>
            <pc:sldMk cId="482592697" sldId="359"/>
            <ac:picMk id="16" creationId="{672C1BE6-73F4-80A3-1E8A-7346A0DAF1A0}"/>
          </ac:picMkLst>
        </pc:picChg>
        <pc:picChg chg="ord">
          <ac:chgData name="McKane, Jeanne" userId="ccaae3d9-a257-43fb-bdc8-036ccece4828" providerId="ADAL" clId="{05155B07-C123-4A1D-81D2-7A8706C5BE31}" dt="2024-03-27T18:40:52.658" v="0" actId="13244"/>
          <ac:picMkLst>
            <pc:docMk/>
            <pc:sldMk cId="482592697" sldId="359"/>
            <ac:picMk id="17" creationId="{73A26E69-A607-E2A9-5FCC-5F3E998DA403}"/>
          </ac:picMkLst>
        </pc:picChg>
      </pc:sldChg>
      <pc:sldChg chg="addSp delSp modSp mod">
        <pc:chgData name="McKane, Jeanne" userId="ccaae3d9-a257-43fb-bdc8-036ccece4828" providerId="ADAL" clId="{05155B07-C123-4A1D-81D2-7A8706C5BE31}" dt="2024-03-27T18:46:21.739" v="22"/>
        <pc:sldMkLst>
          <pc:docMk/>
          <pc:sldMk cId="2872917886" sldId="360"/>
        </pc:sldMkLst>
        <pc:spChg chg="add mod">
          <ac:chgData name="McKane, Jeanne" userId="ccaae3d9-a257-43fb-bdc8-036ccece4828" providerId="ADAL" clId="{05155B07-C123-4A1D-81D2-7A8706C5BE31}" dt="2024-03-27T18:46:21.739" v="22"/>
          <ac:spMkLst>
            <pc:docMk/>
            <pc:sldMk cId="2872917886" sldId="360"/>
            <ac:spMk id="3" creationId="{B9B3512F-7A5D-882E-4C31-5F97249C365D}"/>
          </ac:spMkLst>
        </pc:spChg>
        <pc:spChg chg="del">
          <ac:chgData name="McKane, Jeanne" userId="ccaae3d9-a257-43fb-bdc8-036ccece4828" providerId="ADAL" clId="{05155B07-C123-4A1D-81D2-7A8706C5BE31}" dt="2024-03-27T18:46:21.445" v="21" actId="478"/>
          <ac:spMkLst>
            <pc:docMk/>
            <pc:sldMk cId="2872917886" sldId="360"/>
            <ac:spMk id="12" creationId="{42FEF0FD-85CF-19FC-388F-66962BDB7A73}"/>
          </ac:spMkLst>
        </pc:spChg>
      </pc:sldChg>
      <pc:sldChg chg="addSp delSp modSp mod">
        <pc:chgData name="McKane, Jeanne" userId="ccaae3d9-a257-43fb-bdc8-036ccece4828" providerId="ADAL" clId="{05155B07-C123-4A1D-81D2-7A8706C5BE31}" dt="2024-03-27T18:46:26.945" v="24"/>
        <pc:sldMkLst>
          <pc:docMk/>
          <pc:sldMk cId="3239380564" sldId="361"/>
        </pc:sldMkLst>
        <pc:spChg chg="del">
          <ac:chgData name="McKane, Jeanne" userId="ccaae3d9-a257-43fb-bdc8-036ccece4828" providerId="ADAL" clId="{05155B07-C123-4A1D-81D2-7A8706C5BE31}" dt="2024-03-27T18:46:26.650" v="23" actId="478"/>
          <ac:spMkLst>
            <pc:docMk/>
            <pc:sldMk cId="3239380564" sldId="361"/>
            <ac:spMk id="2" creationId="{C6373715-AEA2-6BF3-347E-E751DB7C8997}"/>
          </ac:spMkLst>
        </pc:spChg>
        <pc:spChg chg="add mod">
          <ac:chgData name="McKane, Jeanne" userId="ccaae3d9-a257-43fb-bdc8-036ccece4828" providerId="ADAL" clId="{05155B07-C123-4A1D-81D2-7A8706C5BE31}" dt="2024-03-27T18:46:26.945" v="24"/>
          <ac:spMkLst>
            <pc:docMk/>
            <pc:sldMk cId="3239380564" sldId="361"/>
            <ac:spMk id="3" creationId="{EE55CBD1-C5DE-349C-7025-165C575A9883}"/>
          </ac:spMkLst>
        </pc:spChg>
      </pc:sldChg>
      <pc:sldChg chg="addSp delSp modSp mod">
        <pc:chgData name="McKane, Jeanne" userId="ccaae3d9-a257-43fb-bdc8-036ccece4828" providerId="ADAL" clId="{05155B07-C123-4A1D-81D2-7A8706C5BE31}" dt="2024-03-27T18:46:37.521" v="28"/>
        <pc:sldMkLst>
          <pc:docMk/>
          <pc:sldMk cId="284031855" sldId="362"/>
        </pc:sldMkLst>
        <pc:spChg chg="add mod">
          <ac:chgData name="McKane, Jeanne" userId="ccaae3d9-a257-43fb-bdc8-036ccece4828" providerId="ADAL" clId="{05155B07-C123-4A1D-81D2-7A8706C5BE31}" dt="2024-03-27T18:46:37.521" v="28"/>
          <ac:spMkLst>
            <pc:docMk/>
            <pc:sldMk cId="284031855" sldId="362"/>
            <ac:spMk id="2" creationId="{E0FCCB6C-5F28-9F58-9DD7-21265FBC092E}"/>
          </ac:spMkLst>
        </pc:spChg>
        <pc:spChg chg="del">
          <ac:chgData name="McKane, Jeanne" userId="ccaae3d9-a257-43fb-bdc8-036ccece4828" providerId="ADAL" clId="{05155B07-C123-4A1D-81D2-7A8706C5BE31}" dt="2024-03-27T18:46:37.313" v="27" actId="478"/>
          <ac:spMkLst>
            <pc:docMk/>
            <pc:sldMk cId="284031855" sldId="362"/>
            <ac:spMk id="3" creationId="{CC11EBE3-60DD-0F0B-C69E-C8F12F80F0BF}"/>
          </ac:spMkLst>
        </pc:spChg>
      </pc:sldChg>
      <pc:sldChg chg="addSp delSp modSp mod">
        <pc:chgData name="McKane, Jeanne" userId="ccaae3d9-a257-43fb-bdc8-036ccece4828" providerId="ADAL" clId="{05155B07-C123-4A1D-81D2-7A8706C5BE31}" dt="2024-03-27T18:46:47.234" v="30"/>
        <pc:sldMkLst>
          <pc:docMk/>
          <pc:sldMk cId="2224059937" sldId="363"/>
        </pc:sldMkLst>
        <pc:spChg chg="add mod">
          <ac:chgData name="McKane, Jeanne" userId="ccaae3d9-a257-43fb-bdc8-036ccece4828" providerId="ADAL" clId="{05155B07-C123-4A1D-81D2-7A8706C5BE31}" dt="2024-03-27T18:46:47.234" v="30"/>
          <ac:spMkLst>
            <pc:docMk/>
            <pc:sldMk cId="2224059937" sldId="363"/>
            <ac:spMk id="2" creationId="{B4FF1DCA-962E-352B-CC19-4F092780C9D0}"/>
          </ac:spMkLst>
        </pc:spChg>
        <pc:spChg chg="del">
          <ac:chgData name="McKane, Jeanne" userId="ccaae3d9-a257-43fb-bdc8-036ccece4828" providerId="ADAL" clId="{05155B07-C123-4A1D-81D2-7A8706C5BE31}" dt="2024-03-27T18:46:46.931" v="29" actId="478"/>
          <ac:spMkLst>
            <pc:docMk/>
            <pc:sldMk cId="2224059937" sldId="363"/>
            <ac:spMk id="4" creationId="{DC1DA359-7D8E-4E9F-7532-57537DFF4517}"/>
          </ac:spMkLst>
        </pc:spChg>
      </pc:sldChg>
      <pc:sldChg chg="addSp delSp modSp mod">
        <pc:chgData name="McKane, Jeanne" userId="ccaae3d9-a257-43fb-bdc8-036ccece4828" providerId="ADAL" clId="{05155B07-C123-4A1D-81D2-7A8706C5BE31}" dt="2024-03-27T18:46:54.739" v="32"/>
        <pc:sldMkLst>
          <pc:docMk/>
          <pc:sldMk cId="2499699887" sldId="364"/>
        </pc:sldMkLst>
        <pc:spChg chg="del">
          <ac:chgData name="McKane, Jeanne" userId="ccaae3d9-a257-43fb-bdc8-036ccece4828" providerId="ADAL" clId="{05155B07-C123-4A1D-81D2-7A8706C5BE31}" dt="2024-03-27T18:46:54.416" v="31" actId="478"/>
          <ac:spMkLst>
            <pc:docMk/>
            <pc:sldMk cId="2499699887" sldId="364"/>
            <ac:spMk id="2" creationId="{D16317C2-6E51-7193-BFA0-93615610FB5A}"/>
          </ac:spMkLst>
        </pc:spChg>
        <pc:spChg chg="add mod">
          <ac:chgData name="McKane, Jeanne" userId="ccaae3d9-a257-43fb-bdc8-036ccece4828" providerId="ADAL" clId="{05155B07-C123-4A1D-81D2-7A8706C5BE31}" dt="2024-03-27T18:46:54.739" v="32"/>
          <ac:spMkLst>
            <pc:docMk/>
            <pc:sldMk cId="2499699887" sldId="364"/>
            <ac:spMk id="3" creationId="{462D8978-0249-4F2E-0B66-4E8247AFD693}"/>
          </ac:spMkLst>
        </pc:spChg>
      </pc:sldChg>
      <pc:sldChg chg="addSp delSp modSp mod">
        <pc:chgData name="McKane, Jeanne" userId="ccaae3d9-a257-43fb-bdc8-036ccece4828" providerId="ADAL" clId="{05155B07-C123-4A1D-81D2-7A8706C5BE31}" dt="2024-03-27T18:46:59.205" v="34"/>
        <pc:sldMkLst>
          <pc:docMk/>
          <pc:sldMk cId="86015325" sldId="365"/>
        </pc:sldMkLst>
        <pc:spChg chg="add mod">
          <ac:chgData name="McKane, Jeanne" userId="ccaae3d9-a257-43fb-bdc8-036ccece4828" providerId="ADAL" clId="{05155B07-C123-4A1D-81D2-7A8706C5BE31}" dt="2024-03-27T18:46:59.205" v="34"/>
          <ac:spMkLst>
            <pc:docMk/>
            <pc:sldMk cId="86015325" sldId="365"/>
            <ac:spMk id="2" creationId="{6BA0D995-ADE9-EAE2-FDF7-BF2A4820A0A0}"/>
          </ac:spMkLst>
        </pc:spChg>
        <pc:spChg chg="del">
          <ac:chgData name="McKane, Jeanne" userId="ccaae3d9-a257-43fb-bdc8-036ccece4828" providerId="ADAL" clId="{05155B07-C123-4A1D-81D2-7A8706C5BE31}" dt="2024-03-27T18:46:58.951" v="33" actId="478"/>
          <ac:spMkLst>
            <pc:docMk/>
            <pc:sldMk cId="86015325" sldId="365"/>
            <ac:spMk id="10" creationId="{95F445F2-F7CE-1481-CB22-BD1BB2A12DB1}"/>
          </ac:spMkLst>
        </pc:spChg>
      </pc:sldChg>
      <pc:sldChg chg="addSp delSp modSp mod">
        <pc:chgData name="McKane, Jeanne" userId="ccaae3d9-a257-43fb-bdc8-036ccece4828" providerId="ADAL" clId="{05155B07-C123-4A1D-81D2-7A8706C5BE31}" dt="2024-03-27T18:47:11.141" v="36"/>
        <pc:sldMkLst>
          <pc:docMk/>
          <pc:sldMk cId="2687523301" sldId="366"/>
        </pc:sldMkLst>
        <pc:spChg chg="del">
          <ac:chgData name="McKane, Jeanne" userId="ccaae3d9-a257-43fb-bdc8-036ccece4828" providerId="ADAL" clId="{05155B07-C123-4A1D-81D2-7A8706C5BE31}" dt="2024-03-27T18:47:10.884" v="35" actId="478"/>
          <ac:spMkLst>
            <pc:docMk/>
            <pc:sldMk cId="2687523301" sldId="366"/>
            <ac:spMk id="2" creationId="{D1EDBF15-B6AF-7F9D-F60C-91763CB14BDE}"/>
          </ac:spMkLst>
        </pc:spChg>
        <pc:spChg chg="add mod">
          <ac:chgData name="McKane, Jeanne" userId="ccaae3d9-a257-43fb-bdc8-036ccece4828" providerId="ADAL" clId="{05155B07-C123-4A1D-81D2-7A8706C5BE31}" dt="2024-03-27T18:47:11.141" v="36"/>
          <ac:spMkLst>
            <pc:docMk/>
            <pc:sldMk cId="2687523301" sldId="366"/>
            <ac:spMk id="4" creationId="{B97434D7-1035-2EEB-198F-A0D92CB79DC4}"/>
          </ac:spMkLst>
        </pc:spChg>
      </pc:sldChg>
      <pc:sldChg chg="addSp delSp modSp mod">
        <pc:chgData name="McKane, Jeanne" userId="ccaae3d9-a257-43fb-bdc8-036ccece4828" providerId="ADAL" clId="{05155B07-C123-4A1D-81D2-7A8706C5BE31}" dt="2024-03-27T18:46:32.249" v="26"/>
        <pc:sldMkLst>
          <pc:docMk/>
          <pc:sldMk cId="4193221867" sldId="367"/>
        </pc:sldMkLst>
        <pc:spChg chg="add mod">
          <ac:chgData name="McKane, Jeanne" userId="ccaae3d9-a257-43fb-bdc8-036ccece4828" providerId="ADAL" clId="{05155B07-C123-4A1D-81D2-7A8706C5BE31}" dt="2024-03-27T18:46:32.249" v="26"/>
          <ac:spMkLst>
            <pc:docMk/>
            <pc:sldMk cId="4193221867" sldId="367"/>
            <ac:spMk id="2" creationId="{39219B7B-13F0-3A7F-8ED2-55D641405960}"/>
          </ac:spMkLst>
        </pc:spChg>
        <pc:spChg chg="del">
          <ac:chgData name="McKane, Jeanne" userId="ccaae3d9-a257-43fb-bdc8-036ccece4828" providerId="ADAL" clId="{05155B07-C123-4A1D-81D2-7A8706C5BE31}" dt="2024-03-27T18:46:31.933" v="25" actId="478"/>
          <ac:spMkLst>
            <pc:docMk/>
            <pc:sldMk cId="4193221867" sldId="367"/>
            <ac:spMk id="4" creationId="{6B11CD0E-C7B3-899E-D47C-63ECD9BF2325}"/>
          </ac:spMkLst>
        </pc:spChg>
      </pc:sldChg>
      <pc:sldChg chg="addSp delSp modSp mod">
        <pc:chgData name="McKane, Jeanne" userId="ccaae3d9-a257-43fb-bdc8-036ccece4828" providerId="ADAL" clId="{05155B07-C123-4A1D-81D2-7A8706C5BE31}" dt="2024-03-27T18:47:28.314" v="41"/>
        <pc:sldMkLst>
          <pc:docMk/>
          <pc:sldMk cId="3190618129" sldId="373"/>
        </pc:sldMkLst>
        <pc:spChg chg="del">
          <ac:chgData name="McKane, Jeanne" userId="ccaae3d9-a257-43fb-bdc8-036ccece4828" providerId="ADAL" clId="{05155B07-C123-4A1D-81D2-7A8706C5BE31}" dt="2024-03-27T18:47:27.880" v="40" actId="478"/>
          <ac:spMkLst>
            <pc:docMk/>
            <pc:sldMk cId="3190618129" sldId="373"/>
            <ac:spMk id="2" creationId="{66D9D263-A5BE-D256-D5EB-9334A6F933FC}"/>
          </ac:spMkLst>
        </pc:spChg>
        <pc:spChg chg="add mod">
          <ac:chgData name="McKane, Jeanne" userId="ccaae3d9-a257-43fb-bdc8-036ccece4828" providerId="ADAL" clId="{05155B07-C123-4A1D-81D2-7A8706C5BE31}" dt="2024-03-27T18:47:28.314" v="41"/>
          <ac:spMkLst>
            <pc:docMk/>
            <pc:sldMk cId="3190618129" sldId="373"/>
            <ac:spMk id="6" creationId="{A1D4B212-E9F0-C4CA-6734-34B52B1C3444}"/>
          </ac:spMkLst>
        </pc:spChg>
      </pc:sldChg>
      <pc:sldChg chg="addSp delSp modSp mod">
        <pc:chgData name="McKane, Jeanne" userId="ccaae3d9-a257-43fb-bdc8-036ccece4828" providerId="ADAL" clId="{05155B07-C123-4A1D-81D2-7A8706C5BE31}" dt="2024-03-27T18:47:32.744" v="43"/>
        <pc:sldMkLst>
          <pc:docMk/>
          <pc:sldMk cId="2905656775" sldId="374"/>
        </pc:sldMkLst>
        <pc:spChg chg="del">
          <ac:chgData name="McKane, Jeanne" userId="ccaae3d9-a257-43fb-bdc8-036ccece4828" providerId="ADAL" clId="{05155B07-C123-4A1D-81D2-7A8706C5BE31}" dt="2024-03-27T18:47:32.498" v="42" actId="478"/>
          <ac:spMkLst>
            <pc:docMk/>
            <pc:sldMk cId="2905656775" sldId="374"/>
            <ac:spMk id="2" creationId="{97CC20A8-88C0-BEF2-2F64-8DEB4AE91759}"/>
          </ac:spMkLst>
        </pc:spChg>
        <pc:spChg chg="add mod">
          <ac:chgData name="McKane, Jeanne" userId="ccaae3d9-a257-43fb-bdc8-036ccece4828" providerId="ADAL" clId="{05155B07-C123-4A1D-81D2-7A8706C5BE31}" dt="2024-03-27T18:47:32.744" v="43"/>
          <ac:spMkLst>
            <pc:docMk/>
            <pc:sldMk cId="2905656775" sldId="374"/>
            <ac:spMk id="8" creationId="{EA061F4E-40A2-3A65-FEFC-4BF970F83E63}"/>
          </ac:spMkLst>
        </pc:spChg>
      </pc:sldChg>
      <pc:sldChg chg="addSp delSp modSp mod">
        <pc:chgData name="McKane, Jeanne" userId="ccaae3d9-a257-43fb-bdc8-036ccece4828" providerId="ADAL" clId="{05155B07-C123-4A1D-81D2-7A8706C5BE31}" dt="2024-03-27T18:47:54.131" v="53"/>
        <pc:sldMkLst>
          <pc:docMk/>
          <pc:sldMk cId="863682701" sldId="379"/>
        </pc:sldMkLst>
        <pc:spChg chg="del">
          <ac:chgData name="McKane, Jeanne" userId="ccaae3d9-a257-43fb-bdc8-036ccece4828" providerId="ADAL" clId="{05155B07-C123-4A1D-81D2-7A8706C5BE31}" dt="2024-03-27T18:47:53.966" v="52" actId="478"/>
          <ac:spMkLst>
            <pc:docMk/>
            <pc:sldMk cId="863682701" sldId="379"/>
            <ac:spMk id="3" creationId="{9879F711-0E00-3A8A-FF3E-0D9BF2E5043C}"/>
          </ac:spMkLst>
        </pc:spChg>
        <pc:spChg chg="add mod">
          <ac:chgData name="McKane, Jeanne" userId="ccaae3d9-a257-43fb-bdc8-036ccece4828" providerId="ADAL" clId="{05155B07-C123-4A1D-81D2-7A8706C5BE31}" dt="2024-03-27T18:47:54.131" v="53"/>
          <ac:spMkLst>
            <pc:docMk/>
            <pc:sldMk cId="863682701" sldId="379"/>
            <ac:spMk id="5" creationId="{8E6027BF-477F-F164-8C2F-55BCF9A04056}"/>
          </ac:spMkLst>
        </pc:spChg>
      </pc:sldChg>
      <pc:sldChg chg="delSp mod">
        <pc:chgData name="McKane, Jeanne" userId="ccaae3d9-a257-43fb-bdc8-036ccece4828" providerId="ADAL" clId="{05155B07-C123-4A1D-81D2-7A8706C5BE31}" dt="2024-03-27T18:48:13.502" v="54" actId="478"/>
        <pc:sldMkLst>
          <pc:docMk/>
          <pc:sldMk cId="59602600" sldId="381"/>
        </pc:sldMkLst>
        <pc:spChg chg="del">
          <ac:chgData name="McKane, Jeanne" userId="ccaae3d9-a257-43fb-bdc8-036ccece4828" providerId="ADAL" clId="{05155B07-C123-4A1D-81D2-7A8706C5BE31}" dt="2024-03-27T18:48:13.502" v="54" actId="478"/>
          <ac:spMkLst>
            <pc:docMk/>
            <pc:sldMk cId="59602600" sldId="381"/>
            <ac:spMk id="4" creationId="{1AC3CC77-1B0B-B8F5-A882-6B2B1628201E}"/>
          </ac:spMkLst>
        </pc:spChg>
      </pc:sldChg>
      <pc:sldChg chg="delSp mod">
        <pc:chgData name="McKane, Jeanne" userId="ccaae3d9-a257-43fb-bdc8-036ccece4828" providerId="ADAL" clId="{05155B07-C123-4A1D-81D2-7A8706C5BE31}" dt="2024-03-27T18:47:15.315" v="37" actId="478"/>
        <pc:sldMkLst>
          <pc:docMk/>
          <pc:sldMk cId="345027054" sldId="382"/>
        </pc:sldMkLst>
        <pc:spChg chg="del">
          <ac:chgData name="McKane, Jeanne" userId="ccaae3d9-a257-43fb-bdc8-036ccece4828" providerId="ADAL" clId="{05155B07-C123-4A1D-81D2-7A8706C5BE31}" dt="2024-03-27T18:47:15.315" v="37" actId="478"/>
          <ac:spMkLst>
            <pc:docMk/>
            <pc:sldMk cId="345027054" sldId="382"/>
            <ac:spMk id="4" creationId="{1AC3CC77-1B0B-B8F5-A882-6B2B1628201E}"/>
          </ac:spMkLst>
        </pc:spChg>
      </pc:sldChg>
      <pc:sldChg chg="addSp delSp modSp mod">
        <pc:chgData name="McKane, Jeanne" userId="ccaae3d9-a257-43fb-bdc8-036ccece4828" providerId="ADAL" clId="{05155B07-C123-4A1D-81D2-7A8706C5BE31}" dt="2024-03-27T18:48:18.210" v="56"/>
        <pc:sldMkLst>
          <pc:docMk/>
          <pc:sldMk cId="3909832607" sldId="384"/>
        </pc:sldMkLst>
        <pc:spChg chg="add mod">
          <ac:chgData name="McKane, Jeanne" userId="ccaae3d9-a257-43fb-bdc8-036ccece4828" providerId="ADAL" clId="{05155B07-C123-4A1D-81D2-7A8706C5BE31}" dt="2024-03-27T18:48:18.210" v="56"/>
          <ac:spMkLst>
            <pc:docMk/>
            <pc:sldMk cId="3909832607" sldId="384"/>
            <ac:spMk id="2" creationId="{A42EB8BF-5CC4-8B05-CE81-8FC9C26C91BC}"/>
          </ac:spMkLst>
        </pc:spChg>
        <pc:spChg chg="del">
          <ac:chgData name="McKane, Jeanne" userId="ccaae3d9-a257-43fb-bdc8-036ccece4828" providerId="ADAL" clId="{05155B07-C123-4A1D-81D2-7A8706C5BE31}" dt="2024-03-27T18:48:17.903" v="55" actId="478"/>
          <ac:spMkLst>
            <pc:docMk/>
            <pc:sldMk cId="3909832607" sldId="384"/>
            <ac:spMk id="3" creationId="{F8889D44-83AC-CD26-95E7-8FC7B85BB490}"/>
          </ac:spMkLst>
        </pc:spChg>
      </pc:sldChg>
      <pc:sldChg chg="addSp delSp modSp mod">
        <pc:chgData name="McKane, Jeanne" userId="ccaae3d9-a257-43fb-bdc8-036ccece4828" providerId="ADAL" clId="{05155B07-C123-4A1D-81D2-7A8706C5BE31}" dt="2024-03-27T18:48:25.742" v="58"/>
        <pc:sldMkLst>
          <pc:docMk/>
          <pc:sldMk cId="936660227" sldId="385"/>
        </pc:sldMkLst>
        <pc:spChg chg="add mod">
          <ac:chgData name="McKane, Jeanne" userId="ccaae3d9-a257-43fb-bdc8-036ccece4828" providerId="ADAL" clId="{05155B07-C123-4A1D-81D2-7A8706C5BE31}" dt="2024-03-27T18:48:25.742" v="58"/>
          <ac:spMkLst>
            <pc:docMk/>
            <pc:sldMk cId="936660227" sldId="385"/>
            <ac:spMk id="2" creationId="{81A0EB85-5358-FF0E-D5EA-83DE54BC70D7}"/>
          </ac:spMkLst>
        </pc:spChg>
        <pc:spChg chg="del">
          <ac:chgData name="McKane, Jeanne" userId="ccaae3d9-a257-43fb-bdc8-036ccece4828" providerId="ADAL" clId="{05155B07-C123-4A1D-81D2-7A8706C5BE31}" dt="2024-03-27T18:48:25.349" v="57" actId="478"/>
          <ac:spMkLst>
            <pc:docMk/>
            <pc:sldMk cId="936660227" sldId="385"/>
            <ac:spMk id="5" creationId="{7C032A41-35AC-0DB5-D5B1-C1CF47B3B608}"/>
          </ac:spMkLst>
        </pc:spChg>
      </pc:sldChg>
      <pc:sldChg chg="addSp delSp modSp mod">
        <pc:chgData name="McKane, Jeanne" userId="ccaae3d9-a257-43fb-bdc8-036ccece4828" providerId="ADAL" clId="{05155B07-C123-4A1D-81D2-7A8706C5BE31}" dt="2024-03-27T18:48:29.750" v="60"/>
        <pc:sldMkLst>
          <pc:docMk/>
          <pc:sldMk cId="830031710" sldId="386"/>
        </pc:sldMkLst>
        <pc:spChg chg="add mod">
          <ac:chgData name="McKane, Jeanne" userId="ccaae3d9-a257-43fb-bdc8-036ccece4828" providerId="ADAL" clId="{05155B07-C123-4A1D-81D2-7A8706C5BE31}" dt="2024-03-27T18:48:29.750" v="60"/>
          <ac:spMkLst>
            <pc:docMk/>
            <pc:sldMk cId="830031710" sldId="386"/>
            <ac:spMk id="2" creationId="{C5DBF0DE-176A-E85D-2F6F-54AA5B428539}"/>
          </ac:spMkLst>
        </pc:spChg>
        <pc:spChg chg="del">
          <ac:chgData name="McKane, Jeanne" userId="ccaae3d9-a257-43fb-bdc8-036ccece4828" providerId="ADAL" clId="{05155B07-C123-4A1D-81D2-7A8706C5BE31}" dt="2024-03-27T18:48:29.553" v="59" actId="478"/>
          <ac:spMkLst>
            <pc:docMk/>
            <pc:sldMk cId="830031710" sldId="386"/>
            <ac:spMk id="4" creationId="{1AC14C63-9A44-5F26-4A68-751A59C1EAD0}"/>
          </ac:spMkLst>
        </pc:spChg>
      </pc:sldChg>
      <pc:sldChg chg="delSp mod">
        <pc:chgData name="McKane, Jeanne" userId="ccaae3d9-a257-43fb-bdc8-036ccece4828" providerId="ADAL" clId="{05155B07-C123-4A1D-81D2-7A8706C5BE31}" dt="2024-03-27T18:49:29.585" v="85" actId="478"/>
        <pc:sldMkLst>
          <pc:docMk/>
          <pc:sldMk cId="988386414" sldId="387"/>
        </pc:sldMkLst>
        <pc:spChg chg="del">
          <ac:chgData name="McKane, Jeanne" userId="ccaae3d9-a257-43fb-bdc8-036ccece4828" providerId="ADAL" clId="{05155B07-C123-4A1D-81D2-7A8706C5BE31}" dt="2024-03-27T18:49:29.585" v="85" actId="478"/>
          <ac:spMkLst>
            <pc:docMk/>
            <pc:sldMk cId="988386414" sldId="387"/>
            <ac:spMk id="4" creationId="{1AC3CC77-1B0B-B8F5-A882-6B2B1628201E}"/>
          </ac:spMkLst>
        </pc:spChg>
      </pc:sldChg>
      <pc:sldChg chg="addSp delSp modSp mod">
        <pc:chgData name="McKane, Jeanne" userId="ccaae3d9-a257-43fb-bdc8-036ccece4828" providerId="ADAL" clId="{05155B07-C123-4A1D-81D2-7A8706C5BE31}" dt="2024-03-27T18:49:40.038" v="89"/>
        <pc:sldMkLst>
          <pc:docMk/>
          <pc:sldMk cId="81161874" sldId="390"/>
        </pc:sldMkLst>
        <pc:spChg chg="add mod">
          <ac:chgData name="McKane, Jeanne" userId="ccaae3d9-a257-43fb-bdc8-036ccece4828" providerId="ADAL" clId="{05155B07-C123-4A1D-81D2-7A8706C5BE31}" dt="2024-03-27T18:49:40.038" v="89"/>
          <ac:spMkLst>
            <pc:docMk/>
            <pc:sldMk cId="81161874" sldId="390"/>
            <ac:spMk id="2" creationId="{D5D7753F-7663-1D48-8D24-1D327F196270}"/>
          </ac:spMkLst>
        </pc:spChg>
        <pc:spChg chg="del">
          <ac:chgData name="McKane, Jeanne" userId="ccaae3d9-a257-43fb-bdc8-036ccece4828" providerId="ADAL" clId="{05155B07-C123-4A1D-81D2-7A8706C5BE31}" dt="2024-03-27T18:49:39.850" v="88" actId="478"/>
          <ac:spMkLst>
            <pc:docMk/>
            <pc:sldMk cId="81161874" sldId="390"/>
            <ac:spMk id="3" creationId="{C65C18A0-E352-5112-D9E7-206A083882D7}"/>
          </ac:spMkLst>
        </pc:spChg>
      </pc:sldChg>
      <pc:sldChg chg="addSp delSp modSp mod">
        <pc:chgData name="McKane, Jeanne" userId="ccaae3d9-a257-43fb-bdc8-036ccece4828" providerId="ADAL" clId="{05155B07-C123-4A1D-81D2-7A8706C5BE31}" dt="2024-03-27T18:49:34.481" v="87"/>
        <pc:sldMkLst>
          <pc:docMk/>
          <pc:sldMk cId="2832015745" sldId="392"/>
        </pc:sldMkLst>
        <pc:spChg chg="add mod">
          <ac:chgData name="McKane, Jeanne" userId="ccaae3d9-a257-43fb-bdc8-036ccece4828" providerId="ADAL" clId="{05155B07-C123-4A1D-81D2-7A8706C5BE31}" dt="2024-03-27T18:49:34.481" v="87"/>
          <ac:spMkLst>
            <pc:docMk/>
            <pc:sldMk cId="2832015745" sldId="392"/>
            <ac:spMk id="2" creationId="{4C2C02E4-ECF7-6CB5-5DA7-2178F3C3E2B4}"/>
          </ac:spMkLst>
        </pc:spChg>
        <pc:spChg chg="del">
          <ac:chgData name="McKane, Jeanne" userId="ccaae3d9-a257-43fb-bdc8-036ccece4828" providerId="ADAL" clId="{05155B07-C123-4A1D-81D2-7A8706C5BE31}" dt="2024-03-27T18:49:34.300" v="86" actId="478"/>
          <ac:spMkLst>
            <pc:docMk/>
            <pc:sldMk cId="2832015745" sldId="392"/>
            <ac:spMk id="3" creationId="{F74D4FE1-1938-4A26-EEEF-EC65EEC9DF40}"/>
          </ac:spMkLst>
        </pc:spChg>
      </pc:sldChg>
      <pc:sldChg chg="addSp delSp modSp mod">
        <pc:chgData name="McKane, Jeanne" userId="ccaae3d9-a257-43fb-bdc8-036ccece4828" providerId="ADAL" clId="{05155B07-C123-4A1D-81D2-7A8706C5BE31}" dt="2024-03-27T18:48:34.611" v="62"/>
        <pc:sldMkLst>
          <pc:docMk/>
          <pc:sldMk cId="972963089" sldId="394"/>
        </pc:sldMkLst>
        <pc:spChg chg="add mod">
          <ac:chgData name="McKane, Jeanne" userId="ccaae3d9-a257-43fb-bdc8-036ccece4828" providerId="ADAL" clId="{05155B07-C123-4A1D-81D2-7A8706C5BE31}" dt="2024-03-27T18:48:34.611" v="62"/>
          <ac:spMkLst>
            <pc:docMk/>
            <pc:sldMk cId="972963089" sldId="394"/>
            <ac:spMk id="2" creationId="{41BA3126-F49E-8116-CEE6-4CCC638FF4F9}"/>
          </ac:spMkLst>
        </pc:spChg>
        <pc:spChg chg="del">
          <ac:chgData name="McKane, Jeanne" userId="ccaae3d9-a257-43fb-bdc8-036ccece4828" providerId="ADAL" clId="{05155B07-C123-4A1D-81D2-7A8706C5BE31}" dt="2024-03-27T18:48:34.416" v="61" actId="478"/>
          <ac:spMkLst>
            <pc:docMk/>
            <pc:sldMk cId="972963089" sldId="394"/>
            <ac:spMk id="4" creationId="{1AC14C63-9A44-5F26-4A68-751A59C1EAD0}"/>
          </ac:spMkLst>
        </pc:spChg>
      </pc:sldChg>
      <pc:sldChg chg="addSp delSp modSp mod">
        <pc:chgData name="McKane, Jeanne" userId="ccaae3d9-a257-43fb-bdc8-036ccece4828" providerId="ADAL" clId="{05155B07-C123-4A1D-81D2-7A8706C5BE31}" dt="2024-03-27T18:48:38.261" v="64"/>
        <pc:sldMkLst>
          <pc:docMk/>
          <pc:sldMk cId="3683296016" sldId="395"/>
        </pc:sldMkLst>
        <pc:spChg chg="add mod">
          <ac:chgData name="McKane, Jeanne" userId="ccaae3d9-a257-43fb-bdc8-036ccece4828" providerId="ADAL" clId="{05155B07-C123-4A1D-81D2-7A8706C5BE31}" dt="2024-03-27T18:48:38.261" v="64"/>
          <ac:spMkLst>
            <pc:docMk/>
            <pc:sldMk cId="3683296016" sldId="395"/>
            <ac:spMk id="2" creationId="{75AC1720-83C6-CE15-B164-CC3039F720BD}"/>
          </ac:spMkLst>
        </pc:spChg>
        <pc:spChg chg="del">
          <ac:chgData name="McKane, Jeanne" userId="ccaae3d9-a257-43fb-bdc8-036ccece4828" providerId="ADAL" clId="{05155B07-C123-4A1D-81D2-7A8706C5BE31}" dt="2024-03-27T18:48:38.090" v="63" actId="478"/>
          <ac:spMkLst>
            <pc:docMk/>
            <pc:sldMk cId="3683296016" sldId="395"/>
            <ac:spMk id="4" creationId="{1AC14C63-9A44-5F26-4A68-751A59C1EAD0}"/>
          </ac:spMkLst>
        </pc:spChg>
      </pc:sldChg>
      <pc:sldChg chg="addSp delSp modSp mod">
        <pc:chgData name="McKane, Jeanne" userId="ccaae3d9-a257-43fb-bdc8-036ccece4828" providerId="ADAL" clId="{05155B07-C123-4A1D-81D2-7A8706C5BE31}" dt="2024-03-27T18:48:42.065" v="66"/>
        <pc:sldMkLst>
          <pc:docMk/>
          <pc:sldMk cId="1010763123" sldId="396"/>
        </pc:sldMkLst>
        <pc:spChg chg="add mod">
          <ac:chgData name="McKane, Jeanne" userId="ccaae3d9-a257-43fb-bdc8-036ccece4828" providerId="ADAL" clId="{05155B07-C123-4A1D-81D2-7A8706C5BE31}" dt="2024-03-27T18:48:42.065" v="66"/>
          <ac:spMkLst>
            <pc:docMk/>
            <pc:sldMk cId="1010763123" sldId="396"/>
            <ac:spMk id="2" creationId="{CACDAB49-88E9-4087-0F17-7AF92BC3C7E7}"/>
          </ac:spMkLst>
        </pc:spChg>
        <pc:spChg chg="del">
          <ac:chgData name="McKane, Jeanne" userId="ccaae3d9-a257-43fb-bdc8-036ccece4828" providerId="ADAL" clId="{05155B07-C123-4A1D-81D2-7A8706C5BE31}" dt="2024-03-27T18:48:41.855" v="65" actId="478"/>
          <ac:spMkLst>
            <pc:docMk/>
            <pc:sldMk cId="1010763123" sldId="396"/>
            <ac:spMk id="4" creationId="{1AC14C63-9A44-5F26-4A68-751A59C1EAD0}"/>
          </ac:spMkLst>
        </pc:spChg>
      </pc:sldChg>
      <pc:sldChg chg="addSp delSp modSp mod">
        <pc:chgData name="McKane, Jeanne" userId="ccaae3d9-a257-43fb-bdc8-036ccece4828" providerId="ADAL" clId="{05155B07-C123-4A1D-81D2-7A8706C5BE31}" dt="2024-03-27T18:48:47.463" v="68"/>
        <pc:sldMkLst>
          <pc:docMk/>
          <pc:sldMk cId="1376059090" sldId="397"/>
        </pc:sldMkLst>
        <pc:spChg chg="add mod">
          <ac:chgData name="McKane, Jeanne" userId="ccaae3d9-a257-43fb-bdc8-036ccece4828" providerId="ADAL" clId="{05155B07-C123-4A1D-81D2-7A8706C5BE31}" dt="2024-03-27T18:48:47.463" v="68"/>
          <ac:spMkLst>
            <pc:docMk/>
            <pc:sldMk cId="1376059090" sldId="397"/>
            <ac:spMk id="2" creationId="{B57E35C3-48B6-69C9-F4DF-A2810C1276AD}"/>
          </ac:spMkLst>
        </pc:spChg>
        <pc:spChg chg="del">
          <ac:chgData name="McKane, Jeanne" userId="ccaae3d9-a257-43fb-bdc8-036ccece4828" providerId="ADAL" clId="{05155B07-C123-4A1D-81D2-7A8706C5BE31}" dt="2024-03-27T18:48:47.303" v="67" actId="478"/>
          <ac:spMkLst>
            <pc:docMk/>
            <pc:sldMk cId="1376059090" sldId="397"/>
            <ac:spMk id="4" creationId="{1AC14C63-9A44-5F26-4A68-751A59C1EAD0}"/>
          </ac:spMkLst>
        </pc:spChg>
      </pc:sldChg>
      <pc:sldChg chg="addSp delSp modSp mod">
        <pc:chgData name="McKane, Jeanne" userId="ccaae3d9-a257-43fb-bdc8-036ccece4828" providerId="ADAL" clId="{05155B07-C123-4A1D-81D2-7A8706C5BE31}" dt="2024-03-27T18:48:51.324" v="70"/>
        <pc:sldMkLst>
          <pc:docMk/>
          <pc:sldMk cId="1314763603" sldId="398"/>
        </pc:sldMkLst>
        <pc:spChg chg="add mod">
          <ac:chgData name="McKane, Jeanne" userId="ccaae3d9-a257-43fb-bdc8-036ccece4828" providerId="ADAL" clId="{05155B07-C123-4A1D-81D2-7A8706C5BE31}" dt="2024-03-27T18:48:51.324" v="70"/>
          <ac:spMkLst>
            <pc:docMk/>
            <pc:sldMk cId="1314763603" sldId="398"/>
            <ac:spMk id="2" creationId="{8877ABC4-5641-0AA8-4E61-DFB664A67785}"/>
          </ac:spMkLst>
        </pc:spChg>
        <pc:spChg chg="del">
          <ac:chgData name="McKane, Jeanne" userId="ccaae3d9-a257-43fb-bdc8-036ccece4828" providerId="ADAL" clId="{05155B07-C123-4A1D-81D2-7A8706C5BE31}" dt="2024-03-27T18:48:51.146" v="69" actId="478"/>
          <ac:spMkLst>
            <pc:docMk/>
            <pc:sldMk cId="1314763603" sldId="398"/>
            <ac:spMk id="4" creationId="{1AC14C63-9A44-5F26-4A68-751A59C1EAD0}"/>
          </ac:spMkLst>
        </pc:spChg>
      </pc:sldChg>
      <pc:sldChg chg="addSp delSp modSp mod">
        <pc:chgData name="McKane, Jeanne" userId="ccaae3d9-a257-43fb-bdc8-036ccece4828" providerId="ADAL" clId="{05155B07-C123-4A1D-81D2-7A8706C5BE31}" dt="2024-03-27T18:48:55.815" v="72"/>
        <pc:sldMkLst>
          <pc:docMk/>
          <pc:sldMk cId="3129512108" sldId="399"/>
        </pc:sldMkLst>
        <pc:spChg chg="add mod">
          <ac:chgData name="McKane, Jeanne" userId="ccaae3d9-a257-43fb-bdc8-036ccece4828" providerId="ADAL" clId="{05155B07-C123-4A1D-81D2-7A8706C5BE31}" dt="2024-03-27T18:48:55.815" v="72"/>
          <ac:spMkLst>
            <pc:docMk/>
            <pc:sldMk cId="3129512108" sldId="399"/>
            <ac:spMk id="2" creationId="{FAA84EF9-0E66-5E68-BDF8-8991DB0C0045}"/>
          </ac:spMkLst>
        </pc:spChg>
        <pc:spChg chg="del">
          <ac:chgData name="McKane, Jeanne" userId="ccaae3d9-a257-43fb-bdc8-036ccece4828" providerId="ADAL" clId="{05155B07-C123-4A1D-81D2-7A8706C5BE31}" dt="2024-03-27T18:48:55.632" v="71" actId="478"/>
          <ac:spMkLst>
            <pc:docMk/>
            <pc:sldMk cId="3129512108" sldId="399"/>
            <ac:spMk id="4" creationId="{1AC14C63-9A44-5F26-4A68-751A59C1EAD0}"/>
          </ac:spMkLst>
        </pc:spChg>
      </pc:sldChg>
      <pc:sldChg chg="addSp delSp modSp mod">
        <pc:chgData name="McKane, Jeanne" userId="ccaae3d9-a257-43fb-bdc8-036ccece4828" providerId="ADAL" clId="{05155B07-C123-4A1D-81D2-7A8706C5BE31}" dt="2024-03-27T18:49:01.180" v="74"/>
        <pc:sldMkLst>
          <pc:docMk/>
          <pc:sldMk cId="193826948" sldId="400"/>
        </pc:sldMkLst>
        <pc:spChg chg="add mod">
          <ac:chgData name="McKane, Jeanne" userId="ccaae3d9-a257-43fb-bdc8-036ccece4828" providerId="ADAL" clId="{05155B07-C123-4A1D-81D2-7A8706C5BE31}" dt="2024-03-27T18:49:01.180" v="74"/>
          <ac:spMkLst>
            <pc:docMk/>
            <pc:sldMk cId="193826948" sldId="400"/>
            <ac:spMk id="2" creationId="{4D7212C1-A20F-FB37-930D-D66D1FFA10B0}"/>
          </ac:spMkLst>
        </pc:spChg>
        <pc:spChg chg="del">
          <ac:chgData name="McKane, Jeanne" userId="ccaae3d9-a257-43fb-bdc8-036ccece4828" providerId="ADAL" clId="{05155B07-C123-4A1D-81D2-7A8706C5BE31}" dt="2024-03-27T18:49:01.019" v="73" actId="478"/>
          <ac:spMkLst>
            <pc:docMk/>
            <pc:sldMk cId="193826948" sldId="400"/>
            <ac:spMk id="4" creationId="{1AC14C63-9A44-5F26-4A68-751A59C1EAD0}"/>
          </ac:spMkLst>
        </pc:spChg>
      </pc:sldChg>
      <pc:sldChg chg="addSp delSp modSp mod">
        <pc:chgData name="McKane, Jeanne" userId="ccaae3d9-a257-43fb-bdc8-036ccece4828" providerId="ADAL" clId="{05155B07-C123-4A1D-81D2-7A8706C5BE31}" dt="2024-03-27T18:49:06.365" v="76"/>
        <pc:sldMkLst>
          <pc:docMk/>
          <pc:sldMk cId="1046703514" sldId="401"/>
        </pc:sldMkLst>
        <pc:spChg chg="add mod">
          <ac:chgData name="McKane, Jeanne" userId="ccaae3d9-a257-43fb-bdc8-036ccece4828" providerId="ADAL" clId="{05155B07-C123-4A1D-81D2-7A8706C5BE31}" dt="2024-03-27T18:49:06.365" v="76"/>
          <ac:spMkLst>
            <pc:docMk/>
            <pc:sldMk cId="1046703514" sldId="401"/>
            <ac:spMk id="2" creationId="{87AFD8F3-295D-C911-5CBF-18B0010B6208}"/>
          </ac:spMkLst>
        </pc:spChg>
        <pc:spChg chg="del">
          <ac:chgData name="McKane, Jeanne" userId="ccaae3d9-a257-43fb-bdc8-036ccece4828" providerId="ADAL" clId="{05155B07-C123-4A1D-81D2-7A8706C5BE31}" dt="2024-03-27T18:49:06.167" v="75" actId="478"/>
          <ac:spMkLst>
            <pc:docMk/>
            <pc:sldMk cId="1046703514" sldId="401"/>
            <ac:spMk id="4" creationId="{1AC14C63-9A44-5F26-4A68-751A59C1EAD0}"/>
          </ac:spMkLst>
        </pc:spChg>
      </pc:sldChg>
      <pc:sldChg chg="addSp delSp modSp mod">
        <pc:chgData name="McKane, Jeanne" userId="ccaae3d9-a257-43fb-bdc8-036ccece4828" providerId="ADAL" clId="{05155B07-C123-4A1D-81D2-7A8706C5BE31}" dt="2024-03-27T18:49:10.750" v="78"/>
        <pc:sldMkLst>
          <pc:docMk/>
          <pc:sldMk cId="2343564118" sldId="402"/>
        </pc:sldMkLst>
        <pc:spChg chg="add mod">
          <ac:chgData name="McKane, Jeanne" userId="ccaae3d9-a257-43fb-bdc8-036ccece4828" providerId="ADAL" clId="{05155B07-C123-4A1D-81D2-7A8706C5BE31}" dt="2024-03-27T18:49:10.750" v="78"/>
          <ac:spMkLst>
            <pc:docMk/>
            <pc:sldMk cId="2343564118" sldId="402"/>
            <ac:spMk id="2" creationId="{F007E533-25FA-CBB1-0251-5AF2868B5E1C}"/>
          </ac:spMkLst>
        </pc:spChg>
        <pc:spChg chg="del">
          <ac:chgData name="McKane, Jeanne" userId="ccaae3d9-a257-43fb-bdc8-036ccece4828" providerId="ADAL" clId="{05155B07-C123-4A1D-81D2-7A8706C5BE31}" dt="2024-03-27T18:49:10.582" v="77" actId="478"/>
          <ac:spMkLst>
            <pc:docMk/>
            <pc:sldMk cId="2343564118" sldId="402"/>
            <ac:spMk id="4" creationId="{1AC14C63-9A44-5F26-4A68-751A59C1EAD0}"/>
          </ac:spMkLst>
        </pc:spChg>
      </pc:sldChg>
      <pc:sldChg chg="addSp delSp modSp mod">
        <pc:chgData name="McKane, Jeanne" userId="ccaae3d9-a257-43fb-bdc8-036ccece4828" providerId="ADAL" clId="{05155B07-C123-4A1D-81D2-7A8706C5BE31}" dt="2024-03-27T18:49:14.732" v="80"/>
        <pc:sldMkLst>
          <pc:docMk/>
          <pc:sldMk cId="4170056715" sldId="403"/>
        </pc:sldMkLst>
        <pc:spChg chg="add mod">
          <ac:chgData name="McKane, Jeanne" userId="ccaae3d9-a257-43fb-bdc8-036ccece4828" providerId="ADAL" clId="{05155B07-C123-4A1D-81D2-7A8706C5BE31}" dt="2024-03-27T18:49:14.732" v="80"/>
          <ac:spMkLst>
            <pc:docMk/>
            <pc:sldMk cId="4170056715" sldId="403"/>
            <ac:spMk id="2" creationId="{A53231DE-504D-2331-6998-1CD8CECE1279}"/>
          </ac:spMkLst>
        </pc:spChg>
        <pc:spChg chg="del">
          <ac:chgData name="McKane, Jeanne" userId="ccaae3d9-a257-43fb-bdc8-036ccece4828" providerId="ADAL" clId="{05155B07-C123-4A1D-81D2-7A8706C5BE31}" dt="2024-03-27T18:49:14.554" v="79" actId="478"/>
          <ac:spMkLst>
            <pc:docMk/>
            <pc:sldMk cId="4170056715" sldId="403"/>
            <ac:spMk id="4" creationId="{1AC14C63-9A44-5F26-4A68-751A59C1EAD0}"/>
          </ac:spMkLst>
        </pc:spChg>
      </pc:sldChg>
      <pc:sldChg chg="addSp delSp modSp mod">
        <pc:chgData name="McKane, Jeanne" userId="ccaae3d9-a257-43fb-bdc8-036ccece4828" providerId="ADAL" clId="{05155B07-C123-4A1D-81D2-7A8706C5BE31}" dt="2024-03-27T18:49:19.776" v="82"/>
        <pc:sldMkLst>
          <pc:docMk/>
          <pc:sldMk cId="1666205284" sldId="404"/>
        </pc:sldMkLst>
        <pc:spChg chg="add mod">
          <ac:chgData name="McKane, Jeanne" userId="ccaae3d9-a257-43fb-bdc8-036ccece4828" providerId="ADAL" clId="{05155B07-C123-4A1D-81D2-7A8706C5BE31}" dt="2024-03-27T18:49:19.776" v="82"/>
          <ac:spMkLst>
            <pc:docMk/>
            <pc:sldMk cId="1666205284" sldId="404"/>
            <ac:spMk id="2" creationId="{30FF7235-5B97-9862-D9DA-8CE1104E1EF7}"/>
          </ac:spMkLst>
        </pc:spChg>
        <pc:spChg chg="del">
          <ac:chgData name="McKane, Jeanne" userId="ccaae3d9-a257-43fb-bdc8-036ccece4828" providerId="ADAL" clId="{05155B07-C123-4A1D-81D2-7A8706C5BE31}" dt="2024-03-27T18:49:19.598" v="81" actId="478"/>
          <ac:spMkLst>
            <pc:docMk/>
            <pc:sldMk cId="1666205284" sldId="404"/>
            <ac:spMk id="4" creationId="{1AC14C63-9A44-5F26-4A68-751A59C1EAD0}"/>
          </ac:spMkLst>
        </pc:spChg>
      </pc:sldChg>
      <pc:sldChg chg="addSp delSp modSp mod">
        <pc:chgData name="McKane, Jeanne" userId="ccaae3d9-a257-43fb-bdc8-036ccece4828" providerId="ADAL" clId="{05155B07-C123-4A1D-81D2-7A8706C5BE31}" dt="2024-03-27T18:49:24.631" v="84"/>
        <pc:sldMkLst>
          <pc:docMk/>
          <pc:sldMk cId="2073364957" sldId="405"/>
        </pc:sldMkLst>
        <pc:spChg chg="add mod">
          <ac:chgData name="McKane, Jeanne" userId="ccaae3d9-a257-43fb-bdc8-036ccece4828" providerId="ADAL" clId="{05155B07-C123-4A1D-81D2-7A8706C5BE31}" dt="2024-03-27T18:49:24.631" v="84"/>
          <ac:spMkLst>
            <pc:docMk/>
            <pc:sldMk cId="2073364957" sldId="405"/>
            <ac:spMk id="2" creationId="{9CF9FA70-221B-F1B1-B888-E1756856F0B9}"/>
          </ac:spMkLst>
        </pc:spChg>
        <pc:spChg chg="del">
          <ac:chgData name="McKane, Jeanne" userId="ccaae3d9-a257-43fb-bdc8-036ccece4828" providerId="ADAL" clId="{05155B07-C123-4A1D-81D2-7A8706C5BE31}" dt="2024-03-27T18:49:24.449" v="83" actId="478"/>
          <ac:spMkLst>
            <pc:docMk/>
            <pc:sldMk cId="2073364957" sldId="405"/>
            <ac:spMk id="4" creationId="{1AC14C63-9A44-5F26-4A68-751A59C1EAD0}"/>
          </ac:spMkLst>
        </pc:spChg>
      </pc:sldChg>
      <pc:sldChg chg="addSp delSp modSp mod">
        <pc:chgData name="McKane, Jeanne" userId="ccaae3d9-a257-43fb-bdc8-036ccece4828" providerId="ADAL" clId="{05155B07-C123-4A1D-81D2-7A8706C5BE31}" dt="2024-03-27T18:47:45.254" v="49"/>
        <pc:sldMkLst>
          <pc:docMk/>
          <pc:sldMk cId="2617603408" sldId="409"/>
        </pc:sldMkLst>
        <pc:spChg chg="del">
          <ac:chgData name="McKane, Jeanne" userId="ccaae3d9-a257-43fb-bdc8-036ccece4828" providerId="ADAL" clId="{05155B07-C123-4A1D-81D2-7A8706C5BE31}" dt="2024-03-27T18:47:45.033" v="48" actId="478"/>
          <ac:spMkLst>
            <pc:docMk/>
            <pc:sldMk cId="2617603408" sldId="409"/>
            <ac:spMk id="2" creationId="{97CC20A8-88C0-BEF2-2F64-8DEB4AE91759}"/>
          </ac:spMkLst>
        </pc:spChg>
        <pc:spChg chg="add mod">
          <ac:chgData name="McKane, Jeanne" userId="ccaae3d9-a257-43fb-bdc8-036ccece4828" providerId="ADAL" clId="{05155B07-C123-4A1D-81D2-7A8706C5BE31}" dt="2024-03-27T18:47:45.254" v="49"/>
          <ac:spMkLst>
            <pc:docMk/>
            <pc:sldMk cId="2617603408" sldId="409"/>
            <ac:spMk id="3" creationId="{A4468D4A-8478-C1E7-CDAE-016A8E1EF72F}"/>
          </ac:spMkLst>
        </pc:spChg>
      </pc:sldChg>
      <pc:sldChg chg="addSp delSp modSp mod">
        <pc:chgData name="McKane, Jeanne" userId="ccaae3d9-a257-43fb-bdc8-036ccece4828" providerId="ADAL" clId="{05155B07-C123-4A1D-81D2-7A8706C5BE31}" dt="2024-03-27T18:47:49.421" v="51"/>
        <pc:sldMkLst>
          <pc:docMk/>
          <pc:sldMk cId="287262502" sldId="410"/>
        </pc:sldMkLst>
        <pc:spChg chg="del">
          <ac:chgData name="McKane, Jeanne" userId="ccaae3d9-a257-43fb-bdc8-036ccece4828" providerId="ADAL" clId="{05155B07-C123-4A1D-81D2-7A8706C5BE31}" dt="2024-03-27T18:47:49.283" v="50" actId="478"/>
          <ac:spMkLst>
            <pc:docMk/>
            <pc:sldMk cId="287262502" sldId="410"/>
            <ac:spMk id="3" creationId="{E85FC768-7F5A-8ED6-8B03-98A493026D5E}"/>
          </ac:spMkLst>
        </pc:spChg>
        <pc:spChg chg="add mod">
          <ac:chgData name="McKane, Jeanne" userId="ccaae3d9-a257-43fb-bdc8-036ccece4828" providerId="ADAL" clId="{05155B07-C123-4A1D-81D2-7A8706C5BE31}" dt="2024-03-27T18:47:49.421" v="51"/>
          <ac:spMkLst>
            <pc:docMk/>
            <pc:sldMk cId="287262502" sldId="410"/>
            <ac:spMk id="5" creationId="{7D48A922-819F-8AA7-5C84-717E5952F21A}"/>
          </ac:spMkLst>
        </pc:spChg>
      </pc:sldChg>
      <pc:sldChg chg="addSp delSp modSp mod">
        <pc:chgData name="McKane, Jeanne" userId="ccaae3d9-a257-43fb-bdc8-036ccece4828" providerId="ADAL" clId="{05155B07-C123-4A1D-81D2-7A8706C5BE31}" dt="2024-03-27T18:47:21.930" v="39"/>
        <pc:sldMkLst>
          <pc:docMk/>
          <pc:sldMk cId="2214125737" sldId="411"/>
        </pc:sldMkLst>
        <pc:spChg chg="mod">
          <ac:chgData name="McKane, Jeanne" userId="ccaae3d9-a257-43fb-bdc8-036ccece4828" providerId="ADAL" clId="{05155B07-C123-4A1D-81D2-7A8706C5BE31}" dt="2024-03-27T18:44:52.962" v="13" actId="12"/>
          <ac:spMkLst>
            <pc:docMk/>
            <pc:sldMk cId="2214125737" sldId="411"/>
            <ac:spMk id="4" creationId="{359962CC-C057-CDA9-DEEB-8D25FE902900}"/>
          </ac:spMkLst>
        </pc:spChg>
        <pc:spChg chg="del">
          <ac:chgData name="McKane, Jeanne" userId="ccaae3d9-a257-43fb-bdc8-036ccece4828" providerId="ADAL" clId="{05155B07-C123-4A1D-81D2-7A8706C5BE31}" dt="2024-03-27T18:47:21.697" v="38" actId="478"/>
          <ac:spMkLst>
            <pc:docMk/>
            <pc:sldMk cId="2214125737" sldId="411"/>
            <ac:spMk id="5" creationId="{3A5BA87E-A4FA-3CE1-C129-22A3C1579AE5}"/>
          </ac:spMkLst>
        </pc:spChg>
        <pc:spChg chg="add mod">
          <ac:chgData name="McKane, Jeanne" userId="ccaae3d9-a257-43fb-bdc8-036ccece4828" providerId="ADAL" clId="{05155B07-C123-4A1D-81D2-7A8706C5BE31}" dt="2024-03-27T18:47:21.930" v="39"/>
          <ac:spMkLst>
            <pc:docMk/>
            <pc:sldMk cId="2214125737" sldId="411"/>
            <ac:spMk id="6" creationId="{87BF8142-8F39-DB5D-D157-6DC5892E26F2}"/>
          </ac:spMkLst>
        </pc:spChg>
      </pc:sldChg>
      <pc:sldChg chg="addSp delSp modSp mod">
        <pc:chgData name="McKane, Jeanne" userId="ccaae3d9-a257-43fb-bdc8-036ccece4828" providerId="ADAL" clId="{05155B07-C123-4A1D-81D2-7A8706C5BE31}" dt="2024-03-27T18:47:41.080" v="47"/>
        <pc:sldMkLst>
          <pc:docMk/>
          <pc:sldMk cId="1330298312" sldId="413"/>
        </pc:sldMkLst>
        <pc:spChg chg="del">
          <ac:chgData name="McKane, Jeanne" userId="ccaae3d9-a257-43fb-bdc8-036ccece4828" providerId="ADAL" clId="{05155B07-C123-4A1D-81D2-7A8706C5BE31}" dt="2024-03-27T18:47:40.947" v="46" actId="478"/>
          <ac:spMkLst>
            <pc:docMk/>
            <pc:sldMk cId="1330298312" sldId="413"/>
            <ac:spMk id="2" creationId="{97CC20A8-88C0-BEF2-2F64-8DEB4AE91759}"/>
          </ac:spMkLst>
        </pc:spChg>
        <pc:spChg chg="add mod">
          <ac:chgData name="McKane, Jeanne" userId="ccaae3d9-a257-43fb-bdc8-036ccece4828" providerId="ADAL" clId="{05155B07-C123-4A1D-81D2-7A8706C5BE31}" dt="2024-03-27T18:47:41.080" v="47"/>
          <ac:spMkLst>
            <pc:docMk/>
            <pc:sldMk cId="1330298312" sldId="413"/>
            <ac:spMk id="3" creationId="{F5868A0A-58FC-BD42-04F9-527D79476D54}"/>
          </ac:spMkLst>
        </pc:spChg>
      </pc:sldChg>
      <pc:sldChg chg="addSp delSp modSp mod">
        <pc:chgData name="McKane, Jeanne" userId="ccaae3d9-a257-43fb-bdc8-036ccece4828" providerId="ADAL" clId="{05155B07-C123-4A1D-81D2-7A8706C5BE31}" dt="2024-03-27T18:47:37.067" v="45"/>
        <pc:sldMkLst>
          <pc:docMk/>
          <pc:sldMk cId="2887958363" sldId="414"/>
        </pc:sldMkLst>
        <pc:spChg chg="del">
          <ac:chgData name="McKane, Jeanne" userId="ccaae3d9-a257-43fb-bdc8-036ccece4828" providerId="ADAL" clId="{05155B07-C123-4A1D-81D2-7A8706C5BE31}" dt="2024-03-27T18:47:36.852" v="44" actId="478"/>
          <ac:spMkLst>
            <pc:docMk/>
            <pc:sldMk cId="2887958363" sldId="414"/>
            <ac:spMk id="2" creationId="{97CC20A8-88C0-BEF2-2F64-8DEB4AE91759}"/>
          </ac:spMkLst>
        </pc:spChg>
        <pc:spChg chg="add mod">
          <ac:chgData name="McKane, Jeanne" userId="ccaae3d9-a257-43fb-bdc8-036ccece4828" providerId="ADAL" clId="{05155B07-C123-4A1D-81D2-7A8706C5BE31}" dt="2024-03-27T18:47:37.067" v="45"/>
          <ac:spMkLst>
            <pc:docMk/>
            <pc:sldMk cId="2887958363" sldId="414"/>
            <ac:spMk id="5" creationId="{F1D30C5D-D96D-0422-A859-489CD9BE5220}"/>
          </ac:spMkLst>
        </pc:spChg>
      </pc:sldChg>
      <pc:sldMasterChg chg="modSldLayout">
        <pc:chgData name="McKane, Jeanne" userId="ccaae3d9-a257-43fb-bdc8-036ccece4828" providerId="ADAL" clId="{05155B07-C123-4A1D-81D2-7A8706C5BE31}" dt="2024-03-27T18:43:06.950" v="9" actId="14100"/>
        <pc:sldMasterMkLst>
          <pc:docMk/>
          <pc:sldMasterMk cId="2465387210" sldId="2147483710"/>
        </pc:sldMasterMkLst>
        <pc:sldLayoutChg chg="delSp modSp mod">
          <pc:chgData name="McKane, Jeanne" userId="ccaae3d9-a257-43fb-bdc8-036ccece4828" providerId="ADAL" clId="{05155B07-C123-4A1D-81D2-7A8706C5BE31}" dt="2024-03-27T18:43:06.950" v="9" actId="14100"/>
          <pc:sldLayoutMkLst>
            <pc:docMk/>
            <pc:sldMasterMk cId="2465387210" sldId="2147483710"/>
            <pc:sldLayoutMk cId="2517144388" sldId="2147483714"/>
          </pc:sldLayoutMkLst>
          <pc:picChg chg="del">
            <ac:chgData name="McKane, Jeanne" userId="ccaae3d9-a257-43fb-bdc8-036ccece4828" providerId="ADAL" clId="{05155B07-C123-4A1D-81D2-7A8706C5BE31}" dt="2024-03-27T18:42:54.661" v="7" actId="478"/>
            <ac:picMkLst>
              <pc:docMk/>
              <pc:sldMasterMk cId="2465387210" sldId="2147483710"/>
              <pc:sldLayoutMk cId="2517144388" sldId="2147483714"/>
              <ac:picMk id="2" creationId="{C3E34DFA-DA63-6CCF-5C2C-C1EF58F6EC99}"/>
            </ac:picMkLst>
          </pc:picChg>
          <pc:picChg chg="mod">
            <ac:chgData name="McKane, Jeanne" userId="ccaae3d9-a257-43fb-bdc8-036ccece4828" providerId="ADAL" clId="{05155B07-C123-4A1D-81D2-7A8706C5BE31}" dt="2024-03-27T18:43:06.950" v="9" actId="14100"/>
            <ac:picMkLst>
              <pc:docMk/>
              <pc:sldMasterMk cId="2465387210" sldId="2147483710"/>
              <pc:sldLayoutMk cId="2517144388" sldId="2147483714"/>
              <ac:picMk id="6" creationId="{DD88DF62-A761-6299-BEEA-2348FAA40118}"/>
            </ac:picMkLst>
          </pc:picChg>
        </pc:sldLayoutChg>
      </pc:sldMasterChg>
    </pc:docChg>
  </pc:docChgLst>
  <pc:docChgLst>
    <pc:chgData name="Yakubu, Mafo" userId="S::mafo.yakubu@ontariohealth.ca::722a36ac-6c67-45a3-90e5-24cd62d9c481" providerId="AD" clId="Web-{179356A0-A83C-0F34-7DFF-925C8CF71DB8}"/>
    <pc:docChg chg="">
      <pc:chgData name="Yakubu, Mafo" userId="S::mafo.yakubu@ontariohealth.ca::722a36ac-6c67-45a3-90e5-24cd62d9c481" providerId="AD" clId="Web-{179356A0-A83C-0F34-7DFF-925C8CF71DB8}" dt="2023-11-02T03:02:11.715" v="1"/>
      <pc:docMkLst>
        <pc:docMk/>
      </pc:docMkLst>
      <pc:sldChg chg="modCm">
        <pc:chgData name="Yakubu, Mafo" userId="S::mafo.yakubu@ontariohealth.ca::722a36ac-6c67-45a3-90e5-24cd62d9c481" providerId="AD" clId="Web-{179356A0-A83C-0F34-7DFF-925C8CF71DB8}" dt="2023-11-02T03:02:11.715" v="1"/>
        <pc:sldMkLst>
          <pc:docMk/>
          <pc:sldMk cId="287262502" sldId="410"/>
        </pc:sldMkLst>
      </pc:sldChg>
    </pc:docChg>
  </pc:docChgLst>
  <pc:docChgLst>
    <pc:chgData name="Harrison, Susan" userId="S::susan.harrison@ontariohealth.ca::1ddf3375-323b-4640-a3c6-9d3435a6c407" providerId="AD" clId="Web-{4C58852F-9780-B0C7-70B1-387FDC9818BD}"/>
    <pc:docChg chg="">
      <pc:chgData name="Harrison, Susan" userId="S::susan.harrison@ontariohealth.ca::1ddf3375-323b-4640-a3c6-9d3435a6c407" providerId="AD" clId="Web-{4C58852F-9780-B0C7-70B1-387FDC9818BD}" dt="2023-12-05T15:52:28.339" v="0"/>
      <pc:docMkLst>
        <pc:docMk/>
      </pc:docMkLst>
      <pc:sldChg chg="modCm">
        <pc:chgData name="Harrison, Susan" userId="S::susan.harrison@ontariohealth.ca::1ddf3375-323b-4640-a3c6-9d3435a6c407" providerId="AD" clId="Web-{4C58852F-9780-B0C7-70B1-387FDC9818BD}" dt="2023-12-05T15:52:28.339" v="0"/>
        <pc:sldMkLst>
          <pc:docMk/>
          <pc:sldMk cId="2687523301" sldId="366"/>
        </pc:sldMkLst>
      </pc:sldChg>
    </pc:docChg>
  </pc:docChgLst>
  <pc:docChgLst>
    <pc:chgData name="Costante, Alicia" userId="S::alicia.costante@ontariohealth.ca::088730f9-fd58-499f-8459-bd7b32429f13" providerId="AD" clId="Web-{235BCC84-1000-3354-B1EB-0816337D197B}"/>
    <pc:docChg chg="">
      <pc:chgData name="Costante, Alicia" userId="S::alicia.costante@ontariohealth.ca::088730f9-fd58-499f-8459-bd7b32429f13" providerId="AD" clId="Web-{235BCC84-1000-3354-B1EB-0816337D197B}" dt="2023-11-13T14:55:03.596" v="0"/>
      <pc:docMkLst>
        <pc:docMk/>
      </pc:docMkLst>
      <pc:sldChg chg="modCm">
        <pc:chgData name="Costante, Alicia" userId="S::alicia.costante@ontariohealth.ca::088730f9-fd58-499f-8459-bd7b32429f13" providerId="AD" clId="Web-{235BCC84-1000-3354-B1EB-0816337D197B}" dt="2023-11-13T14:55:03.596" v="0"/>
        <pc:sldMkLst>
          <pc:docMk/>
          <pc:sldMk cId="863682701" sldId="379"/>
        </pc:sldMkLst>
      </pc:sldChg>
    </pc:docChg>
  </pc:docChgLst>
  <pc:docChgLst>
    <pc:chgData name="Yakubu, Mafo" userId="S::mafo.yakubu@ontariohealth.ca::722a36ac-6c67-45a3-90e5-24cd62d9c481" providerId="AD" clId="Web-{A843147E-58F9-E416-4D5A-FF4EE4059857}"/>
    <pc:docChg chg="">
      <pc:chgData name="Yakubu, Mafo" userId="S::mafo.yakubu@ontariohealth.ca::722a36ac-6c67-45a3-90e5-24cd62d9c481" providerId="AD" clId="Web-{A843147E-58F9-E416-4D5A-FF4EE4059857}" dt="2023-11-14T16:38:47.079" v="1"/>
      <pc:docMkLst>
        <pc:docMk/>
      </pc:docMkLst>
      <pc:sldChg chg="modCm">
        <pc:chgData name="Yakubu, Mafo" userId="S::mafo.yakubu@ontariohealth.ca::722a36ac-6c67-45a3-90e5-24cd62d9c481" providerId="AD" clId="Web-{A843147E-58F9-E416-4D5A-FF4EE4059857}" dt="2023-11-14T16:38:47.079" v="1"/>
        <pc:sldMkLst>
          <pc:docMk/>
          <pc:sldMk cId="863682701" sldId="379"/>
        </pc:sldMkLst>
      </pc:sldChg>
    </pc:docChg>
  </pc:docChgLst>
  <pc:docChgLst>
    <pc:chgData name="Gnanalingam, Aasha" userId="e998668a-8e67-4039-9efc-c8b62c418ad0" providerId="ADAL" clId="{3508AE4D-269F-4E11-B718-EFB7A42BCF14}"/>
    <pc:docChg chg="undo custSel addSld delSld modSld">
      <pc:chgData name="Gnanalingam, Aasha" userId="e998668a-8e67-4039-9efc-c8b62c418ad0" providerId="ADAL" clId="{3508AE4D-269F-4E11-B718-EFB7A42BCF14}" dt="2023-11-22T16:13:05.007" v="632"/>
      <pc:docMkLst>
        <pc:docMk/>
      </pc:docMkLst>
      <pc:sldChg chg="modSp modNotesTx">
        <pc:chgData name="Gnanalingam, Aasha" userId="e998668a-8e67-4039-9efc-c8b62c418ad0" providerId="ADAL" clId="{3508AE4D-269F-4E11-B718-EFB7A42BCF14}" dt="2023-11-02T22:08:29.144" v="92" actId="20577"/>
        <pc:sldMkLst>
          <pc:docMk/>
          <pc:sldMk cId="909644597" sldId="358"/>
        </pc:sldMkLst>
        <pc:graphicFrameChg chg="mod">
          <ac:chgData name="Gnanalingam, Aasha" userId="e998668a-8e67-4039-9efc-c8b62c418ad0" providerId="ADAL" clId="{3508AE4D-269F-4E11-B718-EFB7A42BCF14}" dt="2023-11-02T22:08:20.842" v="82" actId="20577"/>
          <ac:graphicFrameMkLst>
            <pc:docMk/>
            <pc:sldMk cId="909644597" sldId="358"/>
            <ac:graphicFrameMk id="7" creationId="{19C5F5E8-BF21-1621-6EE4-9674393947C9}"/>
          </ac:graphicFrameMkLst>
        </pc:graphicFrameChg>
      </pc:sldChg>
      <pc:sldChg chg="modNotesTx">
        <pc:chgData name="Gnanalingam, Aasha" userId="e998668a-8e67-4039-9efc-c8b62c418ad0" providerId="ADAL" clId="{3508AE4D-269F-4E11-B718-EFB7A42BCF14}" dt="2023-11-02T22:08:37.403" v="102" actId="20577"/>
        <pc:sldMkLst>
          <pc:docMk/>
          <pc:sldMk cId="3239380564" sldId="361"/>
        </pc:sldMkLst>
      </pc:sldChg>
      <pc:sldChg chg="modSp mod modCm">
        <pc:chgData name="Gnanalingam, Aasha" userId="e998668a-8e67-4039-9efc-c8b62c418ad0" providerId="ADAL" clId="{3508AE4D-269F-4E11-B718-EFB7A42BCF14}" dt="2023-11-08T15:21:43.054" v="430"/>
        <pc:sldMkLst>
          <pc:docMk/>
          <pc:sldMk cId="3190618129" sldId="373"/>
        </pc:sldMkLst>
        <pc:spChg chg="mod">
          <ac:chgData name="Gnanalingam, Aasha" userId="e998668a-8e67-4039-9efc-c8b62c418ad0" providerId="ADAL" clId="{3508AE4D-269F-4E11-B718-EFB7A42BCF14}" dt="2023-11-02T22:24:53.664" v="395" actId="1076"/>
          <ac:spMkLst>
            <pc:docMk/>
            <pc:sldMk cId="3190618129" sldId="373"/>
            <ac:spMk id="3" creationId="{08801BBA-7045-D045-5149-74DF6D42F86F}"/>
          </ac:spMkLst>
        </pc:spChg>
        <pc:spChg chg="mod">
          <ac:chgData name="Gnanalingam, Aasha" userId="e998668a-8e67-4039-9efc-c8b62c418ad0" providerId="ADAL" clId="{3508AE4D-269F-4E11-B718-EFB7A42BCF14}" dt="2023-11-02T22:24:22.309" v="391"/>
          <ac:spMkLst>
            <pc:docMk/>
            <pc:sldMk cId="3190618129" sldId="373"/>
            <ac:spMk id="7" creationId="{33162BDC-B064-1C01-5976-81CEF1492111}"/>
          </ac:spMkLst>
        </pc:spChg>
      </pc:sldChg>
      <pc:sldChg chg="modSp mod addCm">
        <pc:chgData name="Gnanalingam, Aasha" userId="e998668a-8e67-4039-9efc-c8b62c418ad0" providerId="ADAL" clId="{3508AE4D-269F-4E11-B718-EFB7A42BCF14}" dt="2023-11-08T15:47:26.182" v="438" actId="255"/>
        <pc:sldMkLst>
          <pc:docMk/>
          <pc:sldMk cId="2905656775" sldId="374"/>
        </pc:sldMkLst>
        <pc:spChg chg="mod">
          <ac:chgData name="Gnanalingam, Aasha" userId="e998668a-8e67-4039-9efc-c8b62c418ad0" providerId="ADAL" clId="{3508AE4D-269F-4E11-B718-EFB7A42BCF14}" dt="2023-11-08T15:47:26.182" v="438" actId="255"/>
          <ac:spMkLst>
            <pc:docMk/>
            <pc:sldMk cId="2905656775" sldId="374"/>
            <ac:spMk id="5" creationId="{B8E617E5-2E96-8603-79F1-583740BBAFCB}"/>
          </ac:spMkLst>
        </pc:spChg>
        <pc:spChg chg="mod">
          <ac:chgData name="Gnanalingam, Aasha" userId="e998668a-8e67-4039-9efc-c8b62c418ad0" providerId="ADAL" clId="{3508AE4D-269F-4E11-B718-EFB7A42BCF14}" dt="2023-11-08T15:47:13.400" v="436" actId="255"/>
          <ac:spMkLst>
            <pc:docMk/>
            <pc:sldMk cId="2905656775" sldId="374"/>
            <ac:spMk id="6" creationId="{7617F4E3-CEC3-4F09-6165-58BBEF655B65}"/>
          </ac:spMkLst>
        </pc:spChg>
      </pc:sldChg>
      <pc:sldChg chg="del">
        <pc:chgData name="Gnanalingam, Aasha" userId="e998668a-8e67-4039-9efc-c8b62c418ad0" providerId="ADAL" clId="{3508AE4D-269F-4E11-B718-EFB7A42BCF14}" dt="2023-11-03T12:50:50.706" v="401" actId="2696"/>
        <pc:sldMkLst>
          <pc:docMk/>
          <pc:sldMk cId="2491820790" sldId="391"/>
        </pc:sldMkLst>
      </pc:sldChg>
      <pc:sldChg chg="modSp mod modCm">
        <pc:chgData name="Gnanalingam, Aasha" userId="e998668a-8e67-4039-9efc-c8b62c418ad0" providerId="ADAL" clId="{3508AE4D-269F-4E11-B718-EFB7A42BCF14}" dt="2023-11-09T17:40:19.482" v="622" actId="14100"/>
        <pc:sldMkLst>
          <pc:docMk/>
          <pc:sldMk cId="2832015745" sldId="392"/>
        </pc:sldMkLst>
        <pc:spChg chg="mod">
          <ac:chgData name="Gnanalingam, Aasha" userId="e998668a-8e67-4039-9efc-c8b62c418ad0" providerId="ADAL" clId="{3508AE4D-269F-4E11-B718-EFB7A42BCF14}" dt="2023-11-09T17:40:19.482" v="622" actId="14100"/>
          <ac:spMkLst>
            <pc:docMk/>
            <pc:sldMk cId="2832015745" sldId="392"/>
            <ac:spMk id="4" creationId="{34B929EA-085D-03CC-8ABC-3FFBF3231F85}"/>
          </ac:spMkLst>
        </pc:spChg>
        <pc:spChg chg="mod">
          <ac:chgData name="Gnanalingam, Aasha" userId="e998668a-8e67-4039-9efc-c8b62c418ad0" providerId="ADAL" clId="{3508AE4D-269F-4E11-B718-EFB7A42BCF14}" dt="2023-11-02T17:18:15.916" v="47" actId="13926"/>
          <ac:spMkLst>
            <pc:docMk/>
            <pc:sldMk cId="2832015745" sldId="392"/>
            <ac:spMk id="27" creationId="{6D7733A8-17FB-66BD-9A1B-C0C33D2F92B0}"/>
          </ac:spMkLst>
        </pc:spChg>
      </pc:sldChg>
      <pc:sldChg chg="modSp del mod addCm modCm">
        <pc:chgData name="Gnanalingam, Aasha" userId="e998668a-8e67-4039-9efc-c8b62c418ad0" providerId="ADAL" clId="{3508AE4D-269F-4E11-B718-EFB7A42BCF14}" dt="2023-11-22T16:01:50.117" v="625" actId="2696"/>
        <pc:sldMkLst>
          <pc:docMk/>
          <pc:sldMk cId="3392910242" sldId="407"/>
        </pc:sldMkLst>
        <pc:spChg chg="mod">
          <ac:chgData name="Gnanalingam, Aasha" userId="e998668a-8e67-4039-9efc-c8b62c418ad0" providerId="ADAL" clId="{3508AE4D-269F-4E11-B718-EFB7A42BCF14}" dt="2023-11-03T13:23:04.850" v="412" actId="1076"/>
          <ac:spMkLst>
            <pc:docMk/>
            <pc:sldMk cId="3392910242" sldId="407"/>
            <ac:spMk id="30" creationId="{EFC68A22-2A50-B8A6-F667-0B5119585A30}"/>
          </ac:spMkLst>
        </pc:spChg>
        <pc:graphicFrameChg chg="mod">
          <ac:chgData name="Gnanalingam, Aasha" userId="e998668a-8e67-4039-9efc-c8b62c418ad0" providerId="ADAL" clId="{3508AE4D-269F-4E11-B718-EFB7A42BCF14}" dt="2023-11-08T15:52:35.656" v="441"/>
          <ac:graphicFrameMkLst>
            <pc:docMk/>
            <pc:sldMk cId="3392910242" sldId="407"/>
            <ac:graphicFrameMk id="3" creationId="{D734231F-B176-BFA4-E01D-E4C6A54B49E7}"/>
          </ac:graphicFrameMkLst>
        </pc:graphicFrameChg>
      </pc:sldChg>
      <pc:sldChg chg="addSp delSp modSp del mod addCm modCm modNotesTx">
        <pc:chgData name="Gnanalingam, Aasha" userId="e998668a-8e67-4039-9efc-c8b62c418ad0" providerId="ADAL" clId="{3508AE4D-269F-4E11-B718-EFB7A42BCF14}" dt="2023-11-03T13:23:16.907" v="414" actId="2696"/>
        <pc:sldMkLst>
          <pc:docMk/>
          <pc:sldMk cId="2030056989" sldId="408"/>
        </pc:sldMkLst>
        <pc:spChg chg="add del mod">
          <ac:chgData name="Gnanalingam, Aasha" userId="e998668a-8e67-4039-9efc-c8b62c418ad0" providerId="ADAL" clId="{3508AE4D-269F-4E11-B718-EFB7A42BCF14}" dt="2023-11-02T22:15:42.379" v="323" actId="21"/>
          <ac:spMkLst>
            <pc:docMk/>
            <pc:sldMk cId="2030056989" sldId="408"/>
            <ac:spMk id="3" creationId="{A2F7CD50-5FE3-10C9-1C20-3BECFE4086AC}"/>
          </ac:spMkLst>
        </pc:spChg>
        <pc:spChg chg="mod">
          <ac:chgData name="Gnanalingam, Aasha" userId="e998668a-8e67-4039-9efc-c8b62c418ad0" providerId="ADAL" clId="{3508AE4D-269F-4E11-B718-EFB7A42BCF14}" dt="2023-11-02T22:18:21.176" v="348" actId="1076"/>
          <ac:spMkLst>
            <pc:docMk/>
            <pc:sldMk cId="2030056989" sldId="408"/>
            <ac:spMk id="5" creationId="{ED586C16-47DF-D633-5819-B1039BF40C05}"/>
          </ac:spMkLst>
        </pc:spChg>
        <pc:spChg chg="mod">
          <ac:chgData name="Gnanalingam, Aasha" userId="e998668a-8e67-4039-9efc-c8b62c418ad0" providerId="ADAL" clId="{3508AE4D-269F-4E11-B718-EFB7A42BCF14}" dt="2023-11-02T22:18:59.896" v="351" actId="14100"/>
          <ac:spMkLst>
            <pc:docMk/>
            <pc:sldMk cId="2030056989" sldId="408"/>
            <ac:spMk id="7" creationId="{35AE68E8-3AF3-9450-4AC9-84AF8BF04C2B}"/>
          </ac:spMkLst>
        </pc:spChg>
        <pc:spChg chg="mod">
          <ac:chgData name="Gnanalingam, Aasha" userId="e998668a-8e67-4039-9efc-c8b62c418ad0" providerId="ADAL" clId="{3508AE4D-269F-4E11-B718-EFB7A42BCF14}" dt="2023-11-02T22:18:31.523" v="350" actId="1076"/>
          <ac:spMkLst>
            <pc:docMk/>
            <pc:sldMk cId="2030056989" sldId="408"/>
            <ac:spMk id="30" creationId="{EFC68A22-2A50-B8A6-F667-0B5119585A30}"/>
          </ac:spMkLst>
        </pc:spChg>
        <pc:graphicFrameChg chg="mod">
          <ac:chgData name="Gnanalingam, Aasha" userId="e998668a-8e67-4039-9efc-c8b62c418ad0" providerId="ADAL" clId="{3508AE4D-269F-4E11-B718-EFB7A42BCF14}" dt="2023-11-02T22:18:25.339" v="349" actId="1076"/>
          <ac:graphicFrameMkLst>
            <pc:docMk/>
            <pc:sldMk cId="2030056989" sldId="408"/>
            <ac:graphicFrameMk id="4" creationId="{0F440E09-7372-282D-1131-A60B9B38B00D}"/>
          </ac:graphicFrameMkLst>
        </pc:graphicFrameChg>
      </pc:sldChg>
      <pc:sldChg chg="modSp mod modCm">
        <pc:chgData name="Gnanalingam, Aasha" userId="e998668a-8e67-4039-9efc-c8b62c418ad0" providerId="ADAL" clId="{3508AE4D-269F-4E11-B718-EFB7A42BCF14}" dt="2023-11-08T16:01:32.739" v="470"/>
        <pc:sldMkLst>
          <pc:docMk/>
          <pc:sldMk cId="2617603408" sldId="409"/>
        </pc:sldMkLst>
        <pc:spChg chg="mod">
          <ac:chgData name="Gnanalingam, Aasha" userId="e998668a-8e67-4039-9efc-c8b62c418ad0" providerId="ADAL" clId="{3508AE4D-269F-4E11-B718-EFB7A42BCF14}" dt="2023-11-02T17:16:39.612" v="35" actId="20577"/>
          <ac:spMkLst>
            <pc:docMk/>
            <pc:sldMk cId="2617603408" sldId="409"/>
            <ac:spMk id="5" creationId="{3B1E1437-1366-8104-3771-342090111783}"/>
          </ac:spMkLst>
        </pc:spChg>
        <pc:spChg chg="mod">
          <ac:chgData name="Gnanalingam, Aasha" userId="e998668a-8e67-4039-9efc-c8b62c418ad0" providerId="ADAL" clId="{3508AE4D-269F-4E11-B718-EFB7A42BCF14}" dt="2023-11-02T17:16:11.486" v="31" actId="20577"/>
          <ac:spMkLst>
            <pc:docMk/>
            <pc:sldMk cId="2617603408" sldId="409"/>
            <ac:spMk id="7" creationId="{35AE68E8-3AF3-9450-4AC9-84AF8BF04C2B}"/>
          </ac:spMkLst>
        </pc:spChg>
        <pc:graphicFrameChg chg="mod">
          <ac:chgData name="Gnanalingam, Aasha" userId="e998668a-8e67-4039-9efc-c8b62c418ad0" providerId="ADAL" clId="{3508AE4D-269F-4E11-B718-EFB7A42BCF14}" dt="2023-11-02T17:16:43.917" v="38" actId="20577"/>
          <ac:graphicFrameMkLst>
            <pc:docMk/>
            <pc:sldMk cId="2617603408" sldId="409"/>
            <ac:graphicFrameMk id="4" creationId="{471778B1-2A3F-A5F3-5DC5-C10828FB448A}"/>
          </ac:graphicFrameMkLst>
        </pc:graphicFrameChg>
      </pc:sldChg>
      <pc:sldChg chg="modSp mod addCm modCm">
        <pc:chgData name="Gnanalingam, Aasha" userId="e998668a-8e67-4039-9efc-c8b62c418ad0" providerId="ADAL" clId="{3508AE4D-269F-4E11-B718-EFB7A42BCF14}" dt="2023-11-22T16:13:05.007" v="632"/>
        <pc:sldMkLst>
          <pc:docMk/>
          <pc:sldMk cId="287262502" sldId="410"/>
        </pc:sldMkLst>
        <pc:spChg chg="mod">
          <ac:chgData name="Gnanalingam, Aasha" userId="e998668a-8e67-4039-9efc-c8b62c418ad0" providerId="ADAL" clId="{3508AE4D-269F-4E11-B718-EFB7A42BCF14}" dt="2023-11-22T16:12:41.638" v="630" actId="20577"/>
          <ac:spMkLst>
            <pc:docMk/>
            <pc:sldMk cId="287262502" sldId="410"/>
            <ac:spMk id="2" creationId="{953FA211-4636-77C1-3861-8F07D2B95CC7}"/>
          </ac:spMkLst>
        </pc:spChg>
      </pc:sldChg>
      <pc:sldChg chg="addSp modSp mod addCm delCm modCm">
        <pc:chgData name="Gnanalingam, Aasha" userId="e998668a-8e67-4039-9efc-c8b62c418ad0" providerId="ADAL" clId="{3508AE4D-269F-4E11-B718-EFB7A42BCF14}" dt="2023-11-08T16:02:09.447" v="471"/>
        <pc:sldMkLst>
          <pc:docMk/>
          <pc:sldMk cId="2214125737" sldId="411"/>
        </pc:sldMkLst>
        <pc:spChg chg="mod">
          <ac:chgData name="Gnanalingam, Aasha" userId="e998668a-8e67-4039-9efc-c8b62c418ad0" providerId="ADAL" clId="{3508AE4D-269F-4E11-B718-EFB7A42BCF14}" dt="2023-11-03T13:17:43.392" v="406" actId="20577"/>
          <ac:spMkLst>
            <pc:docMk/>
            <pc:sldMk cId="2214125737" sldId="411"/>
            <ac:spMk id="2" creationId="{109F9435-B5EC-7C40-9C4A-D8A64BB671F7}"/>
          </ac:spMkLst>
        </pc:spChg>
        <pc:spChg chg="add mod">
          <ac:chgData name="Gnanalingam, Aasha" userId="e998668a-8e67-4039-9efc-c8b62c418ad0" providerId="ADAL" clId="{3508AE4D-269F-4E11-B718-EFB7A42BCF14}" dt="2023-11-03T13:22:33.154" v="411" actId="1076"/>
          <ac:spMkLst>
            <pc:docMk/>
            <pc:sldMk cId="2214125737" sldId="411"/>
            <ac:spMk id="3" creationId="{F148DE6E-07DD-41BA-58B6-19DDE5E4416A}"/>
          </ac:spMkLst>
        </pc:spChg>
        <pc:spChg chg="mod">
          <ac:chgData name="Gnanalingam, Aasha" userId="e998668a-8e67-4039-9efc-c8b62c418ad0" providerId="ADAL" clId="{3508AE4D-269F-4E11-B718-EFB7A42BCF14}" dt="2023-11-03T13:17:49.851" v="407" actId="1076"/>
          <ac:spMkLst>
            <pc:docMk/>
            <pc:sldMk cId="2214125737" sldId="411"/>
            <ac:spMk id="4" creationId="{359962CC-C057-CDA9-DEEB-8D25FE902900}"/>
          </ac:spMkLst>
        </pc:spChg>
        <pc:graphicFrameChg chg="mod">
          <ac:chgData name="Gnanalingam, Aasha" userId="e998668a-8e67-4039-9efc-c8b62c418ad0" providerId="ADAL" clId="{3508AE4D-269F-4E11-B718-EFB7A42BCF14}" dt="2023-11-03T13:19:07.330" v="409" actId="2085"/>
          <ac:graphicFrameMkLst>
            <pc:docMk/>
            <pc:sldMk cId="2214125737" sldId="411"/>
            <ac:graphicFrameMk id="7" creationId="{302B61F5-EA7D-C6C4-3F0F-6F9EFACC5C29}"/>
          </ac:graphicFrameMkLst>
        </pc:graphicFrameChg>
        <pc:graphicFrameChg chg="mod">
          <ac:chgData name="Gnanalingam, Aasha" userId="e998668a-8e67-4039-9efc-c8b62c418ad0" providerId="ADAL" clId="{3508AE4D-269F-4E11-B718-EFB7A42BCF14}" dt="2023-11-02T22:07:47.402" v="63"/>
          <ac:graphicFrameMkLst>
            <pc:docMk/>
            <pc:sldMk cId="2214125737" sldId="411"/>
            <ac:graphicFrameMk id="8" creationId="{E65758D8-0A77-ECFC-F3F6-D45D9FE6926F}"/>
          </ac:graphicFrameMkLst>
        </pc:graphicFrameChg>
      </pc:sldChg>
      <pc:sldChg chg="addSp delSp modSp del mod modShow addCm modNotesTx">
        <pc:chgData name="Gnanalingam, Aasha" userId="e998668a-8e67-4039-9efc-c8b62c418ad0" providerId="ADAL" clId="{3508AE4D-269F-4E11-B718-EFB7A42BCF14}" dt="2023-11-03T13:23:12.806" v="413" actId="2696"/>
        <pc:sldMkLst>
          <pc:docMk/>
          <pc:sldMk cId="3591528481" sldId="412"/>
        </pc:sldMkLst>
        <pc:spChg chg="del mod">
          <ac:chgData name="Gnanalingam, Aasha" userId="e998668a-8e67-4039-9efc-c8b62c418ad0" providerId="ADAL" clId="{3508AE4D-269F-4E11-B718-EFB7A42BCF14}" dt="2023-11-02T17:11:36.339" v="9" actId="21"/>
          <ac:spMkLst>
            <pc:docMk/>
            <pc:sldMk cId="3591528481" sldId="412"/>
            <ac:spMk id="4" creationId="{D01CF986-A837-C317-4839-6596A5F5E5CF}"/>
          </ac:spMkLst>
        </pc:spChg>
        <pc:spChg chg="add del mod">
          <ac:chgData name="Gnanalingam, Aasha" userId="e998668a-8e67-4039-9efc-c8b62c418ad0" providerId="ADAL" clId="{3508AE4D-269F-4E11-B718-EFB7A42BCF14}" dt="2023-11-02T22:15:45.564" v="324"/>
          <ac:spMkLst>
            <pc:docMk/>
            <pc:sldMk cId="3591528481" sldId="412"/>
            <ac:spMk id="6" creationId="{CCD0D739-C282-85E9-245C-C97E8C98FB43}"/>
          </ac:spMkLst>
        </pc:spChg>
        <pc:spChg chg="add mod">
          <ac:chgData name="Gnanalingam, Aasha" userId="e998668a-8e67-4039-9efc-c8b62c418ad0" providerId="ADAL" clId="{3508AE4D-269F-4E11-B718-EFB7A42BCF14}" dt="2023-11-02T22:15:45.564" v="324"/>
          <ac:spMkLst>
            <pc:docMk/>
            <pc:sldMk cId="3591528481" sldId="412"/>
            <ac:spMk id="7" creationId="{89484BCF-E4B9-C1B6-7B32-CA976EBDFED9}"/>
          </ac:spMkLst>
        </pc:spChg>
      </pc:sldChg>
      <pc:sldChg chg="modSp mod addCm modCm">
        <pc:chgData name="Gnanalingam, Aasha" userId="e998668a-8e67-4039-9efc-c8b62c418ad0" providerId="ADAL" clId="{3508AE4D-269F-4E11-B718-EFB7A42BCF14}" dt="2023-11-08T15:59:09.718" v="456"/>
        <pc:sldMkLst>
          <pc:docMk/>
          <pc:sldMk cId="1330298312" sldId="413"/>
        </pc:sldMkLst>
        <pc:spChg chg="mod">
          <ac:chgData name="Gnanalingam, Aasha" userId="e998668a-8e67-4039-9efc-c8b62c418ad0" providerId="ADAL" clId="{3508AE4D-269F-4E11-B718-EFB7A42BCF14}" dt="2023-11-03T13:24:20.391" v="417" actId="14100"/>
          <ac:spMkLst>
            <pc:docMk/>
            <pc:sldMk cId="1330298312" sldId="413"/>
            <ac:spMk id="5" creationId="{ED586C16-47DF-D633-5819-B1039BF40C05}"/>
          </ac:spMkLst>
        </pc:spChg>
        <pc:spChg chg="mod">
          <ac:chgData name="Gnanalingam, Aasha" userId="e998668a-8e67-4039-9efc-c8b62c418ad0" providerId="ADAL" clId="{3508AE4D-269F-4E11-B718-EFB7A42BCF14}" dt="2023-11-03T12:45:40.230" v="397" actId="1076"/>
          <ac:spMkLst>
            <pc:docMk/>
            <pc:sldMk cId="1330298312" sldId="413"/>
            <ac:spMk id="6" creationId="{B74189DB-CD70-7454-6989-F2B974584265}"/>
          </ac:spMkLst>
        </pc:spChg>
        <pc:spChg chg="mod">
          <ac:chgData name="Gnanalingam, Aasha" userId="e998668a-8e67-4039-9efc-c8b62c418ad0" providerId="ADAL" clId="{3508AE4D-269F-4E11-B718-EFB7A42BCF14}" dt="2023-11-03T12:45:28.361" v="396" actId="14100"/>
          <ac:spMkLst>
            <pc:docMk/>
            <pc:sldMk cId="1330298312" sldId="413"/>
            <ac:spMk id="30" creationId="{EFC68A22-2A50-B8A6-F667-0B5119585A30}"/>
          </ac:spMkLst>
        </pc:spChg>
      </pc:sldChg>
      <pc:sldChg chg="modSp add mod addCm delCm modCm">
        <pc:chgData name="Gnanalingam, Aasha" userId="e998668a-8e67-4039-9efc-c8b62c418ad0" providerId="ADAL" clId="{3508AE4D-269F-4E11-B718-EFB7A42BCF14}" dt="2023-11-22T16:02:07.273" v="627"/>
        <pc:sldMkLst>
          <pc:docMk/>
          <pc:sldMk cId="2887958363" sldId="414"/>
        </pc:sldMkLst>
        <pc:spChg chg="mod">
          <ac:chgData name="Gnanalingam, Aasha" userId="e998668a-8e67-4039-9efc-c8b62c418ad0" providerId="ADAL" clId="{3508AE4D-269F-4E11-B718-EFB7A42BCF14}" dt="2023-11-09T14:35:04.300" v="609" actId="1076"/>
          <ac:spMkLst>
            <pc:docMk/>
            <pc:sldMk cId="2887958363" sldId="414"/>
            <ac:spMk id="4" creationId="{E1177351-4A86-E309-A8C6-A054A4855DDA}"/>
          </ac:spMkLst>
        </pc:spChg>
        <pc:spChg chg="mod">
          <ac:chgData name="Gnanalingam, Aasha" userId="e998668a-8e67-4039-9efc-c8b62c418ad0" providerId="ADAL" clId="{3508AE4D-269F-4E11-B718-EFB7A42BCF14}" dt="2023-11-09T14:32:10.187" v="592" actId="20577"/>
          <ac:spMkLst>
            <pc:docMk/>
            <pc:sldMk cId="2887958363" sldId="414"/>
            <ac:spMk id="7" creationId="{35AE68E8-3AF3-9450-4AC9-84AF8BF04C2B}"/>
          </ac:spMkLst>
        </pc:spChg>
        <pc:graphicFrameChg chg="mod">
          <ac:chgData name="Gnanalingam, Aasha" userId="e998668a-8e67-4039-9efc-c8b62c418ad0" providerId="ADAL" clId="{3508AE4D-269F-4E11-B718-EFB7A42BCF14}" dt="2023-11-09T14:37:31.602" v="618" actId="20577"/>
          <ac:graphicFrameMkLst>
            <pc:docMk/>
            <pc:sldMk cId="2887958363" sldId="414"/>
            <ac:graphicFrameMk id="3" creationId="{D734231F-B176-BFA4-E01D-E4C6A54B49E7}"/>
          </ac:graphicFrameMkLst>
        </pc:graphicFrameChg>
      </pc:sldChg>
      <pc:sldChg chg="new del">
        <pc:chgData name="Gnanalingam, Aasha" userId="e998668a-8e67-4039-9efc-c8b62c418ad0" providerId="ADAL" clId="{3508AE4D-269F-4E11-B718-EFB7A42BCF14}" dt="2023-11-08T19:33:05.523" v="473" actId="680"/>
        <pc:sldMkLst>
          <pc:docMk/>
          <pc:sldMk cId="3542447648" sldId="414"/>
        </pc:sldMkLst>
      </pc:sldChg>
    </pc:docChg>
  </pc:docChgLst>
  <pc:docChgLst>
    <pc:chgData name="Costante, Alicia" userId="S::alicia.costante@ontariohealth.ca::088730f9-fd58-499f-8459-bd7b32429f13" providerId="AD" clId="Web-{4F1817BC-AD4A-A271-9035-E8C040717657}"/>
    <pc:docChg chg="modSld">
      <pc:chgData name="Costante, Alicia" userId="S::alicia.costante@ontariohealth.ca::088730f9-fd58-499f-8459-bd7b32429f13" providerId="AD" clId="Web-{4F1817BC-AD4A-A271-9035-E8C040717657}" dt="2023-11-02T20:23:17.337" v="29"/>
      <pc:docMkLst>
        <pc:docMk/>
      </pc:docMkLst>
      <pc:sldChg chg="modSp modCm">
        <pc:chgData name="Costante, Alicia" userId="S::alicia.costante@ontariohealth.ca::088730f9-fd58-499f-8459-bd7b32429f13" providerId="AD" clId="Web-{4F1817BC-AD4A-A271-9035-E8C040717657}" dt="2023-11-02T20:23:17.337" v="29"/>
        <pc:sldMkLst>
          <pc:docMk/>
          <pc:sldMk cId="2832015745" sldId="392"/>
        </pc:sldMkLst>
        <pc:spChg chg="mod">
          <ac:chgData name="Costante, Alicia" userId="S::alicia.costante@ontariohealth.ca::088730f9-fd58-499f-8459-bd7b32429f13" providerId="AD" clId="Web-{4F1817BC-AD4A-A271-9035-E8C040717657}" dt="2023-11-02T20:23:17.337" v="29"/>
          <ac:spMkLst>
            <pc:docMk/>
            <pc:sldMk cId="2832015745" sldId="392"/>
            <ac:spMk id="4" creationId="{34B929EA-085D-03CC-8ABC-3FFBF3231F85}"/>
          </ac:spMkLst>
        </pc:spChg>
      </pc:sldChg>
    </pc:docChg>
  </pc:docChgLst>
  <pc:docChgLst>
    <pc:chgData name="Yakubu, Mafo" userId="722a36ac-6c67-45a3-90e5-24cd62d9c481" providerId="ADAL" clId="{1FC1C138-485A-4D13-A5C3-2A24B253FAAD}"/>
    <pc:docChg chg="undo custSel modSld">
      <pc:chgData name="Yakubu, Mafo" userId="722a36ac-6c67-45a3-90e5-24cd62d9c481" providerId="ADAL" clId="{1FC1C138-485A-4D13-A5C3-2A24B253FAAD}" dt="2023-12-04T19:41:03.904" v="163"/>
      <pc:docMkLst>
        <pc:docMk/>
      </pc:docMkLst>
      <pc:sldChg chg="modSp mod modCm">
        <pc:chgData name="Yakubu, Mafo" userId="722a36ac-6c67-45a3-90e5-24cd62d9c481" providerId="ADAL" clId="{1FC1C138-485A-4D13-A5C3-2A24B253FAAD}" dt="2023-12-04T19:40:49.867" v="162"/>
        <pc:sldMkLst>
          <pc:docMk/>
          <pc:sldMk cId="925506241" sldId="322"/>
        </pc:sldMkLst>
        <pc:spChg chg="mod">
          <ac:chgData name="Yakubu, Mafo" userId="722a36ac-6c67-45a3-90e5-24cd62d9c481" providerId="ADAL" clId="{1FC1C138-485A-4D13-A5C3-2A24B253FAAD}" dt="2023-11-08T15:30:03.904" v="44" actId="6549"/>
          <ac:spMkLst>
            <pc:docMk/>
            <pc:sldMk cId="925506241" sldId="322"/>
            <ac:spMk id="2" creationId="{19A068EC-1729-176F-DCD9-CB27FD380BE4}"/>
          </ac:spMkLst>
        </pc:spChg>
      </pc:sldChg>
      <pc:sldChg chg="modCm">
        <pc:chgData name="Yakubu, Mafo" userId="722a36ac-6c67-45a3-90e5-24cd62d9c481" providerId="ADAL" clId="{1FC1C138-485A-4D13-A5C3-2A24B253FAAD}" dt="2023-12-04T19:41:03.904" v="163"/>
        <pc:sldMkLst>
          <pc:docMk/>
          <pc:sldMk cId="482592697" sldId="359"/>
        </pc:sldMkLst>
      </pc:sldChg>
      <pc:sldChg chg="modSp mod addCm delCm modCm">
        <pc:chgData name="Yakubu, Mafo" userId="722a36ac-6c67-45a3-90e5-24cd62d9c481" providerId="ADAL" clId="{1FC1C138-485A-4D13-A5C3-2A24B253FAAD}" dt="2023-11-22T14:43:47.115" v="159"/>
        <pc:sldMkLst>
          <pc:docMk/>
          <pc:sldMk cId="863682701" sldId="379"/>
        </pc:sldMkLst>
        <pc:spChg chg="mod">
          <ac:chgData name="Yakubu, Mafo" userId="722a36ac-6c67-45a3-90e5-24cd62d9c481" providerId="ADAL" clId="{1FC1C138-485A-4D13-A5C3-2A24B253FAAD}" dt="2023-11-15T15:16:34.894" v="154" actId="403"/>
          <ac:spMkLst>
            <pc:docMk/>
            <pc:sldMk cId="863682701" sldId="379"/>
            <ac:spMk id="2" creationId="{0468DB77-C676-7FBA-3B8B-6C4823E5C301}"/>
          </ac:spMkLst>
        </pc:spChg>
      </pc:sldChg>
      <pc:sldChg chg="modSp mod delCm modCm">
        <pc:chgData name="Yakubu, Mafo" userId="722a36ac-6c67-45a3-90e5-24cd62d9c481" providerId="ADAL" clId="{1FC1C138-485A-4D13-A5C3-2A24B253FAAD}" dt="2023-11-10T14:51:09.208" v="48"/>
        <pc:sldMkLst>
          <pc:docMk/>
          <pc:sldMk cId="1046703514" sldId="401"/>
        </pc:sldMkLst>
        <pc:spChg chg="mod">
          <ac:chgData name="Yakubu, Mafo" userId="722a36ac-6c67-45a3-90e5-24cd62d9c481" providerId="ADAL" clId="{1FC1C138-485A-4D13-A5C3-2A24B253FAAD}" dt="2023-11-09T04:11:34.991" v="46" actId="20577"/>
          <ac:spMkLst>
            <pc:docMk/>
            <pc:sldMk cId="1046703514" sldId="401"/>
            <ac:spMk id="10" creationId="{F40643EF-7EF3-DB44-3916-7877A3EC01E0}"/>
          </ac:spMkLst>
        </pc:spChg>
      </pc:sldChg>
      <pc:sldChg chg="delCm">
        <pc:chgData name="Yakubu, Mafo" userId="722a36ac-6c67-45a3-90e5-24cd62d9c481" providerId="ADAL" clId="{1FC1C138-485A-4D13-A5C3-2A24B253FAAD}" dt="2023-11-22T17:59:24.936" v="160"/>
        <pc:sldMkLst>
          <pc:docMk/>
          <pc:sldMk cId="287262502" sldId="410"/>
        </pc:sldMkLst>
      </pc:sldChg>
      <pc:sldChg chg="modSp mod modCm">
        <pc:chgData name="Yakubu, Mafo" userId="722a36ac-6c67-45a3-90e5-24cd62d9c481" providerId="ADAL" clId="{1FC1C138-485A-4D13-A5C3-2A24B253FAAD}" dt="2023-11-28T05:18:30.625" v="161" actId="1036"/>
        <pc:sldMkLst>
          <pc:docMk/>
          <pc:sldMk cId="2887958363" sldId="414"/>
        </pc:sldMkLst>
        <pc:spChg chg="mod">
          <ac:chgData name="Yakubu, Mafo" userId="722a36ac-6c67-45a3-90e5-24cd62d9c481" providerId="ADAL" clId="{1FC1C138-485A-4D13-A5C3-2A24B253FAAD}" dt="2023-11-28T05:18:30.625" v="161" actId="1036"/>
          <ac:spMkLst>
            <pc:docMk/>
            <pc:sldMk cId="2887958363" sldId="414"/>
            <ac:spMk id="7" creationId="{35AE68E8-3AF3-9450-4AC9-84AF8BF04C2B}"/>
          </ac:spMkLst>
        </pc:spChg>
      </pc:sldChg>
    </pc:docChg>
  </pc:docChgLst>
  <pc:docChgLst>
    <pc:chgData name="Costante, Alicia" userId="S::alicia.costante@ontariohealth.ca::088730f9-fd58-499f-8459-bd7b32429f13" providerId="AD" clId="Web-{62B34960-2EC7-18F2-2D5B-A99248FDCFFC}"/>
    <pc:docChg chg="">
      <pc:chgData name="Costante, Alicia" userId="S::alicia.costante@ontariohealth.ca::088730f9-fd58-499f-8459-bd7b32429f13" providerId="AD" clId="Web-{62B34960-2EC7-18F2-2D5B-A99248FDCFFC}" dt="2023-11-08T14:10:44.626" v="7"/>
      <pc:docMkLst>
        <pc:docMk/>
      </pc:docMkLst>
      <pc:sldChg chg="modCm">
        <pc:chgData name="Costante, Alicia" userId="S::alicia.costante@ontariohealth.ca::088730f9-fd58-499f-8459-bd7b32429f13" providerId="AD" clId="Web-{62B34960-2EC7-18F2-2D5B-A99248FDCFFC}" dt="2023-11-08T14:05:42.060" v="1"/>
        <pc:sldMkLst>
          <pc:docMk/>
          <pc:sldMk cId="3190618129" sldId="373"/>
        </pc:sldMkLst>
      </pc:sldChg>
      <pc:sldChg chg="modCm">
        <pc:chgData name="Costante, Alicia" userId="S::alicia.costante@ontariohealth.ca::088730f9-fd58-499f-8459-bd7b32429f13" providerId="AD" clId="Web-{62B34960-2EC7-18F2-2D5B-A99248FDCFFC}" dt="2023-11-08T14:06:17.092" v="2"/>
        <pc:sldMkLst>
          <pc:docMk/>
          <pc:sldMk cId="2905656775" sldId="374"/>
        </pc:sldMkLst>
      </pc:sldChg>
      <pc:sldChg chg="modCm">
        <pc:chgData name="Costante, Alicia" userId="S::alicia.costante@ontariohealth.ca::088730f9-fd58-499f-8459-bd7b32429f13" providerId="AD" clId="Web-{62B34960-2EC7-18F2-2D5B-A99248FDCFFC}" dt="2023-11-08T14:06:51.327" v="3"/>
        <pc:sldMkLst>
          <pc:docMk/>
          <pc:sldMk cId="3392910242" sldId="407"/>
        </pc:sldMkLst>
      </pc:sldChg>
      <pc:sldChg chg="modCm">
        <pc:chgData name="Costante, Alicia" userId="S::alicia.costante@ontariohealth.ca::088730f9-fd58-499f-8459-bd7b32429f13" providerId="AD" clId="Web-{62B34960-2EC7-18F2-2D5B-A99248FDCFFC}" dt="2023-11-08T14:08:19.390" v="6"/>
        <pc:sldMkLst>
          <pc:docMk/>
          <pc:sldMk cId="2617603408" sldId="409"/>
        </pc:sldMkLst>
      </pc:sldChg>
      <pc:sldChg chg="modCm">
        <pc:chgData name="Costante, Alicia" userId="S::alicia.costante@ontariohealth.ca::088730f9-fd58-499f-8459-bd7b32429f13" providerId="AD" clId="Web-{62B34960-2EC7-18F2-2D5B-A99248FDCFFC}" dt="2023-11-08T14:10:44.626" v="7"/>
        <pc:sldMkLst>
          <pc:docMk/>
          <pc:sldMk cId="287262502" sldId="410"/>
        </pc:sldMkLst>
      </pc:sldChg>
      <pc:sldChg chg="modCm">
        <pc:chgData name="Costante, Alicia" userId="S::alicia.costante@ontariohealth.ca::088730f9-fd58-499f-8459-bd7b32429f13" providerId="AD" clId="Web-{62B34960-2EC7-18F2-2D5B-A99248FDCFFC}" dt="2023-11-08T14:04:34.435" v="0"/>
        <pc:sldMkLst>
          <pc:docMk/>
          <pc:sldMk cId="2214125737" sldId="411"/>
        </pc:sldMkLst>
      </pc:sldChg>
      <pc:sldChg chg="modCm">
        <pc:chgData name="Costante, Alicia" userId="S::alicia.costante@ontariohealth.ca::088730f9-fd58-499f-8459-bd7b32429f13" providerId="AD" clId="Web-{62B34960-2EC7-18F2-2D5B-A99248FDCFFC}" dt="2023-11-08T14:07:33.265" v="5"/>
        <pc:sldMkLst>
          <pc:docMk/>
          <pc:sldMk cId="1330298312" sldId="413"/>
        </pc:sldMkLst>
      </pc:sldChg>
    </pc:docChg>
  </pc:docChgLst>
  <pc:docChgLst>
    <pc:chgData name="Harrison, Susan" userId="S::susan.harrison@ontariohealth.ca::1ddf3375-323b-4640-a3c6-9d3435a6c407" providerId="AD" clId="Web-{379B84D7-5F9D-D590-839F-F28E6A1F4F2E}"/>
    <pc:docChg chg="">
      <pc:chgData name="Harrison, Susan" userId="S::susan.harrison@ontariohealth.ca::1ddf3375-323b-4640-a3c6-9d3435a6c407" providerId="AD" clId="Web-{379B84D7-5F9D-D590-839F-F28E6A1F4F2E}" dt="2023-12-06T15:00:50.775" v="0"/>
      <pc:docMkLst>
        <pc:docMk/>
      </pc:docMkLst>
      <pc:sldChg chg="modCm">
        <pc:chgData name="Harrison, Susan" userId="S::susan.harrison@ontariohealth.ca::1ddf3375-323b-4640-a3c6-9d3435a6c407" providerId="AD" clId="Web-{379B84D7-5F9D-D590-839F-F28E6A1F4F2E}" dt="2023-12-06T15:00:50.775" v="0"/>
        <pc:sldMkLst>
          <pc:docMk/>
          <pc:sldMk cId="2687523301" sldId="366"/>
        </pc:sldMkLst>
      </pc:sldChg>
    </pc:docChg>
  </pc:docChgLst>
  <pc:docChgLst>
    <pc:chgData name="Yakubu, Mafo" userId="S::mafo.yakubu@ontariohealth.ca::722a36ac-6c67-45a3-90e5-24cd62d9c481" providerId="AD" clId="Web-{94D282E0-11B6-6100-A513-BD6B34417517}"/>
    <pc:docChg chg="modSld">
      <pc:chgData name="Yakubu, Mafo" userId="S::mafo.yakubu@ontariohealth.ca::722a36ac-6c67-45a3-90e5-24cd62d9c481" providerId="AD" clId="Web-{94D282E0-11B6-6100-A513-BD6B34417517}" dt="2023-11-03T03:05:06.448" v="3" actId="20577"/>
      <pc:docMkLst>
        <pc:docMk/>
      </pc:docMkLst>
      <pc:sldChg chg="modSp modCm">
        <pc:chgData name="Yakubu, Mafo" userId="S::mafo.yakubu@ontariohealth.ca::722a36ac-6c67-45a3-90e5-24cd62d9c481" providerId="AD" clId="Web-{94D282E0-11B6-6100-A513-BD6B34417517}" dt="2023-11-03T03:05:06.448" v="3" actId="20577"/>
        <pc:sldMkLst>
          <pc:docMk/>
          <pc:sldMk cId="3190618129" sldId="373"/>
        </pc:sldMkLst>
        <pc:spChg chg="mod">
          <ac:chgData name="Yakubu, Mafo" userId="S::mafo.yakubu@ontariohealth.ca::722a36ac-6c67-45a3-90e5-24cd62d9c481" providerId="AD" clId="Web-{94D282E0-11B6-6100-A513-BD6B34417517}" dt="2023-11-03T03:05:06.448" v="3" actId="20577"/>
          <ac:spMkLst>
            <pc:docMk/>
            <pc:sldMk cId="3190618129" sldId="373"/>
            <ac:spMk id="7" creationId="{33162BDC-B064-1C01-5976-81CEF1492111}"/>
          </ac:spMkLst>
        </pc:spChg>
      </pc:sldChg>
      <pc:sldChg chg="delCm">
        <pc:chgData name="Yakubu, Mafo" userId="S::mafo.yakubu@ontariohealth.ca::722a36ac-6c67-45a3-90e5-24cd62d9c481" providerId="AD" clId="Web-{94D282E0-11B6-6100-A513-BD6B34417517}" dt="2023-11-03T03:03:56.994" v="0"/>
        <pc:sldMkLst>
          <pc:docMk/>
          <pc:sldMk cId="3909832607" sldId="384"/>
        </pc:sldMkLst>
      </pc:sldChg>
      <pc:sldChg chg="delCm">
        <pc:chgData name="Yakubu, Mafo" userId="S::mafo.yakubu@ontariohealth.ca::722a36ac-6c67-45a3-90e5-24cd62d9c481" providerId="AD" clId="Web-{94D282E0-11B6-6100-A513-BD6B34417517}" dt="2023-11-03T03:04:03.041" v="1"/>
        <pc:sldMkLst>
          <pc:docMk/>
          <pc:sldMk cId="936660227" sldId="385"/>
        </pc:sldMkLst>
      </pc:sldChg>
      <pc:sldChg chg="delCm">
        <pc:chgData name="Yakubu, Mafo" userId="S::mafo.yakubu@ontariohealth.ca::722a36ac-6c67-45a3-90e5-24cd62d9c481" providerId="AD" clId="Web-{94D282E0-11B6-6100-A513-BD6B34417517}" dt="2023-11-03T03:04:13.025" v="2"/>
        <pc:sldMkLst>
          <pc:docMk/>
          <pc:sldMk cId="1010763123" sldId="396"/>
        </pc:sldMkLst>
      </pc:sldChg>
    </pc:docChg>
  </pc:docChgLst>
  <pc:docChgLst>
    <pc:chgData name="Gnanalingam, Aasha" userId="S::aasha.gnanalingam@ontariohealth.ca::e998668a-8e67-4039-9efc-c8b62c418ad0" providerId="AD" clId="Web-{CCB6CEFA-66A2-6EAE-E252-0DDA81A602A7}"/>
    <pc:docChg chg="modSld">
      <pc:chgData name="Gnanalingam, Aasha" userId="S::aasha.gnanalingam@ontariohealth.ca::e998668a-8e67-4039-9efc-c8b62c418ad0" providerId="AD" clId="Web-{CCB6CEFA-66A2-6EAE-E252-0DDA81A602A7}" dt="2023-11-09T13:50:11.240" v="3" actId="14100"/>
      <pc:docMkLst>
        <pc:docMk/>
      </pc:docMkLst>
      <pc:sldChg chg="modSp">
        <pc:chgData name="Gnanalingam, Aasha" userId="S::aasha.gnanalingam@ontariohealth.ca::e998668a-8e67-4039-9efc-c8b62c418ad0" providerId="AD" clId="Web-{CCB6CEFA-66A2-6EAE-E252-0DDA81A602A7}" dt="2023-11-09T13:50:11.240" v="3" actId="14100"/>
        <pc:sldMkLst>
          <pc:docMk/>
          <pc:sldMk cId="2617603408" sldId="409"/>
        </pc:sldMkLst>
        <pc:spChg chg="mod">
          <ac:chgData name="Gnanalingam, Aasha" userId="S::aasha.gnanalingam@ontariohealth.ca::e998668a-8e67-4039-9efc-c8b62c418ad0" providerId="AD" clId="Web-{CCB6CEFA-66A2-6EAE-E252-0DDA81A602A7}" dt="2023-11-09T13:50:07.021" v="2" actId="1076"/>
          <ac:spMkLst>
            <pc:docMk/>
            <pc:sldMk cId="2617603408" sldId="409"/>
            <ac:spMk id="5" creationId="{3B1E1437-1366-8104-3771-342090111783}"/>
          </ac:spMkLst>
        </pc:spChg>
        <pc:graphicFrameChg chg="mod">
          <ac:chgData name="Gnanalingam, Aasha" userId="S::aasha.gnanalingam@ontariohealth.ca::e998668a-8e67-4039-9efc-c8b62c418ad0" providerId="AD" clId="Web-{CCB6CEFA-66A2-6EAE-E252-0DDA81A602A7}" dt="2023-11-09T13:50:11.240" v="3" actId="14100"/>
          <ac:graphicFrameMkLst>
            <pc:docMk/>
            <pc:sldMk cId="2617603408" sldId="409"/>
            <ac:graphicFrameMk id="4" creationId="{471778B1-2A3F-A5F3-5DC5-C10828FB448A}"/>
          </ac:graphicFrameMkLst>
        </pc:graphicFrameChg>
      </pc:sldChg>
      <pc:sldChg chg="modCm">
        <pc:chgData name="Gnanalingam, Aasha" userId="S::aasha.gnanalingam@ontariohealth.ca::e998668a-8e67-4039-9efc-c8b62c418ad0" providerId="AD" clId="Web-{CCB6CEFA-66A2-6EAE-E252-0DDA81A602A7}" dt="2023-11-09T13:45:04.620" v="1"/>
        <pc:sldMkLst>
          <pc:docMk/>
          <pc:sldMk cId="2887958363" sldId="414"/>
        </pc:sldMkLst>
      </pc:sldChg>
    </pc:docChg>
  </pc:docChgLst>
  <pc:docChgLst>
    <pc:chgData name="Kennedy-Yee, Carol" userId="b448f05e-9d95-41d1-a36c-f2fb5d9947b0" providerId="ADAL" clId="{2AA78890-8B05-4369-963A-BCA6F4291721}"/>
    <pc:docChg chg="custSel modSld">
      <pc:chgData name="Kennedy-Yee, Carol" userId="b448f05e-9d95-41d1-a36c-f2fb5d9947b0" providerId="ADAL" clId="{2AA78890-8B05-4369-963A-BCA6F4291721}" dt="2023-11-20T13:36:39.325" v="21"/>
      <pc:docMkLst>
        <pc:docMk/>
      </pc:docMkLst>
      <pc:sldChg chg="modCm">
        <pc:chgData name="Kennedy-Yee, Carol" userId="b448f05e-9d95-41d1-a36c-f2fb5d9947b0" providerId="ADAL" clId="{2AA78890-8B05-4369-963A-BCA6F4291721}" dt="2023-11-08T14:11:48.470" v="15"/>
        <pc:sldMkLst>
          <pc:docMk/>
          <pc:sldMk cId="925506241" sldId="322"/>
        </pc:sldMkLst>
      </pc:sldChg>
      <pc:sldChg chg="delSp mod">
        <pc:chgData name="Kennedy-Yee, Carol" userId="b448f05e-9d95-41d1-a36c-f2fb5d9947b0" providerId="ADAL" clId="{2AA78890-8B05-4369-963A-BCA6F4291721}" dt="2023-11-02T11:40:41.383" v="0" actId="478"/>
        <pc:sldMkLst>
          <pc:docMk/>
          <pc:sldMk cId="663100937" sldId="357"/>
        </pc:sldMkLst>
        <pc:spChg chg="del">
          <ac:chgData name="Kennedy-Yee, Carol" userId="b448f05e-9d95-41d1-a36c-f2fb5d9947b0" providerId="ADAL" clId="{2AA78890-8B05-4369-963A-BCA6F4291721}" dt="2023-11-02T11:40:41.383" v="0" actId="478"/>
          <ac:spMkLst>
            <pc:docMk/>
            <pc:sldMk cId="663100937" sldId="357"/>
            <ac:spMk id="2" creationId="{6794CFFC-BD68-D983-D417-C5057FC461BF}"/>
          </ac:spMkLst>
        </pc:spChg>
      </pc:sldChg>
      <pc:sldChg chg="delSp mod">
        <pc:chgData name="Kennedy-Yee, Carol" userId="b448f05e-9d95-41d1-a36c-f2fb5d9947b0" providerId="ADAL" clId="{2AA78890-8B05-4369-963A-BCA6F4291721}" dt="2023-11-02T11:41:02.741" v="1" actId="478"/>
        <pc:sldMkLst>
          <pc:docMk/>
          <pc:sldMk cId="284031855" sldId="362"/>
        </pc:sldMkLst>
        <pc:spChg chg="del">
          <ac:chgData name="Kennedy-Yee, Carol" userId="b448f05e-9d95-41d1-a36c-f2fb5d9947b0" providerId="ADAL" clId="{2AA78890-8B05-4369-963A-BCA6F4291721}" dt="2023-11-02T11:41:02.741" v="1" actId="478"/>
          <ac:spMkLst>
            <pc:docMk/>
            <pc:sldMk cId="284031855" sldId="362"/>
            <ac:spMk id="2" creationId="{2BC943CC-EDFE-B099-3403-F6D0DBFA7353}"/>
          </ac:spMkLst>
        </pc:spChg>
      </pc:sldChg>
      <pc:sldChg chg="modCm">
        <pc:chgData name="Kennedy-Yee, Carol" userId="b448f05e-9d95-41d1-a36c-f2fb5d9947b0" providerId="ADAL" clId="{2AA78890-8B05-4369-963A-BCA6F4291721}" dt="2023-11-08T13:54:38.264" v="11"/>
        <pc:sldMkLst>
          <pc:docMk/>
          <pc:sldMk cId="863682701" sldId="379"/>
        </pc:sldMkLst>
      </pc:sldChg>
      <pc:sldChg chg="modCm">
        <pc:chgData name="Kennedy-Yee, Carol" userId="b448f05e-9d95-41d1-a36c-f2fb5d9947b0" providerId="ADAL" clId="{2AA78890-8B05-4369-963A-BCA6F4291721}" dt="2023-11-02T11:49:15.594" v="4"/>
        <pc:sldMkLst>
          <pc:docMk/>
          <pc:sldMk cId="3909832607" sldId="384"/>
        </pc:sldMkLst>
      </pc:sldChg>
      <pc:sldChg chg="modCm">
        <pc:chgData name="Kennedy-Yee, Carol" userId="b448f05e-9d95-41d1-a36c-f2fb5d9947b0" providerId="ADAL" clId="{2AA78890-8B05-4369-963A-BCA6F4291721}" dt="2023-11-02T11:49:45.544" v="5"/>
        <pc:sldMkLst>
          <pc:docMk/>
          <pc:sldMk cId="936660227" sldId="385"/>
        </pc:sldMkLst>
      </pc:sldChg>
      <pc:sldChg chg="modCm">
        <pc:chgData name="Kennedy-Yee, Carol" userId="b448f05e-9d95-41d1-a36c-f2fb5d9947b0" providerId="ADAL" clId="{2AA78890-8B05-4369-963A-BCA6F4291721}" dt="2023-11-02T11:50:08.466" v="6"/>
        <pc:sldMkLst>
          <pc:docMk/>
          <pc:sldMk cId="1010763123" sldId="396"/>
        </pc:sldMkLst>
      </pc:sldChg>
      <pc:sldChg chg="modSp mod">
        <pc:chgData name="Kennedy-Yee, Carol" userId="b448f05e-9d95-41d1-a36c-f2fb5d9947b0" providerId="ADAL" clId="{2AA78890-8B05-4369-963A-BCA6F4291721}" dt="2023-11-02T11:56:54.992" v="7" actId="14100"/>
        <pc:sldMkLst>
          <pc:docMk/>
          <pc:sldMk cId="193826948" sldId="400"/>
        </pc:sldMkLst>
        <pc:spChg chg="mod">
          <ac:chgData name="Kennedy-Yee, Carol" userId="b448f05e-9d95-41d1-a36c-f2fb5d9947b0" providerId="ADAL" clId="{2AA78890-8B05-4369-963A-BCA6F4291721}" dt="2023-11-02T11:56:54.992" v="7" actId="14100"/>
          <ac:spMkLst>
            <pc:docMk/>
            <pc:sldMk cId="193826948" sldId="400"/>
            <ac:spMk id="8" creationId="{A62CD457-E2DA-68F9-02F0-D85A239B732C}"/>
          </ac:spMkLst>
        </pc:spChg>
      </pc:sldChg>
      <pc:sldChg chg="addCm modCm">
        <pc:chgData name="Kennedy-Yee, Carol" userId="b448f05e-9d95-41d1-a36c-f2fb5d9947b0" providerId="ADAL" clId="{2AA78890-8B05-4369-963A-BCA6F4291721}" dt="2023-11-08T14:03:18.184" v="13"/>
        <pc:sldMkLst>
          <pc:docMk/>
          <pc:sldMk cId="1046703514" sldId="401"/>
        </pc:sldMkLst>
      </pc:sldChg>
      <pc:sldChg chg="modCm">
        <pc:chgData name="Kennedy-Yee, Carol" userId="b448f05e-9d95-41d1-a36c-f2fb5d9947b0" providerId="ADAL" clId="{2AA78890-8B05-4369-963A-BCA6F4291721}" dt="2023-11-20T13:26:33.757" v="19"/>
        <pc:sldMkLst>
          <pc:docMk/>
          <pc:sldMk cId="3392910242" sldId="407"/>
        </pc:sldMkLst>
      </pc:sldChg>
      <pc:sldChg chg="addCm delCm modCm">
        <pc:chgData name="Kennedy-Yee, Carol" userId="b448f05e-9d95-41d1-a36c-f2fb5d9947b0" providerId="ADAL" clId="{2AA78890-8B05-4369-963A-BCA6F4291721}" dt="2023-11-20T13:36:39.325" v="21"/>
        <pc:sldMkLst>
          <pc:docMk/>
          <pc:sldMk cId="287262502" sldId="410"/>
        </pc:sldMkLst>
      </pc:sldChg>
      <pc:sldChg chg="modCm">
        <pc:chgData name="Kennedy-Yee, Carol" userId="b448f05e-9d95-41d1-a36c-f2fb5d9947b0" providerId="ADAL" clId="{2AA78890-8B05-4369-963A-BCA6F4291721}" dt="2023-11-02T11:58:11.104" v="8"/>
        <pc:sldMkLst>
          <pc:docMk/>
          <pc:sldMk cId="2214125737" sldId="411"/>
        </pc:sldMkLst>
      </pc:sldChg>
      <pc:sldChg chg="modCm">
        <pc:chgData name="Kennedy-Yee, Carol" userId="b448f05e-9d95-41d1-a36c-f2fb5d9947b0" providerId="ADAL" clId="{2AA78890-8B05-4369-963A-BCA6F4291721}" dt="2023-11-20T13:29:41.371" v="20"/>
        <pc:sldMkLst>
          <pc:docMk/>
          <pc:sldMk cId="2887958363" sldId="414"/>
        </pc:sldMkLst>
      </pc:sldChg>
    </pc:docChg>
  </pc:docChgLst>
  <pc:docChgLst>
    <pc:chgData name="Yakubu, Mafo" userId="S::mafo.yakubu@ontariohealth.ca::722a36ac-6c67-45a3-90e5-24cd62d9c481" providerId="AD" clId="Web-{E5EDCD70-CFDC-C50B-ABD6-BA68AD727CAC}"/>
    <pc:docChg chg="">
      <pc:chgData name="Yakubu, Mafo" userId="S::mafo.yakubu@ontariohealth.ca::722a36ac-6c67-45a3-90e5-24cd62d9c481" providerId="AD" clId="Web-{E5EDCD70-CFDC-C50B-ABD6-BA68AD727CAC}" dt="2023-11-07T19:23:01.812" v="0"/>
      <pc:docMkLst>
        <pc:docMk/>
      </pc:docMkLst>
      <pc:sldChg chg="modCm">
        <pc:chgData name="Yakubu, Mafo" userId="S::mafo.yakubu@ontariohealth.ca::722a36ac-6c67-45a3-90e5-24cd62d9c481" providerId="AD" clId="Web-{E5EDCD70-CFDC-C50B-ABD6-BA68AD727CAC}" dt="2023-11-07T19:23:01.812" v="0"/>
        <pc:sldMkLst>
          <pc:docMk/>
          <pc:sldMk cId="2214125737" sldId="411"/>
        </pc:sldMkLst>
      </pc:sldChg>
    </pc:docChg>
  </pc:docChgLst>
  <pc:docChgLst>
    <pc:chgData name="Costante, Alicia" userId="S::alicia.costante@ontariohealth.ca::088730f9-fd58-499f-8459-bd7b32429f13" providerId="AD" clId="Web-{DA1CA754-62C3-44B8-847A-3D23291E6EA4}"/>
    <pc:docChg chg="">
      <pc:chgData name="Costante, Alicia" userId="S::alicia.costante@ontariohealth.ca::088730f9-fd58-499f-8459-bd7b32429f13" providerId="AD" clId="Web-{DA1CA754-62C3-44B8-847A-3D23291E6EA4}" dt="2023-11-03T00:17:20.695" v="0"/>
      <pc:docMkLst>
        <pc:docMk/>
      </pc:docMkLst>
      <pc:sldChg chg="modCm">
        <pc:chgData name="Costante, Alicia" userId="S::alicia.costante@ontariohealth.ca::088730f9-fd58-499f-8459-bd7b32429f13" providerId="AD" clId="Web-{DA1CA754-62C3-44B8-847A-3D23291E6EA4}" dt="2023-11-03T00:17:20.695" v="0"/>
        <pc:sldMkLst>
          <pc:docMk/>
          <pc:sldMk cId="2030056989" sldId="408"/>
        </pc:sldMkLst>
      </pc:sldChg>
    </pc:docChg>
  </pc:docChgLst>
  <pc:docChgLst>
    <pc:chgData name="McKane, Jeanne" userId="S::jeanne.mckane@ontariohealth.ca::ccaae3d9-a257-43fb-bdc8-036ccece4828" providerId="AD" clId="Web-{D9D6D8EE-3349-6B16-8FA9-6BE55248FBE4}"/>
    <pc:docChg chg="modSld">
      <pc:chgData name="McKane, Jeanne" userId="S::jeanne.mckane@ontariohealth.ca::ccaae3d9-a257-43fb-bdc8-036ccece4828" providerId="AD" clId="Web-{D9D6D8EE-3349-6B16-8FA9-6BE55248FBE4}" dt="2023-12-04T21:06:26.150" v="4"/>
      <pc:docMkLst>
        <pc:docMk/>
      </pc:docMkLst>
      <pc:sldChg chg="addSp modSp delCm">
        <pc:chgData name="McKane, Jeanne" userId="S::jeanne.mckane@ontariohealth.ca::ccaae3d9-a257-43fb-bdc8-036ccece4828" providerId="AD" clId="Web-{D9D6D8EE-3349-6B16-8FA9-6BE55248FBE4}" dt="2023-12-04T21:06:26.150" v="4"/>
        <pc:sldMkLst>
          <pc:docMk/>
          <pc:sldMk cId="925506241" sldId="322"/>
        </pc:sldMkLst>
        <pc:picChg chg="add mod">
          <ac:chgData name="McKane, Jeanne" userId="S::jeanne.mckane@ontariohealth.ca::ccaae3d9-a257-43fb-bdc8-036ccece4828" providerId="AD" clId="Web-{D9D6D8EE-3349-6B16-8FA9-6BE55248FBE4}" dt="2023-12-04T21:06:17.447" v="3" actId="1076"/>
          <ac:picMkLst>
            <pc:docMk/>
            <pc:sldMk cId="925506241" sldId="322"/>
            <ac:picMk id="3" creationId="{F83D6686-0ABD-A596-BD8C-7D64FB5C3A1A}"/>
          </ac:picMkLst>
        </pc:picChg>
      </pc:sldChg>
    </pc:docChg>
  </pc:docChgLst>
  <pc:docChgLst>
    <pc:chgData name="Gnanalingam, Aasha" userId="S::aasha.gnanalingam@ontariohealth.ca::e998668a-8e67-4039-9efc-c8b62c418ad0" providerId="AD" clId="Web-{6FDB161C-3DCB-409E-8D92-CBA90B7C6D7C}"/>
    <pc:docChg chg="">
      <pc:chgData name="Gnanalingam, Aasha" userId="S::aasha.gnanalingam@ontariohealth.ca::e998668a-8e67-4039-9efc-c8b62c418ad0" providerId="AD" clId="Web-{6FDB161C-3DCB-409E-8D92-CBA90B7C6D7C}" dt="2023-11-20T13:46:23.496" v="0"/>
      <pc:docMkLst>
        <pc:docMk/>
      </pc:docMkLst>
      <pc:sldChg chg="modCm">
        <pc:chgData name="Gnanalingam, Aasha" userId="S::aasha.gnanalingam@ontariohealth.ca::e998668a-8e67-4039-9efc-c8b62c418ad0" providerId="AD" clId="Web-{6FDB161C-3DCB-409E-8D92-CBA90B7C6D7C}" dt="2023-11-20T13:46:23.496" v="0"/>
        <pc:sldMkLst>
          <pc:docMk/>
          <pc:sldMk cId="2887958363" sldId="414"/>
        </pc:sldMkLst>
      </pc:sldChg>
    </pc:docChg>
  </pc:docChgLst>
  <pc:docChgLst>
    <pc:chgData name="McKane, Jeanne" userId="ccaae3d9-a257-43fb-bdc8-036ccece4828" providerId="ADAL" clId="{936ECA73-5736-4552-8222-B91B6FB42FFC}"/>
    <pc:docChg chg="undo custSel modSld">
      <pc:chgData name="McKane, Jeanne" userId="ccaae3d9-a257-43fb-bdc8-036ccece4828" providerId="ADAL" clId="{936ECA73-5736-4552-8222-B91B6FB42FFC}" dt="2024-03-27T19:34:42.346" v="412" actId="962"/>
      <pc:docMkLst>
        <pc:docMk/>
      </pc:docMkLst>
      <pc:sldChg chg="modSp mod">
        <pc:chgData name="McKane, Jeanne" userId="ccaae3d9-a257-43fb-bdc8-036ccece4828" providerId="ADAL" clId="{936ECA73-5736-4552-8222-B91B6FB42FFC}" dt="2024-03-27T19:30:39.411" v="363" actId="962"/>
        <pc:sldMkLst>
          <pc:docMk/>
          <pc:sldMk cId="969934670" sldId="356"/>
        </pc:sldMkLst>
        <pc:spChg chg="mod">
          <ac:chgData name="McKane, Jeanne" userId="ccaae3d9-a257-43fb-bdc8-036ccece4828" providerId="ADAL" clId="{936ECA73-5736-4552-8222-B91B6FB42FFC}" dt="2024-03-27T19:30:39.411" v="363" actId="962"/>
          <ac:spMkLst>
            <pc:docMk/>
            <pc:sldMk cId="969934670" sldId="356"/>
            <ac:spMk id="3" creationId="{92D9EB36-6BE1-0426-D76B-B6258E17D6EE}"/>
          </ac:spMkLst>
        </pc:spChg>
      </pc:sldChg>
      <pc:sldChg chg="modSp mod">
        <pc:chgData name="McKane, Jeanne" userId="ccaae3d9-a257-43fb-bdc8-036ccece4828" providerId="ADAL" clId="{936ECA73-5736-4552-8222-B91B6FB42FFC}" dt="2024-03-27T19:30:43.227" v="364" actId="962"/>
        <pc:sldMkLst>
          <pc:docMk/>
          <pc:sldMk cId="663100937" sldId="357"/>
        </pc:sldMkLst>
        <pc:spChg chg="mod">
          <ac:chgData name="McKane, Jeanne" userId="ccaae3d9-a257-43fb-bdc8-036ccece4828" providerId="ADAL" clId="{936ECA73-5736-4552-8222-B91B6FB42FFC}" dt="2024-03-27T19:30:43.227" v="364" actId="962"/>
          <ac:spMkLst>
            <pc:docMk/>
            <pc:sldMk cId="663100937" sldId="357"/>
            <ac:spMk id="2" creationId="{B203C977-F3DD-5FDE-56A6-3A143D904B29}"/>
          </ac:spMkLst>
        </pc:spChg>
      </pc:sldChg>
      <pc:sldChg chg="modSp mod">
        <pc:chgData name="McKane, Jeanne" userId="ccaae3d9-a257-43fb-bdc8-036ccece4828" providerId="ADAL" clId="{936ECA73-5736-4552-8222-B91B6FB42FFC}" dt="2024-03-27T19:30:46.290" v="365" actId="962"/>
        <pc:sldMkLst>
          <pc:docMk/>
          <pc:sldMk cId="909644597" sldId="358"/>
        </pc:sldMkLst>
        <pc:spChg chg="mod">
          <ac:chgData name="McKane, Jeanne" userId="ccaae3d9-a257-43fb-bdc8-036ccece4828" providerId="ADAL" clId="{936ECA73-5736-4552-8222-B91B6FB42FFC}" dt="2024-03-27T19:30:46.290" v="365" actId="962"/>
          <ac:spMkLst>
            <pc:docMk/>
            <pc:sldMk cId="909644597" sldId="358"/>
            <ac:spMk id="3" creationId="{09C162DC-36E6-8EE0-36CE-83DF88402ACD}"/>
          </ac:spMkLst>
        </pc:spChg>
      </pc:sldChg>
      <pc:sldChg chg="modSp mod">
        <pc:chgData name="McKane, Jeanne" userId="ccaae3d9-a257-43fb-bdc8-036ccece4828" providerId="ADAL" clId="{936ECA73-5736-4552-8222-B91B6FB42FFC}" dt="2024-03-27T19:30:54.577" v="366" actId="962"/>
        <pc:sldMkLst>
          <pc:docMk/>
          <pc:sldMk cId="482592697" sldId="359"/>
        </pc:sldMkLst>
        <pc:spChg chg="mod">
          <ac:chgData name="McKane, Jeanne" userId="ccaae3d9-a257-43fb-bdc8-036ccece4828" providerId="ADAL" clId="{936ECA73-5736-4552-8222-B91B6FB42FFC}" dt="2024-03-27T19:30:54.577" v="366" actId="962"/>
          <ac:spMkLst>
            <pc:docMk/>
            <pc:sldMk cId="482592697" sldId="359"/>
            <ac:spMk id="13" creationId="{76D269CE-FD64-C6D1-3501-45781F8322C4}"/>
          </ac:spMkLst>
        </pc:spChg>
        <pc:picChg chg="mod">
          <ac:chgData name="McKane, Jeanne" userId="ccaae3d9-a257-43fb-bdc8-036ccece4828" providerId="ADAL" clId="{936ECA73-5736-4552-8222-B91B6FB42FFC}" dt="2024-03-27T19:27:25.788" v="240" actId="962"/>
          <ac:picMkLst>
            <pc:docMk/>
            <pc:sldMk cId="482592697" sldId="359"/>
            <ac:picMk id="10" creationId="{3F553A37-1B97-06FF-4F8E-47544D3467B4}"/>
          </ac:picMkLst>
        </pc:picChg>
        <pc:picChg chg="mod">
          <ac:chgData name="McKane, Jeanne" userId="ccaae3d9-a257-43fb-bdc8-036ccece4828" providerId="ADAL" clId="{936ECA73-5736-4552-8222-B91B6FB42FFC}" dt="2024-03-27T19:28:34.649" v="352" actId="962"/>
          <ac:picMkLst>
            <pc:docMk/>
            <pc:sldMk cId="482592697" sldId="359"/>
            <ac:picMk id="14" creationId="{8D12FF5E-5596-AFF3-9025-FDAD5DC5DF04}"/>
          </ac:picMkLst>
        </pc:picChg>
        <pc:picChg chg="mod">
          <ac:chgData name="McKane, Jeanne" userId="ccaae3d9-a257-43fb-bdc8-036ccece4828" providerId="ADAL" clId="{936ECA73-5736-4552-8222-B91B6FB42FFC}" dt="2024-03-27T19:27:08.803" v="204" actId="962"/>
          <ac:picMkLst>
            <pc:docMk/>
            <pc:sldMk cId="482592697" sldId="359"/>
            <ac:picMk id="15" creationId="{2D30AE04-7724-3C59-F002-0C764665D3FB}"/>
          </ac:picMkLst>
        </pc:picChg>
        <pc:picChg chg="mod">
          <ac:chgData name="McKane, Jeanne" userId="ccaae3d9-a257-43fb-bdc8-036ccece4828" providerId="ADAL" clId="{936ECA73-5736-4552-8222-B91B6FB42FFC}" dt="2024-03-27T19:19:48.543" v="76" actId="962"/>
          <ac:picMkLst>
            <pc:docMk/>
            <pc:sldMk cId="482592697" sldId="359"/>
            <ac:picMk id="16" creationId="{672C1BE6-73F4-80A3-1E8A-7346A0DAF1A0}"/>
          </ac:picMkLst>
        </pc:picChg>
        <pc:picChg chg="mod">
          <ac:chgData name="McKane, Jeanne" userId="ccaae3d9-a257-43fb-bdc8-036ccece4828" providerId="ADAL" clId="{936ECA73-5736-4552-8222-B91B6FB42FFC}" dt="2024-03-27T19:27:14.491" v="206" actId="962"/>
          <ac:picMkLst>
            <pc:docMk/>
            <pc:sldMk cId="482592697" sldId="359"/>
            <ac:picMk id="17" creationId="{73A26E69-A607-E2A9-5FCC-5F3E998DA403}"/>
          </ac:picMkLst>
        </pc:picChg>
      </pc:sldChg>
      <pc:sldChg chg="modSp mod">
        <pc:chgData name="McKane, Jeanne" userId="ccaae3d9-a257-43fb-bdc8-036ccece4828" providerId="ADAL" clId="{936ECA73-5736-4552-8222-B91B6FB42FFC}" dt="2024-03-27T19:31:11.119" v="367" actId="962"/>
        <pc:sldMkLst>
          <pc:docMk/>
          <pc:sldMk cId="2872917886" sldId="360"/>
        </pc:sldMkLst>
        <pc:spChg chg="mod">
          <ac:chgData name="McKane, Jeanne" userId="ccaae3d9-a257-43fb-bdc8-036ccece4828" providerId="ADAL" clId="{936ECA73-5736-4552-8222-B91B6FB42FFC}" dt="2024-03-27T19:31:11.119" v="367" actId="962"/>
          <ac:spMkLst>
            <pc:docMk/>
            <pc:sldMk cId="2872917886" sldId="360"/>
            <ac:spMk id="3" creationId="{B9B3512F-7A5D-882E-4C31-5F97249C365D}"/>
          </ac:spMkLst>
        </pc:spChg>
      </pc:sldChg>
      <pc:sldChg chg="modSp mod">
        <pc:chgData name="McKane, Jeanne" userId="ccaae3d9-a257-43fb-bdc8-036ccece4828" providerId="ADAL" clId="{936ECA73-5736-4552-8222-B91B6FB42FFC}" dt="2024-03-27T19:31:17.537" v="368" actId="962"/>
        <pc:sldMkLst>
          <pc:docMk/>
          <pc:sldMk cId="3239380564" sldId="361"/>
        </pc:sldMkLst>
        <pc:spChg chg="mod">
          <ac:chgData name="McKane, Jeanne" userId="ccaae3d9-a257-43fb-bdc8-036ccece4828" providerId="ADAL" clId="{936ECA73-5736-4552-8222-B91B6FB42FFC}" dt="2024-03-27T19:31:17.537" v="368" actId="962"/>
          <ac:spMkLst>
            <pc:docMk/>
            <pc:sldMk cId="3239380564" sldId="361"/>
            <ac:spMk id="3" creationId="{EE55CBD1-C5DE-349C-7025-165C575A9883}"/>
          </ac:spMkLst>
        </pc:spChg>
        <pc:picChg chg="mod">
          <ac:chgData name="McKane, Jeanne" userId="ccaae3d9-a257-43fb-bdc8-036ccece4828" providerId="ADAL" clId="{936ECA73-5736-4552-8222-B91B6FB42FFC}" dt="2024-03-27T19:27:41.981" v="293" actId="962"/>
          <ac:picMkLst>
            <pc:docMk/>
            <pc:sldMk cId="3239380564" sldId="361"/>
            <ac:picMk id="4" creationId="{C2E663FB-A6EC-F776-F5EA-627FD9EE9D19}"/>
          </ac:picMkLst>
        </pc:picChg>
      </pc:sldChg>
      <pc:sldChg chg="modSp mod">
        <pc:chgData name="McKane, Jeanne" userId="ccaae3d9-a257-43fb-bdc8-036ccece4828" providerId="ADAL" clId="{936ECA73-5736-4552-8222-B91B6FB42FFC}" dt="2024-03-27T19:31:23.342" v="370" actId="962"/>
        <pc:sldMkLst>
          <pc:docMk/>
          <pc:sldMk cId="284031855" sldId="362"/>
        </pc:sldMkLst>
        <pc:spChg chg="mod">
          <ac:chgData name="McKane, Jeanne" userId="ccaae3d9-a257-43fb-bdc8-036ccece4828" providerId="ADAL" clId="{936ECA73-5736-4552-8222-B91B6FB42FFC}" dt="2024-03-27T19:31:23.342" v="370" actId="962"/>
          <ac:spMkLst>
            <pc:docMk/>
            <pc:sldMk cId="284031855" sldId="362"/>
            <ac:spMk id="2" creationId="{E0FCCB6C-5F28-9F58-9DD7-21265FBC092E}"/>
          </ac:spMkLst>
        </pc:spChg>
      </pc:sldChg>
      <pc:sldChg chg="modSp mod">
        <pc:chgData name="McKane, Jeanne" userId="ccaae3d9-a257-43fb-bdc8-036ccece4828" providerId="ADAL" clId="{936ECA73-5736-4552-8222-B91B6FB42FFC}" dt="2024-03-27T19:31:29.337" v="371" actId="962"/>
        <pc:sldMkLst>
          <pc:docMk/>
          <pc:sldMk cId="2224059937" sldId="363"/>
        </pc:sldMkLst>
        <pc:spChg chg="mod">
          <ac:chgData name="McKane, Jeanne" userId="ccaae3d9-a257-43fb-bdc8-036ccece4828" providerId="ADAL" clId="{936ECA73-5736-4552-8222-B91B6FB42FFC}" dt="2024-03-27T19:31:29.337" v="371" actId="962"/>
          <ac:spMkLst>
            <pc:docMk/>
            <pc:sldMk cId="2224059937" sldId="363"/>
            <ac:spMk id="2" creationId="{B4FF1DCA-962E-352B-CC19-4F092780C9D0}"/>
          </ac:spMkLst>
        </pc:spChg>
      </pc:sldChg>
      <pc:sldChg chg="modSp mod">
        <pc:chgData name="McKane, Jeanne" userId="ccaae3d9-a257-43fb-bdc8-036ccece4828" providerId="ADAL" clId="{936ECA73-5736-4552-8222-B91B6FB42FFC}" dt="2024-03-27T19:31:32.223" v="372" actId="962"/>
        <pc:sldMkLst>
          <pc:docMk/>
          <pc:sldMk cId="2499699887" sldId="364"/>
        </pc:sldMkLst>
        <pc:spChg chg="mod">
          <ac:chgData name="McKane, Jeanne" userId="ccaae3d9-a257-43fb-bdc8-036ccece4828" providerId="ADAL" clId="{936ECA73-5736-4552-8222-B91B6FB42FFC}" dt="2024-03-27T19:31:32.223" v="372" actId="962"/>
          <ac:spMkLst>
            <pc:docMk/>
            <pc:sldMk cId="2499699887" sldId="364"/>
            <ac:spMk id="3" creationId="{462D8978-0249-4F2E-0B66-4E8247AFD693}"/>
          </ac:spMkLst>
        </pc:spChg>
      </pc:sldChg>
      <pc:sldChg chg="modSp mod">
        <pc:chgData name="McKane, Jeanne" userId="ccaae3d9-a257-43fb-bdc8-036ccece4828" providerId="ADAL" clId="{936ECA73-5736-4552-8222-B91B6FB42FFC}" dt="2024-03-27T19:31:35.132" v="373" actId="962"/>
        <pc:sldMkLst>
          <pc:docMk/>
          <pc:sldMk cId="86015325" sldId="365"/>
        </pc:sldMkLst>
        <pc:spChg chg="mod">
          <ac:chgData name="McKane, Jeanne" userId="ccaae3d9-a257-43fb-bdc8-036ccece4828" providerId="ADAL" clId="{936ECA73-5736-4552-8222-B91B6FB42FFC}" dt="2024-03-27T19:31:35.132" v="373" actId="962"/>
          <ac:spMkLst>
            <pc:docMk/>
            <pc:sldMk cId="86015325" sldId="365"/>
            <ac:spMk id="2" creationId="{6BA0D995-ADE9-EAE2-FDF7-BF2A4820A0A0}"/>
          </ac:spMkLst>
        </pc:spChg>
      </pc:sldChg>
      <pc:sldChg chg="modSp mod">
        <pc:chgData name="McKane, Jeanne" userId="ccaae3d9-a257-43fb-bdc8-036ccece4828" providerId="ADAL" clId="{936ECA73-5736-4552-8222-B91B6FB42FFC}" dt="2024-03-27T19:31:38.647" v="374" actId="962"/>
        <pc:sldMkLst>
          <pc:docMk/>
          <pc:sldMk cId="2687523301" sldId="366"/>
        </pc:sldMkLst>
        <pc:spChg chg="mod">
          <ac:chgData name="McKane, Jeanne" userId="ccaae3d9-a257-43fb-bdc8-036ccece4828" providerId="ADAL" clId="{936ECA73-5736-4552-8222-B91B6FB42FFC}" dt="2024-03-27T19:31:38.647" v="374" actId="962"/>
          <ac:spMkLst>
            <pc:docMk/>
            <pc:sldMk cId="2687523301" sldId="366"/>
            <ac:spMk id="4" creationId="{B97434D7-1035-2EEB-198F-A0D92CB79DC4}"/>
          </ac:spMkLst>
        </pc:spChg>
        <pc:picChg chg="mod">
          <ac:chgData name="McKane, Jeanne" userId="ccaae3d9-a257-43fb-bdc8-036ccece4828" providerId="ADAL" clId="{936ECA73-5736-4552-8222-B91B6FB42FFC}" dt="2024-03-27T19:20:06.294" v="151" actId="962"/>
          <ac:picMkLst>
            <pc:docMk/>
            <pc:sldMk cId="2687523301" sldId="366"/>
            <ac:picMk id="3" creationId="{2FD6B7E8-BB3E-F613-4866-485F75E4FBFF}"/>
          </ac:picMkLst>
        </pc:picChg>
      </pc:sldChg>
      <pc:sldChg chg="modSp mod">
        <pc:chgData name="McKane, Jeanne" userId="ccaae3d9-a257-43fb-bdc8-036ccece4828" providerId="ADAL" clId="{936ECA73-5736-4552-8222-B91B6FB42FFC}" dt="2024-03-27T19:31:20.379" v="369" actId="962"/>
        <pc:sldMkLst>
          <pc:docMk/>
          <pc:sldMk cId="4193221867" sldId="367"/>
        </pc:sldMkLst>
        <pc:spChg chg="mod">
          <ac:chgData name="McKane, Jeanne" userId="ccaae3d9-a257-43fb-bdc8-036ccece4828" providerId="ADAL" clId="{936ECA73-5736-4552-8222-B91B6FB42FFC}" dt="2024-03-27T19:31:20.379" v="369" actId="962"/>
          <ac:spMkLst>
            <pc:docMk/>
            <pc:sldMk cId="4193221867" sldId="367"/>
            <ac:spMk id="2" creationId="{39219B7B-13F0-3A7F-8ED2-55D641405960}"/>
          </ac:spMkLst>
        </pc:spChg>
      </pc:sldChg>
      <pc:sldChg chg="modSp">
        <pc:chgData name="McKane, Jeanne" userId="ccaae3d9-a257-43fb-bdc8-036ccece4828" providerId="ADAL" clId="{936ECA73-5736-4552-8222-B91B6FB42FFC}" dt="2024-03-27T19:29:09.781" v="356" actId="962"/>
        <pc:sldMkLst>
          <pc:docMk/>
          <pc:sldMk cId="3190618129" sldId="373"/>
        </pc:sldMkLst>
        <pc:spChg chg="mod">
          <ac:chgData name="McKane, Jeanne" userId="ccaae3d9-a257-43fb-bdc8-036ccece4828" providerId="ADAL" clId="{936ECA73-5736-4552-8222-B91B6FB42FFC}" dt="2024-03-27T19:29:04.492" v="354" actId="13244"/>
          <ac:spMkLst>
            <pc:docMk/>
            <pc:sldMk cId="3190618129" sldId="373"/>
            <ac:spMk id="3" creationId="{08801BBA-7045-D045-5149-74DF6D42F86F}"/>
          </ac:spMkLst>
        </pc:spChg>
        <pc:spChg chg="mod">
          <ac:chgData name="McKane, Jeanne" userId="ccaae3d9-a257-43fb-bdc8-036ccece4828" providerId="ADAL" clId="{936ECA73-5736-4552-8222-B91B6FB42FFC}" dt="2024-03-27T19:29:09.781" v="356" actId="962"/>
          <ac:spMkLst>
            <pc:docMk/>
            <pc:sldMk cId="3190618129" sldId="373"/>
            <ac:spMk id="6" creationId="{A1D4B212-E9F0-C4CA-6734-34B52B1C3444}"/>
          </ac:spMkLst>
        </pc:spChg>
        <pc:graphicFrameChg chg="mod">
          <ac:chgData name="McKane, Jeanne" userId="ccaae3d9-a257-43fb-bdc8-036ccece4828" providerId="ADAL" clId="{936ECA73-5736-4552-8222-B91B6FB42FFC}" dt="2024-03-27T19:29:08.103" v="355" actId="13244"/>
          <ac:graphicFrameMkLst>
            <pc:docMk/>
            <pc:sldMk cId="3190618129" sldId="373"/>
            <ac:graphicFrameMk id="5" creationId="{88190BCC-7124-604A-A436-905DD92E76F7}"/>
          </ac:graphicFrameMkLst>
        </pc:graphicFrameChg>
      </pc:sldChg>
      <pc:sldChg chg="modSp mod">
        <pc:chgData name="McKane, Jeanne" userId="ccaae3d9-a257-43fb-bdc8-036ccece4828" providerId="ADAL" clId="{936ECA73-5736-4552-8222-B91B6FB42FFC}" dt="2024-03-27T19:32:08.049" v="376" actId="962"/>
        <pc:sldMkLst>
          <pc:docMk/>
          <pc:sldMk cId="2905656775" sldId="374"/>
        </pc:sldMkLst>
        <pc:spChg chg="mod">
          <ac:chgData name="McKane, Jeanne" userId="ccaae3d9-a257-43fb-bdc8-036ccece4828" providerId="ADAL" clId="{936ECA73-5736-4552-8222-B91B6FB42FFC}" dt="2024-03-27T19:32:08.049" v="376" actId="962"/>
          <ac:spMkLst>
            <pc:docMk/>
            <pc:sldMk cId="2905656775" sldId="374"/>
            <ac:spMk id="8" creationId="{EA061F4E-40A2-3A65-FEFC-4BF970F83E63}"/>
          </ac:spMkLst>
        </pc:spChg>
      </pc:sldChg>
      <pc:sldChg chg="modSp mod">
        <pc:chgData name="McKane, Jeanne" userId="ccaae3d9-a257-43fb-bdc8-036ccece4828" providerId="ADAL" clId="{936ECA73-5736-4552-8222-B91B6FB42FFC}" dt="2024-03-27T19:32:37.276" v="379" actId="962"/>
        <pc:sldMkLst>
          <pc:docMk/>
          <pc:sldMk cId="863682701" sldId="379"/>
        </pc:sldMkLst>
        <pc:spChg chg="mod">
          <ac:chgData name="McKane, Jeanne" userId="ccaae3d9-a257-43fb-bdc8-036ccece4828" providerId="ADAL" clId="{936ECA73-5736-4552-8222-B91B6FB42FFC}" dt="2024-03-27T19:32:37.276" v="379" actId="962"/>
          <ac:spMkLst>
            <pc:docMk/>
            <pc:sldMk cId="863682701" sldId="379"/>
            <ac:spMk id="5" creationId="{8E6027BF-477F-F164-8C2F-55BCF9A04056}"/>
          </ac:spMkLst>
        </pc:spChg>
      </pc:sldChg>
      <pc:sldChg chg="modSp mod">
        <pc:chgData name="McKane, Jeanne" userId="ccaae3d9-a257-43fb-bdc8-036ccece4828" providerId="ADAL" clId="{936ECA73-5736-4552-8222-B91B6FB42FFC}" dt="2024-03-27T19:32:44.400" v="380" actId="962"/>
        <pc:sldMkLst>
          <pc:docMk/>
          <pc:sldMk cId="3909832607" sldId="384"/>
        </pc:sldMkLst>
        <pc:spChg chg="mod">
          <ac:chgData name="McKane, Jeanne" userId="ccaae3d9-a257-43fb-bdc8-036ccece4828" providerId="ADAL" clId="{936ECA73-5736-4552-8222-B91B6FB42FFC}" dt="2024-03-27T19:32:44.400" v="380" actId="962"/>
          <ac:spMkLst>
            <pc:docMk/>
            <pc:sldMk cId="3909832607" sldId="384"/>
            <ac:spMk id="2" creationId="{A42EB8BF-5CC4-8B05-CE81-8FC9C26C91BC}"/>
          </ac:spMkLst>
        </pc:spChg>
      </pc:sldChg>
      <pc:sldChg chg="modSp mod">
        <pc:chgData name="McKane, Jeanne" userId="ccaae3d9-a257-43fb-bdc8-036ccece4828" providerId="ADAL" clId="{936ECA73-5736-4552-8222-B91B6FB42FFC}" dt="2024-03-27T19:32:47.326" v="381" actId="962"/>
        <pc:sldMkLst>
          <pc:docMk/>
          <pc:sldMk cId="936660227" sldId="385"/>
        </pc:sldMkLst>
        <pc:spChg chg="mod">
          <ac:chgData name="McKane, Jeanne" userId="ccaae3d9-a257-43fb-bdc8-036ccece4828" providerId="ADAL" clId="{936ECA73-5736-4552-8222-B91B6FB42FFC}" dt="2024-03-27T19:32:47.326" v="381" actId="962"/>
          <ac:spMkLst>
            <pc:docMk/>
            <pc:sldMk cId="936660227" sldId="385"/>
            <ac:spMk id="2" creationId="{81A0EB85-5358-FF0E-D5EA-83DE54BC70D7}"/>
          </ac:spMkLst>
        </pc:spChg>
      </pc:sldChg>
      <pc:sldChg chg="modSp mod">
        <pc:chgData name="McKane, Jeanne" userId="ccaae3d9-a257-43fb-bdc8-036ccece4828" providerId="ADAL" clId="{936ECA73-5736-4552-8222-B91B6FB42FFC}" dt="2024-03-27T19:33:19.927" v="392" actId="13244"/>
        <pc:sldMkLst>
          <pc:docMk/>
          <pc:sldMk cId="830031710" sldId="386"/>
        </pc:sldMkLst>
        <pc:spChg chg="mod">
          <ac:chgData name="McKane, Jeanne" userId="ccaae3d9-a257-43fb-bdc8-036ccece4828" providerId="ADAL" clId="{936ECA73-5736-4552-8222-B91B6FB42FFC}" dt="2024-03-27T19:32:50.203" v="382" actId="962"/>
          <ac:spMkLst>
            <pc:docMk/>
            <pc:sldMk cId="830031710" sldId="386"/>
            <ac:spMk id="2" creationId="{C5DBF0DE-176A-E85D-2F6F-54AA5B428539}"/>
          </ac:spMkLst>
        </pc:spChg>
        <pc:spChg chg="ord">
          <ac:chgData name="McKane, Jeanne" userId="ccaae3d9-a257-43fb-bdc8-036ccece4828" providerId="ADAL" clId="{936ECA73-5736-4552-8222-B91B6FB42FFC}" dt="2024-03-27T19:33:19.927" v="392" actId="13244"/>
          <ac:spMkLst>
            <pc:docMk/>
            <pc:sldMk cId="830031710" sldId="386"/>
            <ac:spMk id="9" creationId="{88473CDD-13F8-8118-0452-F274E29EA5D9}"/>
          </ac:spMkLst>
        </pc:spChg>
      </pc:sldChg>
      <pc:sldChg chg="modSp mod">
        <pc:chgData name="McKane, Jeanne" userId="ccaae3d9-a257-43fb-bdc8-036ccece4828" providerId="ADAL" clId="{936ECA73-5736-4552-8222-B91B6FB42FFC}" dt="2024-03-27T19:34:42.346" v="412" actId="962"/>
        <pc:sldMkLst>
          <pc:docMk/>
          <pc:sldMk cId="81161874" sldId="390"/>
        </pc:sldMkLst>
        <pc:spChg chg="mod">
          <ac:chgData name="McKane, Jeanne" userId="ccaae3d9-a257-43fb-bdc8-036ccece4828" providerId="ADAL" clId="{936ECA73-5736-4552-8222-B91B6FB42FFC}" dt="2024-03-27T19:34:42.346" v="412" actId="962"/>
          <ac:spMkLst>
            <pc:docMk/>
            <pc:sldMk cId="81161874" sldId="390"/>
            <ac:spMk id="2" creationId="{D5D7753F-7663-1D48-8D24-1D327F196270}"/>
          </ac:spMkLst>
        </pc:spChg>
      </pc:sldChg>
      <pc:sldChg chg="modSp mod">
        <pc:chgData name="McKane, Jeanne" userId="ccaae3d9-a257-43fb-bdc8-036ccece4828" providerId="ADAL" clId="{936ECA73-5736-4552-8222-B91B6FB42FFC}" dt="2024-03-27T19:34:36.394" v="411" actId="962"/>
        <pc:sldMkLst>
          <pc:docMk/>
          <pc:sldMk cId="2832015745" sldId="392"/>
        </pc:sldMkLst>
        <pc:spChg chg="mod">
          <ac:chgData name="McKane, Jeanne" userId="ccaae3d9-a257-43fb-bdc8-036ccece4828" providerId="ADAL" clId="{936ECA73-5736-4552-8222-B91B6FB42FFC}" dt="2024-03-27T19:34:36.394" v="411" actId="962"/>
          <ac:spMkLst>
            <pc:docMk/>
            <pc:sldMk cId="2832015745" sldId="392"/>
            <ac:spMk id="2" creationId="{4C2C02E4-ECF7-6CB5-5DA7-2178F3C3E2B4}"/>
          </ac:spMkLst>
        </pc:spChg>
      </pc:sldChg>
      <pc:sldChg chg="modSp mod">
        <pc:chgData name="McKane, Jeanne" userId="ccaae3d9-a257-43fb-bdc8-036ccece4828" providerId="ADAL" clId="{936ECA73-5736-4552-8222-B91B6FB42FFC}" dt="2024-03-27T19:33:27.251" v="393" actId="13244"/>
        <pc:sldMkLst>
          <pc:docMk/>
          <pc:sldMk cId="972963089" sldId="394"/>
        </pc:sldMkLst>
        <pc:spChg chg="mod">
          <ac:chgData name="McKane, Jeanne" userId="ccaae3d9-a257-43fb-bdc8-036ccece4828" providerId="ADAL" clId="{936ECA73-5736-4552-8222-B91B6FB42FFC}" dt="2024-03-27T19:32:52.926" v="383" actId="962"/>
          <ac:spMkLst>
            <pc:docMk/>
            <pc:sldMk cId="972963089" sldId="394"/>
            <ac:spMk id="2" creationId="{41BA3126-F49E-8116-CEE6-4CCC638FF4F9}"/>
          </ac:spMkLst>
        </pc:spChg>
        <pc:spChg chg="ord">
          <ac:chgData name="McKane, Jeanne" userId="ccaae3d9-a257-43fb-bdc8-036ccece4828" providerId="ADAL" clId="{936ECA73-5736-4552-8222-B91B6FB42FFC}" dt="2024-03-27T19:33:27.251" v="393" actId="13244"/>
          <ac:spMkLst>
            <pc:docMk/>
            <pc:sldMk cId="972963089" sldId="394"/>
            <ac:spMk id="9" creationId="{88473CDD-13F8-8118-0452-F274E29EA5D9}"/>
          </ac:spMkLst>
        </pc:spChg>
      </pc:sldChg>
      <pc:sldChg chg="modSp mod">
        <pc:chgData name="McKane, Jeanne" userId="ccaae3d9-a257-43fb-bdc8-036ccece4828" providerId="ADAL" clId="{936ECA73-5736-4552-8222-B91B6FB42FFC}" dt="2024-03-27T19:33:32.209" v="394" actId="13244"/>
        <pc:sldMkLst>
          <pc:docMk/>
          <pc:sldMk cId="3683296016" sldId="395"/>
        </pc:sldMkLst>
        <pc:spChg chg="mod">
          <ac:chgData name="McKane, Jeanne" userId="ccaae3d9-a257-43fb-bdc8-036ccece4828" providerId="ADAL" clId="{936ECA73-5736-4552-8222-B91B6FB42FFC}" dt="2024-03-27T19:32:55.623" v="384" actId="962"/>
          <ac:spMkLst>
            <pc:docMk/>
            <pc:sldMk cId="3683296016" sldId="395"/>
            <ac:spMk id="2" creationId="{75AC1720-83C6-CE15-B164-CC3039F720BD}"/>
          </ac:spMkLst>
        </pc:spChg>
        <pc:spChg chg="ord">
          <ac:chgData name="McKane, Jeanne" userId="ccaae3d9-a257-43fb-bdc8-036ccece4828" providerId="ADAL" clId="{936ECA73-5736-4552-8222-B91B6FB42FFC}" dt="2024-03-27T19:33:32.209" v="394" actId="13244"/>
          <ac:spMkLst>
            <pc:docMk/>
            <pc:sldMk cId="3683296016" sldId="395"/>
            <ac:spMk id="9" creationId="{88473CDD-13F8-8118-0452-F274E29EA5D9}"/>
          </ac:spMkLst>
        </pc:spChg>
      </pc:sldChg>
      <pc:sldChg chg="modSp mod">
        <pc:chgData name="McKane, Jeanne" userId="ccaae3d9-a257-43fb-bdc8-036ccece4828" providerId="ADAL" clId="{936ECA73-5736-4552-8222-B91B6FB42FFC}" dt="2024-03-27T19:33:37.183" v="395" actId="13244"/>
        <pc:sldMkLst>
          <pc:docMk/>
          <pc:sldMk cId="1010763123" sldId="396"/>
        </pc:sldMkLst>
        <pc:spChg chg="mod">
          <ac:chgData name="McKane, Jeanne" userId="ccaae3d9-a257-43fb-bdc8-036ccece4828" providerId="ADAL" clId="{936ECA73-5736-4552-8222-B91B6FB42FFC}" dt="2024-03-27T19:32:58.317" v="385" actId="962"/>
          <ac:spMkLst>
            <pc:docMk/>
            <pc:sldMk cId="1010763123" sldId="396"/>
            <ac:spMk id="2" creationId="{CACDAB49-88E9-4087-0F17-7AF92BC3C7E7}"/>
          </ac:spMkLst>
        </pc:spChg>
        <pc:spChg chg="ord">
          <ac:chgData name="McKane, Jeanne" userId="ccaae3d9-a257-43fb-bdc8-036ccece4828" providerId="ADAL" clId="{936ECA73-5736-4552-8222-B91B6FB42FFC}" dt="2024-03-27T19:33:37.183" v="395" actId="13244"/>
          <ac:spMkLst>
            <pc:docMk/>
            <pc:sldMk cId="1010763123" sldId="396"/>
            <ac:spMk id="9" creationId="{88473CDD-13F8-8118-0452-F274E29EA5D9}"/>
          </ac:spMkLst>
        </pc:spChg>
      </pc:sldChg>
      <pc:sldChg chg="modSp mod">
        <pc:chgData name="McKane, Jeanne" userId="ccaae3d9-a257-43fb-bdc8-036ccece4828" providerId="ADAL" clId="{936ECA73-5736-4552-8222-B91B6FB42FFC}" dt="2024-03-27T19:33:42.063" v="396" actId="13244"/>
        <pc:sldMkLst>
          <pc:docMk/>
          <pc:sldMk cId="1376059090" sldId="397"/>
        </pc:sldMkLst>
        <pc:spChg chg="mod">
          <ac:chgData name="McKane, Jeanne" userId="ccaae3d9-a257-43fb-bdc8-036ccece4828" providerId="ADAL" clId="{936ECA73-5736-4552-8222-B91B6FB42FFC}" dt="2024-03-27T19:33:01.155" v="386" actId="962"/>
          <ac:spMkLst>
            <pc:docMk/>
            <pc:sldMk cId="1376059090" sldId="397"/>
            <ac:spMk id="2" creationId="{B57E35C3-48B6-69C9-F4DF-A2810C1276AD}"/>
          </ac:spMkLst>
        </pc:spChg>
        <pc:spChg chg="ord">
          <ac:chgData name="McKane, Jeanne" userId="ccaae3d9-a257-43fb-bdc8-036ccece4828" providerId="ADAL" clId="{936ECA73-5736-4552-8222-B91B6FB42FFC}" dt="2024-03-27T19:33:42.063" v="396" actId="13244"/>
          <ac:spMkLst>
            <pc:docMk/>
            <pc:sldMk cId="1376059090" sldId="397"/>
            <ac:spMk id="9" creationId="{88473CDD-13F8-8118-0452-F274E29EA5D9}"/>
          </ac:spMkLst>
        </pc:spChg>
      </pc:sldChg>
      <pc:sldChg chg="modSp mod">
        <pc:chgData name="McKane, Jeanne" userId="ccaae3d9-a257-43fb-bdc8-036ccece4828" providerId="ADAL" clId="{936ECA73-5736-4552-8222-B91B6FB42FFC}" dt="2024-03-27T19:33:50.180" v="397" actId="13244"/>
        <pc:sldMkLst>
          <pc:docMk/>
          <pc:sldMk cId="1314763603" sldId="398"/>
        </pc:sldMkLst>
        <pc:spChg chg="mod">
          <ac:chgData name="McKane, Jeanne" userId="ccaae3d9-a257-43fb-bdc8-036ccece4828" providerId="ADAL" clId="{936ECA73-5736-4552-8222-B91B6FB42FFC}" dt="2024-03-27T19:33:03.610" v="387" actId="962"/>
          <ac:spMkLst>
            <pc:docMk/>
            <pc:sldMk cId="1314763603" sldId="398"/>
            <ac:spMk id="2" creationId="{8877ABC4-5641-0AA8-4E61-DFB664A67785}"/>
          </ac:spMkLst>
        </pc:spChg>
        <pc:spChg chg="ord">
          <ac:chgData name="McKane, Jeanne" userId="ccaae3d9-a257-43fb-bdc8-036ccece4828" providerId="ADAL" clId="{936ECA73-5736-4552-8222-B91B6FB42FFC}" dt="2024-03-27T19:33:50.180" v="397" actId="13244"/>
          <ac:spMkLst>
            <pc:docMk/>
            <pc:sldMk cId="1314763603" sldId="398"/>
            <ac:spMk id="9" creationId="{88473CDD-13F8-8118-0452-F274E29EA5D9}"/>
          </ac:spMkLst>
        </pc:spChg>
      </pc:sldChg>
      <pc:sldChg chg="modSp mod">
        <pc:chgData name="McKane, Jeanne" userId="ccaae3d9-a257-43fb-bdc8-036ccece4828" providerId="ADAL" clId="{936ECA73-5736-4552-8222-B91B6FB42FFC}" dt="2024-03-27T19:33:54.707" v="398" actId="13244"/>
        <pc:sldMkLst>
          <pc:docMk/>
          <pc:sldMk cId="3129512108" sldId="399"/>
        </pc:sldMkLst>
        <pc:spChg chg="mod">
          <ac:chgData name="McKane, Jeanne" userId="ccaae3d9-a257-43fb-bdc8-036ccece4828" providerId="ADAL" clId="{936ECA73-5736-4552-8222-B91B6FB42FFC}" dt="2024-03-27T19:33:07.232" v="391" actId="962"/>
          <ac:spMkLst>
            <pc:docMk/>
            <pc:sldMk cId="3129512108" sldId="399"/>
            <ac:spMk id="2" creationId="{FAA84EF9-0E66-5E68-BDF8-8991DB0C0045}"/>
          </ac:spMkLst>
        </pc:spChg>
        <pc:spChg chg="ord">
          <ac:chgData name="McKane, Jeanne" userId="ccaae3d9-a257-43fb-bdc8-036ccece4828" providerId="ADAL" clId="{936ECA73-5736-4552-8222-B91B6FB42FFC}" dt="2024-03-27T19:33:54.707" v="398" actId="13244"/>
          <ac:spMkLst>
            <pc:docMk/>
            <pc:sldMk cId="3129512108" sldId="399"/>
            <ac:spMk id="9" creationId="{88473CDD-13F8-8118-0452-F274E29EA5D9}"/>
          </ac:spMkLst>
        </pc:spChg>
        <pc:spChg chg="mod">
          <ac:chgData name="McKane, Jeanne" userId="ccaae3d9-a257-43fb-bdc8-036ccece4828" providerId="ADAL" clId="{936ECA73-5736-4552-8222-B91B6FB42FFC}" dt="2024-03-27T19:33:06.818" v="390" actId="962"/>
          <ac:spMkLst>
            <pc:docMk/>
            <pc:sldMk cId="3129512108" sldId="399"/>
            <ac:spMk id="10" creationId="{F40643EF-7EF3-DB44-3916-7877A3EC01E0}"/>
          </ac:spMkLst>
        </pc:spChg>
      </pc:sldChg>
      <pc:sldChg chg="modSp mod">
        <pc:chgData name="McKane, Jeanne" userId="ccaae3d9-a257-43fb-bdc8-036ccece4828" providerId="ADAL" clId="{936ECA73-5736-4552-8222-B91B6FB42FFC}" dt="2024-03-27T19:34:01.137" v="400" actId="962"/>
        <pc:sldMkLst>
          <pc:docMk/>
          <pc:sldMk cId="193826948" sldId="400"/>
        </pc:sldMkLst>
        <pc:spChg chg="mod">
          <ac:chgData name="McKane, Jeanne" userId="ccaae3d9-a257-43fb-bdc8-036ccece4828" providerId="ADAL" clId="{936ECA73-5736-4552-8222-B91B6FB42FFC}" dt="2024-03-27T19:34:01.137" v="400" actId="962"/>
          <ac:spMkLst>
            <pc:docMk/>
            <pc:sldMk cId="193826948" sldId="400"/>
            <ac:spMk id="2" creationId="{4D7212C1-A20F-FB37-930D-D66D1FFA10B0}"/>
          </ac:spMkLst>
        </pc:spChg>
        <pc:spChg chg="ord">
          <ac:chgData name="McKane, Jeanne" userId="ccaae3d9-a257-43fb-bdc8-036ccece4828" providerId="ADAL" clId="{936ECA73-5736-4552-8222-B91B6FB42FFC}" dt="2024-03-27T19:33:59.840" v="399" actId="13244"/>
          <ac:spMkLst>
            <pc:docMk/>
            <pc:sldMk cId="193826948" sldId="400"/>
            <ac:spMk id="9" creationId="{88473CDD-13F8-8118-0452-F274E29EA5D9}"/>
          </ac:spMkLst>
        </pc:spChg>
      </pc:sldChg>
      <pc:sldChg chg="modSp mod">
        <pc:chgData name="McKane, Jeanne" userId="ccaae3d9-a257-43fb-bdc8-036ccece4828" providerId="ADAL" clId="{936ECA73-5736-4552-8222-B91B6FB42FFC}" dt="2024-03-27T19:34:10.356" v="402" actId="962"/>
        <pc:sldMkLst>
          <pc:docMk/>
          <pc:sldMk cId="1046703514" sldId="401"/>
        </pc:sldMkLst>
        <pc:spChg chg="mod">
          <ac:chgData name="McKane, Jeanne" userId="ccaae3d9-a257-43fb-bdc8-036ccece4828" providerId="ADAL" clId="{936ECA73-5736-4552-8222-B91B6FB42FFC}" dt="2024-03-27T19:34:10.356" v="402" actId="962"/>
          <ac:spMkLst>
            <pc:docMk/>
            <pc:sldMk cId="1046703514" sldId="401"/>
            <ac:spMk id="2" creationId="{87AFD8F3-295D-C911-5CBF-18B0010B6208}"/>
          </ac:spMkLst>
        </pc:spChg>
        <pc:spChg chg="ord">
          <ac:chgData name="McKane, Jeanne" userId="ccaae3d9-a257-43fb-bdc8-036ccece4828" providerId="ADAL" clId="{936ECA73-5736-4552-8222-B91B6FB42FFC}" dt="2024-03-27T19:34:09.512" v="401" actId="13244"/>
          <ac:spMkLst>
            <pc:docMk/>
            <pc:sldMk cId="1046703514" sldId="401"/>
            <ac:spMk id="9" creationId="{88473CDD-13F8-8118-0452-F274E29EA5D9}"/>
          </ac:spMkLst>
        </pc:spChg>
      </pc:sldChg>
      <pc:sldChg chg="modSp mod">
        <pc:chgData name="McKane, Jeanne" userId="ccaae3d9-a257-43fb-bdc8-036ccece4828" providerId="ADAL" clId="{936ECA73-5736-4552-8222-B91B6FB42FFC}" dt="2024-03-27T19:34:15.944" v="404" actId="962"/>
        <pc:sldMkLst>
          <pc:docMk/>
          <pc:sldMk cId="2343564118" sldId="402"/>
        </pc:sldMkLst>
        <pc:spChg chg="mod">
          <ac:chgData name="McKane, Jeanne" userId="ccaae3d9-a257-43fb-bdc8-036ccece4828" providerId="ADAL" clId="{936ECA73-5736-4552-8222-B91B6FB42FFC}" dt="2024-03-27T19:34:15.944" v="404" actId="962"/>
          <ac:spMkLst>
            <pc:docMk/>
            <pc:sldMk cId="2343564118" sldId="402"/>
            <ac:spMk id="2" creationId="{F007E533-25FA-CBB1-0251-5AF2868B5E1C}"/>
          </ac:spMkLst>
        </pc:spChg>
        <pc:spChg chg="ord">
          <ac:chgData name="McKane, Jeanne" userId="ccaae3d9-a257-43fb-bdc8-036ccece4828" providerId="ADAL" clId="{936ECA73-5736-4552-8222-B91B6FB42FFC}" dt="2024-03-27T19:34:15.089" v="403" actId="13244"/>
          <ac:spMkLst>
            <pc:docMk/>
            <pc:sldMk cId="2343564118" sldId="402"/>
            <ac:spMk id="9" creationId="{88473CDD-13F8-8118-0452-F274E29EA5D9}"/>
          </ac:spMkLst>
        </pc:spChg>
      </pc:sldChg>
      <pc:sldChg chg="modSp mod">
        <pc:chgData name="McKane, Jeanne" userId="ccaae3d9-a257-43fb-bdc8-036ccece4828" providerId="ADAL" clId="{936ECA73-5736-4552-8222-B91B6FB42FFC}" dt="2024-03-27T19:34:20.283" v="406" actId="962"/>
        <pc:sldMkLst>
          <pc:docMk/>
          <pc:sldMk cId="4170056715" sldId="403"/>
        </pc:sldMkLst>
        <pc:spChg chg="mod">
          <ac:chgData name="McKane, Jeanne" userId="ccaae3d9-a257-43fb-bdc8-036ccece4828" providerId="ADAL" clId="{936ECA73-5736-4552-8222-B91B6FB42FFC}" dt="2024-03-27T19:34:20.283" v="406" actId="962"/>
          <ac:spMkLst>
            <pc:docMk/>
            <pc:sldMk cId="4170056715" sldId="403"/>
            <ac:spMk id="2" creationId="{A53231DE-504D-2331-6998-1CD8CECE1279}"/>
          </ac:spMkLst>
        </pc:spChg>
        <pc:spChg chg="ord">
          <ac:chgData name="McKane, Jeanne" userId="ccaae3d9-a257-43fb-bdc8-036ccece4828" providerId="ADAL" clId="{936ECA73-5736-4552-8222-B91B6FB42FFC}" dt="2024-03-27T19:34:19.381" v="405" actId="13244"/>
          <ac:spMkLst>
            <pc:docMk/>
            <pc:sldMk cId="4170056715" sldId="403"/>
            <ac:spMk id="9" creationId="{88473CDD-13F8-8118-0452-F274E29EA5D9}"/>
          </ac:spMkLst>
        </pc:spChg>
      </pc:sldChg>
      <pc:sldChg chg="modSp mod">
        <pc:chgData name="McKane, Jeanne" userId="ccaae3d9-a257-43fb-bdc8-036ccece4828" providerId="ADAL" clId="{936ECA73-5736-4552-8222-B91B6FB42FFC}" dt="2024-03-27T19:34:25.150" v="408" actId="962"/>
        <pc:sldMkLst>
          <pc:docMk/>
          <pc:sldMk cId="1666205284" sldId="404"/>
        </pc:sldMkLst>
        <pc:spChg chg="mod">
          <ac:chgData name="McKane, Jeanne" userId="ccaae3d9-a257-43fb-bdc8-036ccece4828" providerId="ADAL" clId="{936ECA73-5736-4552-8222-B91B6FB42FFC}" dt="2024-03-27T19:34:25.150" v="408" actId="962"/>
          <ac:spMkLst>
            <pc:docMk/>
            <pc:sldMk cId="1666205284" sldId="404"/>
            <ac:spMk id="2" creationId="{30FF7235-5B97-9862-D9DA-8CE1104E1EF7}"/>
          </ac:spMkLst>
        </pc:spChg>
        <pc:spChg chg="ord">
          <ac:chgData name="McKane, Jeanne" userId="ccaae3d9-a257-43fb-bdc8-036ccece4828" providerId="ADAL" clId="{936ECA73-5736-4552-8222-B91B6FB42FFC}" dt="2024-03-27T19:34:24.031" v="407" actId="13244"/>
          <ac:spMkLst>
            <pc:docMk/>
            <pc:sldMk cId="1666205284" sldId="404"/>
            <ac:spMk id="9" creationId="{88473CDD-13F8-8118-0452-F274E29EA5D9}"/>
          </ac:spMkLst>
        </pc:spChg>
      </pc:sldChg>
      <pc:sldChg chg="modSp mod">
        <pc:chgData name="McKane, Jeanne" userId="ccaae3d9-a257-43fb-bdc8-036ccece4828" providerId="ADAL" clId="{936ECA73-5736-4552-8222-B91B6FB42FFC}" dt="2024-03-27T19:34:29.854" v="410" actId="962"/>
        <pc:sldMkLst>
          <pc:docMk/>
          <pc:sldMk cId="2073364957" sldId="405"/>
        </pc:sldMkLst>
        <pc:spChg chg="mod">
          <ac:chgData name="McKane, Jeanne" userId="ccaae3d9-a257-43fb-bdc8-036ccece4828" providerId="ADAL" clId="{936ECA73-5736-4552-8222-B91B6FB42FFC}" dt="2024-03-27T19:34:29.854" v="410" actId="962"/>
          <ac:spMkLst>
            <pc:docMk/>
            <pc:sldMk cId="2073364957" sldId="405"/>
            <ac:spMk id="2" creationId="{9CF9FA70-221B-F1B1-B888-E1756856F0B9}"/>
          </ac:spMkLst>
        </pc:spChg>
        <pc:spChg chg="ord">
          <ac:chgData name="McKane, Jeanne" userId="ccaae3d9-a257-43fb-bdc8-036ccece4828" providerId="ADAL" clId="{936ECA73-5736-4552-8222-B91B6FB42FFC}" dt="2024-03-27T19:34:28.670" v="409" actId="13244"/>
          <ac:spMkLst>
            <pc:docMk/>
            <pc:sldMk cId="2073364957" sldId="405"/>
            <ac:spMk id="9" creationId="{88473CDD-13F8-8118-0452-F274E29EA5D9}"/>
          </ac:spMkLst>
        </pc:spChg>
      </pc:sldChg>
      <pc:sldChg chg="modSp">
        <pc:chgData name="McKane, Jeanne" userId="ccaae3d9-a257-43fb-bdc8-036ccece4828" providerId="ADAL" clId="{936ECA73-5736-4552-8222-B91B6FB42FFC}" dt="2024-03-27T19:29:59.650" v="362" actId="13244"/>
        <pc:sldMkLst>
          <pc:docMk/>
          <pc:sldMk cId="2617603408" sldId="409"/>
        </pc:sldMkLst>
        <pc:spChg chg="mod">
          <ac:chgData name="McKane, Jeanne" userId="ccaae3d9-a257-43fb-bdc8-036ccece4828" providerId="ADAL" clId="{936ECA73-5736-4552-8222-B91B6FB42FFC}" dt="2024-03-27T19:29:51.931" v="360" actId="962"/>
          <ac:spMkLst>
            <pc:docMk/>
            <pc:sldMk cId="2617603408" sldId="409"/>
            <ac:spMk id="3" creationId="{A4468D4A-8478-C1E7-CDAE-016A8E1EF72F}"/>
          </ac:spMkLst>
        </pc:spChg>
        <pc:spChg chg="mod">
          <ac:chgData name="McKane, Jeanne" userId="ccaae3d9-a257-43fb-bdc8-036ccece4828" providerId="ADAL" clId="{936ECA73-5736-4552-8222-B91B6FB42FFC}" dt="2024-03-27T19:29:57.236" v="361" actId="13244"/>
          <ac:spMkLst>
            <pc:docMk/>
            <pc:sldMk cId="2617603408" sldId="409"/>
            <ac:spMk id="5" creationId="{3B1E1437-1366-8104-3771-342090111783}"/>
          </ac:spMkLst>
        </pc:spChg>
        <pc:graphicFrameChg chg="mod">
          <ac:chgData name="McKane, Jeanne" userId="ccaae3d9-a257-43fb-bdc8-036ccece4828" providerId="ADAL" clId="{936ECA73-5736-4552-8222-B91B6FB42FFC}" dt="2024-03-27T19:29:59.650" v="362" actId="13244"/>
          <ac:graphicFrameMkLst>
            <pc:docMk/>
            <pc:sldMk cId="2617603408" sldId="409"/>
            <ac:graphicFrameMk id="4" creationId="{471778B1-2A3F-A5F3-5DC5-C10828FB448A}"/>
          </ac:graphicFrameMkLst>
        </pc:graphicFrameChg>
      </pc:sldChg>
      <pc:sldChg chg="modSp mod">
        <pc:chgData name="McKane, Jeanne" userId="ccaae3d9-a257-43fb-bdc8-036ccece4828" providerId="ADAL" clId="{936ECA73-5736-4552-8222-B91B6FB42FFC}" dt="2024-03-27T19:32:33.398" v="378" actId="962"/>
        <pc:sldMkLst>
          <pc:docMk/>
          <pc:sldMk cId="287262502" sldId="410"/>
        </pc:sldMkLst>
        <pc:spChg chg="mod">
          <ac:chgData name="McKane, Jeanne" userId="ccaae3d9-a257-43fb-bdc8-036ccece4828" providerId="ADAL" clId="{936ECA73-5736-4552-8222-B91B6FB42FFC}" dt="2024-03-27T19:32:33.398" v="378" actId="962"/>
          <ac:spMkLst>
            <pc:docMk/>
            <pc:sldMk cId="287262502" sldId="410"/>
            <ac:spMk id="5" creationId="{7D48A922-819F-8AA7-5C84-717E5952F21A}"/>
          </ac:spMkLst>
        </pc:spChg>
      </pc:sldChg>
      <pc:sldChg chg="modSp mod">
        <pc:chgData name="McKane, Jeanne" userId="ccaae3d9-a257-43fb-bdc8-036ccece4828" providerId="ADAL" clId="{936ECA73-5736-4552-8222-B91B6FB42FFC}" dt="2024-03-27T19:31:59.733" v="375" actId="962"/>
        <pc:sldMkLst>
          <pc:docMk/>
          <pc:sldMk cId="2214125737" sldId="411"/>
        </pc:sldMkLst>
        <pc:spChg chg="mod">
          <ac:chgData name="McKane, Jeanne" userId="ccaae3d9-a257-43fb-bdc8-036ccece4828" providerId="ADAL" clId="{936ECA73-5736-4552-8222-B91B6FB42FFC}" dt="2024-03-27T19:31:59.733" v="375" actId="962"/>
          <ac:spMkLst>
            <pc:docMk/>
            <pc:sldMk cId="2214125737" sldId="411"/>
            <ac:spMk id="6" creationId="{87BF8142-8F39-DB5D-D157-6DC5892E26F2}"/>
          </ac:spMkLst>
        </pc:spChg>
      </pc:sldChg>
      <pc:sldChg chg="modSp mod">
        <pc:chgData name="McKane, Jeanne" userId="ccaae3d9-a257-43fb-bdc8-036ccece4828" providerId="ADAL" clId="{936ECA73-5736-4552-8222-B91B6FB42FFC}" dt="2024-03-27T19:32:13.628" v="377" actId="962"/>
        <pc:sldMkLst>
          <pc:docMk/>
          <pc:sldMk cId="1330298312" sldId="413"/>
        </pc:sldMkLst>
        <pc:spChg chg="mod">
          <ac:chgData name="McKane, Jeanne" userId="ccaae3d9-a257-43fb-bdc8-036ccece4828" providerId="ADAL" clId="{936ECA73-5736-4552-8222-B91B6FB42FFC}" dt="2024-03-27T19:32:13.628" v="377" actId="962"/>
          <ac:spMkLst>
            <pc:docMk/>
            <pc:sldMk cId="1330298312" sldId="413"/>
            <ac:spMk id="3" creationId="{F5868A0A-58FC-BD42-04F9-527D79476D54}"/>
          </ac:spMkLst>
        </pc:spChg>
      </pc:sldChg>
      <pc:sldChg chg="modSp">
        <pc:chgData name="McKane, Jeanne" userId="ccaae3d9-a257-43fb-bdc8-036ccece4828" providerId="ADAL" clId="{936ECA73-5736-4552-8222-B91B6FB42FFC}" dt="2024-03-27T19:29:37.688" v="359" actId="962"/>
        <pc:sldMkLst>
          <pc:docMk/>
          <pc:sldMk cId="2887958363" sldId="414"/>
        </pc:sldMkLst>
        <pc:spChg chg="mod">
          <ac:chgData name="McKane, Jeanne" userId="ccaae3d9-a257-43fb-bdc8-036ccece4828" providerId="ADAL" clId="{936ECA73-5736-4552-8222-B91B6FB42FFC}" dt="2024-03-27T19:29:30.608" v="357" actId="13244"/>
          <ac:spMkLst>
            <pc:docMk/>
            <pc:sldMk cId="2887958363" sldId="414"/>
            <ac:spMk id="4" creationId="{E1177351-4A86-E309-A8C6-A054A4855DDA}"/>
          </ac:spMkLst>
        </pc:spChg>
        <pc:spChg chg="mod">
          <ac:chgData name="McKane, Jeanne" userId="ccaae3d9-a257-43fb-bdc8-036ccece4828" providerId="ADAL" clId="{936ECA73-5736-4552-8222-B91B6FB42FFC}" dt="2024-03-27T19:29:37.688" v="359" actId="962"/>
          <ac:spMkLst>
            <pc:docMk/>
            <pc:sldMk cId="2887958363" sldId="414"/>
            <ac:spMk id="5" creationId="{F1D30C5D-D96D-0422-A859-489CD9BE5220}"/>
          </ac:spMkLst>
        </pc:spChg>
        <pc:graphicFrameChg chg="mod">
          <ac:chgData name="McKane, Jeanne" userId="ccaae3d9-a257-43fb-bdc8-036ccece4828" providerId="ADAL" clId="{936ECA73-5736-4552-8222-B91B6FB42FFC}" dt="2024-03-27T19:29:33.125" v="358" actId="13244"/>
          <ac:graphicFrameMkLst>
            <pc:docMk/>
            <pc:sldMk cId="2887958363" sldId="414"/>
            <ac:graphicFrameMk id="3" creationId="{D734231F-B176-BFA4-E01D-E4C6A54B49E7}"/>
          </ac:graphicFrameMkLst>
        </pc:graphicFrameChg>
      </pc:sldChg>
      <pc:sldChg chg="modSp mod">
        <pc:chgData name="McKane, Jeanne" userId="ccaae3d9-a257-43fb-bdc8-036ccece4828" providerId="ADAL" clId="{936ECA73-5736-4552-8222-B91B6FB42FFC}" dt="2024-03-27T19:28:48.890" v="353" actId="33553"/>
        <pc:sldMkLst>
          <pc:docMk/>
          <pc:sldMk cId="3673535282" sldId="415"/>
        </pc:sldMkLst>
        <pc:spChg chg="mod">
          <ac:chgData name="McKane, Jeanne" userId="ccaae3d9-a257-43fb-bdc8-036ccece4828" providerId="ADAL" clId="{936ECA73-5736-4552-8222-B91B6FB42FFC}" dt="2024-03-27T19:28:48.890" v="353" actId="33553"/>
          <ac:spMkLst>
            <pc:docMk/>
            <pc:sldMk cId="3673535282" sldId="415"/>
            <ac:spMk id="3" creationId="{28E49F21-0E93-A022-1D81-1462AB999B0D}"/>
          </ac:spMkLst>
        </pc:spChg>
      </pc:sldChg>
    </pc:docChg>
  </pc:docChgLst>
  <pc:docChgLst>
    <pc:chgData name="Kennedy-Yee, Carol" userId="S::carol.kennedy@ontariohealth.ca::b448f05e-9d95-41d1-a36c-f2fb5d9947b0" providerId="AD" clId="Web-{C17FC6FB-97F9-03A8-C3D7-652751B14A61}"/>
    <pc:docChg chg="">
      <pc:chgData name="Kennedy-Yee, Carol" userId="S::carol.kennedy@ontariohealth.ca::b448f05e-9d95-41d1-a36c-f2fb5d9947b0" providerId="AD" clId="Web-{C17FC6FB-97F9-03A8-C3D7-652751B14A61}" dt="2023-11-20T13:57:17.824" v="1"/>
      <pc:docMkLst>
        <pc:docMk/>
      </pc:docMkLst>
      <pc:sldChg chg="modCm">
        <pc:chgData name="Kennedy-Yee, Carol" userId="S::carol.kennedy@ontariohealth.ca::b448f05e-9d95-41d1-a36c-f2fb5d9947b0" providerId="AD" clId="Web-{C17FC6FB-97F9-03A8-C3D7-652751B14A61}" dt="2023-11-20T13:55:56.604" v="0"/>
        <pc:sldMkLst>
          <pc:docMk/>
          <pc:sldMk cId="287262502" sldId="410"/>
        </pc:sldMkLst>
      </pc:sldChg>
      <pc:sldChg chg="modCm">
        <pc:chgData name="Kennedy-Yee, Carol" userId="S::carol.kennedy@ontariohealth.ca::b448f05e-9d95-41d1-a36c-f2fb5d9947b0" providerId="AD" clId="Web-{C17FC6FB-97F9-03A8-C3D7-652751B14A61}" dt="2023-11-20T13:57:17.824" v="1"/>
        <pc:sldMkLst>
          <pc:docMk/>
          <pc:sldMk cId="2887958363" sldId="414"/>
        </pc:sldMkLst>
      </pc:sldChg>
    </pc:docChg>
  </pc:docChgLst>
  <pc:docChgLst>
    <pc:chgData name="McKane, Jeanne" userId="ccaae3d9-a257-43fb-bdc8-036ccece4828" providerId="ADAL" clId="{5E2A3A71-3D36-4CBD-8553-24FE1CC22999}"/>
    <pc:docChg chg="modSld sldOrd">
      <pc:chgData name="McKane, Jeanne" userId="ccaae3d9-a257-43fb-bdc8-036ccece4828" providerId="ADAL" clId="{5E2A3A71-3D36-4CBD-8553-24FE1CC22999}" dt="2024-01-31T15:23:51.182" v="138"/>
      <pc:docMkLst>
        <pc:docMk/>
      </pc:docMkLst>
      <pc:sldChg chg="delCm modCm">
        <pc:chgData name="McKane, Jeanne" userId="ccaae3d9-a257-43fb-bdc8-036ccece4828" providerId="ADAL" clId="{5E2A3A71-3D36-4CBD-8553-24FE1CC22999}" dt="2024-01-31T15:23:51.182" v="138"/>
        <pc:sldMkLst>
          <pc:docMk/>
          <pc:sldMk cId="925506241" sldId="322"/>
        </pc:sldMkLst>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5E2A3A71-3D36-4CBD-8553-24FE1CC22999}" dt="2024-01-31T15:23:51.182" v="138"/>
              <pc2:cmMkLst xmlns:pc2="http://schemas.microsoft.com/office/powerpoint/2019/9/main/command">
                <pc:docMk/>
                <pc:sldMk cId="925506241" sldId="322"/>
                <pc2:cmMk id="{624EECB2-7501-4E59-93A1-C663927085F3}"/>
              </pc2:cmMkLst>
            </pc226:cmChg>
          </p:ext>
        </pc:extLst>
      </pc:sldChg>
      <pc:sldChg chg="modSp mod modNotesTx">
        <pc:chgData name="McKane, Jeanne" userId="ccaae3d9-a257-43fb-bdc8-036ccece4828" providerId="ADAL" clId="{5E2A3A71-3D36-4CBD-8553-24FE1CC22999}" dt="2024-01-26T17:33:18.652" v="134" actId="1037"/>
        <pc:sldMkLst>
          <pc:docMk/>
          <pc:sldMk cId="482592697" sldId="359"/>
        </pc:sldMkLst>
        <pc:spChg chg="mod">
          <ac:chgData name="McKane, Jeanne" userId="ccaae3d9-a257-43fb-bdc8-036ccece4828" providerId="ADAL" clId="{5E2A3A71-3D36-4CBD-8553-24FE1CC22999}" dt="2024-01-26T17:33:18.652" v="134" actId="1037"/>
          <ac:spMkLst>
            <pc:docMk/>
            <pc:sldMk cId="482592697" sldId="359"/>
            <ac:spMk id="7" creationId="{F78A8C55-0FAA-AC09-AE6C-D0AA969EA9FB}"/>
          </ac:spMkLst>
        </pc:spChg>
        <pc:spChg chg="mod">
          <ac:chgData name="McKane, Jeanne" userId="ccaae3d9-a257-43fb-bdc8-036ccece4828" providerId="ADAL" clId="{5E2A3A71-3D36-4CBD-8553-24FE1CC22999}" dt="2024-01-26T17:31:57.038" v="83" actId="1036"/>
          <ac:spMkLst>
            <pc:docMk/>
            <pc:sldMk cId="482592697" sldId="359"/>
            <ac:spMk id="9" creationId="{F26C9640-EA3A-E14C-7E08-C84D4F09D62D}"/>
          </ac:spMkLst>
        </pc:spChg>
        <pc:picChg chg="mod">
          <ac:chgData name="McKane, Jeanne" userId="ccaae3d9-a257-43fb-bdc8-036ccece4828" providerId="ADAL" clId="{5E2A3A71-3D36-4CBD-8553-24FE1CC22999}" dt="2024-01-26T17:31:57.038" v="83" actId="1036"/>
          <ac:picMkLst>
            <pc:docMk/>
            <pc:sldMk cId="482592697" sldId="359"/>
            <ac:picMk id="8" creationId="{62BAC47B-321B-FB6B-35E8-5713DE0FE6B0}"/>
          </ac:picMkLst>
        </pc:picChg>
        <pc:picChg chg="mod">
          <ac:chgData name="McKane, Jeanne" userId="ccaae3d9-a257-43fb-bdc8-036ccece4828" providerId="ADAL" clId="{5E2A3A71-3D36-4CBD-8553-24FE1CC22999}" dt="2024-01-26T17:33:18.652" v="134" actId="1037"/>
          <ac:picMkLst>
            <pc:docMk/>
            <pc:sldMk cId="482592697" sldId="359"/>
            <ac:picMk id="17" creationId="{73A26E69-A607-E2A9-5FCC-5F3E998DA403}"/>
          </ac:picMkLst>
        </pc:picChg>
      </pc:sldChg>
      <pc:sldChg chg="ord">
        <pc:chgData name="McKane, Jeanne" userId="ccaae3d9-a257-43fb-bdc8-036ccece4828" providerId="ADAL" clId="{5E2A3A71-3D36-4CBD-8553-24FE1CC22999}" dt="2024-01-26T17:33:31.539" v="136"/>
        <pc:sldMkLst>
          <pc:docMk/>
          <pc:sldMk cId="4193221867" sldId="367"/>
        </pc:sldMkLst>
      </pc:sldChg>
    </pc:docChg>
  </pc:docChgLst>
  <pc:docChgLst>
    <pc:chgData clId="Web-{60891571-3119-49F2-BCA7-73D4C151F034}"/>
    <pc:docChg chg="">
      <pc:chgData name="" userId="" providerId="" clId="Web-{60891571-3119-49F2-BCA7-73D4C151F034}" dt="2023-11-27T20:32:52.611" v="0"/>
      <pc:docMkLst>
        <pc:docMk/>
      </pc:docMkLst>
      <pc:sldChg chg="modCm">
        <pc:chgData name="" userId="" providerId="" clId="Web-{60891571-3119-49F2-BCA7-73D4C151F034}" dt="2023-11-27T20:32:52.611" v="0"/>
        <pc:sldMkLst>
          <pc:docMk/>
          <pc:sldMk cId="2887958363" sldId="414"/>
        </pc:sldMkLst>
      </pc:sldChg>
    </pc:docChg>
  </pc:docChgLst>
  <pc:docChgLst>
    <pc:chgData name="Costante, Alicia" userId="S::alicia.costante@ontariohealth.ca::088730f9-fd58-499f-8459-bd7b32429f13" providerId="AD" clId="Web-{A5BCEB52-BE81-EE68-30E9-7EF0171832A5}"/>
    <pc:docChg chg="modSld">
      <pc:chgData name="Costante, Alicia" userId="S::alicia.costante@ontariohealth.ca::088730f9-fd58-499f-8459-bd7b32429f13" providerId="AD" clId="Web-{A5BCEB52-BE81-EE68-30E9-7EF0171832A5}" dt="2023-11-10T13:42:42.954" v="4"/>
      <pc:docMkLst>
        <pc:docMk/>
      </pc:docMkLst>
      <pc:sldChg chg="modSp">
        <pc:chgData name="Costante, Alicia" userId="S::alicia.costante@ontariohealth.ca::088730f9-fd58-499f-8459-bd7b32429f13" providerId="AD" clId="Web-{A5BCEB52-BE81-EE68-30E9-7EF0171832A5}" dt="2023-11-10T13:42:11.172" v="3" actId="20577"/>
        <pc:sldMkLst>
          <pc:docMk/>
          <pc:sldMk cId="81161874" sldId="390"/>
        </pc:sldMkLst>
        <pc:spChg chg="mod">
          <ac:chgData name="Costante, Alicia" userId="S::alicia.costante@ontariohealth.ca::088730f9-fd58-499f-8459-bd7b32429f13" providerId="AD" clId="Web-{A5BCEB52-BE81-EE68-30E9-7EF0171832A5}" dt="2023-11-10T13:42:11.172" v="3" actId="20577"/>
          <ac:spMkLst>
            <pc:docMk/>
            <pc:sldMk cId="81161874" sldId="390"/>
            <ac:spMk id="4" creationId="{34B929EA-085D-03CC-8ABC-3FFBF3231F85}"/>
          </ac:spMkLst>
        </pc:spChg>
      </pc:sldChg>
      <pc:sldChg chg="modCm">
        <pc:chgData name="Costante, Alicia" userId="S::alicia.costante@ontariohealth.ca::088730f9-fd58-499f-8459-bd7b32429f13" providerId="AD" clId="Web-{A5BCEB52-BE81-EE68-30E9-7EF0171832A5}" dt="2023-11-10T13:42:42.954" v="4"/>
        <pc:sldMkLst>
          <pc:docMk/>
          <pc:sldMk cId="2887958363" sldId="414"/>
        </pc:sldMkLst>
      </pc:sldChg>
    </pc:docChg>
  </pc:docChgLst>
  <pc:docChgLst>
    <pc:chgData name="McKane, Jeanne" userId="ccaae3d9-a257-43fb-bdc8-036ccece4828" providerId="ADAL" clId="{0294391E-DA27-46DE-88EC-C7A42855355D}"/>
    <pc:docChg chg="custSel addSld delSld modSld">
      <pc:chgData name="McKane, Jeanne" userId="ccaae3d9-a257-43fb-bdc8-036ccece4828" providerId="ADAL" clId="{0294391E-DA27-46DE-88EC-C7A42855355D}" dt="2023-12-04T21:36:38.832" v="604" actId="313"/>
      <pc:docMkLst>
        <pc:docMk/>
      </pc:docMkLst>
      <pc:sldChg chg="modSp modCm">
        <pc:chgData name="McKane, Jeanne" userId="ccaae3d9-a257-43fb-bdc8-036ccece4828" providerId="ADAL" clId="{0294391E-DA27-46DE-88EC-C7A42855355D}" dt="2023-12-04T21:30:52.500" v="592" actId="962"/>
        <pc:sldMkLst>
          <pc:docMk/>
          <pc:sldMk cId="925506241" sldId="322"/>
        </pc:sldMkLst>
        <pc:picChg chg="mod">
          <ac:chgData name="McKane, Jeanne" userId="ccaae3d9-a257-43fb-bdc8-036ccece4828" providerId="ADAL" clId="{0294391E-DA27-46DE-88EC-C7A42855355D}" dt="2023-12-04T21:30:52.500" v="592" actId="962"/>
          <ac:picMkLst>
            <pc:docMk/>
            <pc:sldMk cId="925506241" sldId="322"/>
            <ac:picMk id="3" creationId="{F83D6686-0ABD-A596-BD8C-7D64FB5C3A1A}"/>
          </ac:picMkLst>
        </pc:picChg>
      </pc:sldChg>
      <pc:sldChg chg="addSp modSp mod delCm">
        <pc:chgData name="McKane, Jeanne" userId="ccaae3d9-a257-43fb-bdc8-036ccece4828" providerId="ADAL" clId="{0294391E-DA27-46DE-88EC-C7A42855355D}" dt="2023-12-04T21:29:30.868" v="586" actId="13244"/>
        <pc:sldMkLst>
          <pc:docMk/>
          <pc:sldMk cId="482592697" sldId="359"/>
        </pc:sldMkLst>
        <pc:picChg chg="add mod">
          <ac:chgData name="McKane, Jeanne" userId="ccaae3d9-a257-43fb-bdc8-036ccece4828" providerId="ADAL" clId="{0294391E-DA27-46DE-88EC-C7A42855355D}" dt="2023-12-04T21:29:12.428" v="584" actId="962"/>
          <ac:picMkLst>
            <pc:docMk/>
            <pc:sldMk cId="482592697" sldId="359"/>
            <ac:picMk id="14" creationId="{8D12FF5E-5596-AFF3-9025-FDAD5DC5DF04}"/>
          </ac:picMkLst>
        </pc:picChg>
        <pc:picChg chg="add mod">
          <ac:chgData name="McKane, Jeanne" userId="ccaae3d9-a257-43fb-bdc8-036ccece4828" providerId="ADAL" clId="{0294391E-DA27-46DE-88EC-C7A42855355D}" dt="2023-12-04T21:29:08.581" v="582" actId="13244"/>
          <ac:picMkLst>
            <pc:docMk/>
            <pc:sldMk cId="482592697" sldId="359"/>
            <ac:picMk id="15" creationId="{2D30AE04-7724-3C59-F002-0C764665D3FB}"/>
          </ac:picMkLst>
        </pc:picChg>
        <pc:picChg chg="add mod">
          <ac:chgData name="McKane, Jeanne" userId="ccaae3d9-a257-43fb-bdc8-036ccece4828" providerId="ADAL" clId="{0294391E-DA27-46DE-88EC-C7A42855355D}" dt="2023-12-04T21:29:27.248" v="585" actId="13244"/>
          <ac:picMkLst>
            <pc:docMk/>
            <pc:sldMk cId="482592697" sldId="359"/>
            <ac:picMk id="16" creationId="{672C1BE6-73F4-80A3-1E8A-7346A0DAF1A0}"/>
          </ac:picMkLst>
        </pc:picChg>
        <pc:picChg chg="add mod">
          <ac:chgData name="McKane, Jeanne" userId="ccaae3d9-a257-43fb-bdc8-036ccece4828" providerId="ADAL" clId="{0294391E-DA27-46DE-88EC-C7A42855355D}" dt="2023-12-04T21:29:30.868" v="586" actId="13244"/>
          <ac:picMkLst>
            <pc:docMk/>
            <pc:sldMk cId="482592697" sldId="359"/>
            <ac:picMk id="17" creationId="{73A26E69-A607-E2A9-5FCC-5F3E998DA403}"/>
          </ac:picMkLst>
        </pc:picChg>
      </pc:sldChg>
      <pc:sldChg chg="addSp delSp modSp mod delCm">
        <pc:chgData name="McKane, Jeanne" userId="ccaae3d9-a257-43fb-bdc8-036ccece4828" providerId="ADAL" clId="{0294391E-DA27-46DE-88EC-C7A42855355D}" dt="2023-12-04T21:22:14.775" v="239"/>
        <pc:sldMkLst>
          <pc:docMk/>
          <pc:sldMk cId="3239380564" sldId="361"/>
        </pc:sldMkLst>
        <pc:spChg chg="del">
          <ac:chgData name="McKane, Jeanne" userId="ccaae3d9-a257-43fb-bdc8-036ccece4828" providerId="ADAL" clId="{0294391E-DA27-46DE-88EC-C7A42855355D}" dt="2023-12-04T21:20:31.089" v="22" actId="931"/>
          <ac:spMkLst>
            <pc:docMk/>
            <pc:sldMk cId="3239380564" sldId="361"/>
            <ac:spMk id="13" creationId="{B46ED085-5A86-F3A7-77E6-832996C5C778}"/>
          </ac:spMkLst>
        </pc:spChg>
        <pc:picChg chg="add mod modCrop">
          <ac:chgData name="McKane, Jeanne" userId="ccaae3d9-a257-43fb-bdc8-036ccece4828" providerId="ADAL" clId="{0294391E-DA27-46DE-88EC-C7A42855355D}" dt="2023-12-04T21:21:22.384" v="133" actId="962"/>
          <ac:picMkLst>
            <pc:docMk/>
            <pc:sldMk cId="3239380564" sldId="361"/>
            <ac:picMk id="4" creationId="{C2E663FB-A6EC-F776-F5EA-627FD9EE9D19}"/>
          </ac:picMkLst>
        </pc:picChg>
      </pc:sldChg>
      <pc:sldChg chg="addSp delSp modSp mod delCm">
        <pc:chgData name="McKane, Jeanne" userId="ccaae3d9-a257-43fb-bdc8-036ccece4828" providerId="ADAL" clId="{0294391E-DA27-46DE-88EC-C7A42855355D}" dt="2023-12-04T21:23:03.916" v="417" actId="962"/>
        <pc:sldMkLst>
          <pc:docMk/>
          <pc:sldMk cId="2687523301" sldId="366"/>
        </pc:sldMkLst>
        <pc:spChg chg="del">
          <ac:chgData name="McKane, Jeanne" userId="ccaae3d9-a257-43fb-bdc8-036ccece4828" providerId="ADAL" clId="{0294391E-DA27-46DE-88EC-C7A42855355D}" dt="2023-12-04T21:22:34.253" v="241" actId="478"/>
          <ac:spMkLst>
            <pc:docMk/>
            <pc:sldMk cId="2687523301" sldId="366"/>
            <ac:spMk id="13" creationId="{B46ED085-5A86-F3A7-77E6-832996C5C778}"/>
          </ac:spMkLst>
        </pc:spChg>
        <pc:picChg chg="add mod">
          <ac:chgData name="McKane, Jeanne" userId="ccaae3d9-a257-43fb-bdc8-036ccece4828" providerId="ADAL" clId="{0294391E-DA27-46DE-88EC-C7A42855355D}" dt="2023-12-04T21:23:03.916" v="417" actId="962"/>
          <ac:picMkLst>
            <pc:docMk/>
            <pc:sldMk cId="2687523301" sldId="366"/>
            <ac:picMk id="3" creationId="{2FD6B7E8-BB3E-F613-4866-485F75E4FBFF}"/>
          </ac:picMkLst>
        </pc:picChg>
      </pc:sldChg>
      <pc:sldChg chg="modSp mod delCm">
        <pc:chgData name="McKane, Jeanne" userId="ccaae3d9-a257-43fb-bdc8-036ccece4828" providerId="ADAL" clId="{0294391E-DA27-46DE-88EC-C7A42855355D}" dt="2023-12-04T21:23:47.566" v="553"/>
        <pc:sldMkLst>
          <pc:docMk/>
          <pc:sldMk cId="4193221867" sldId="367"/>
        </pc:sldMkLst>
        <pc:picChg chg="mod">
          <ac:chgData name="McKane, Jeanne" userId="ccaae3d9-a257-43fb-bdc8-036ccece4828" providerId="ADAL" clId="{0294391E-DA27-46DE-88EC-C7A42855355D}" dt="2023-12-04T21:23:40.997" v="552" actId="962"/>
          <ac:picMkLst>
            <pc:docMk/>
            <pc:sldMk cId="4193221867" sldId="367"/>
            <ac:picMk id="9" creationId="{B7158C9A-7D73-9634-DB0E-21358CD15D0D}"/>
          </ac:picMkLst>
        </pc:picChg>
      </pc:sldChg>
      <pc:sldChg chg="addSp modSp mod delCm modCm">
        <pc:chgData name="McKane, Jeanne" userId="ccaae3d9-a257-43fb-bdc8-036ccece4828" providerId="ADAL" clId="{0294391E-DA27-46DE-88EC-C7A42855355D}" dt="2023-12-04T21:36:34.095" v="601" actId="313"/>
        <pc:sldMkLst>
          <pc:docMk/>
          <pc:sldMk cId="863682701" sldId="379"/>
        </pc:sldMkLst>
        <pc:spChg chg="mod">
          <ac:chgData name="McKane, Jeanne" userId="ccaae3d9-a257-43fb-bdc8-036ccece4828" providerId="ADAL" clId="{0294391E-DA27-46DE-88EC-C7A42855355D}" dt="2023-12-04T21:36:34.095" v="601" actId="313"/>
          <ac:spMkLst>
            <pc:docMk/>
            <pc:sldMk cId="863682701" sldId="379"/>
            <ac:spMk id="2" creationId="{0468DB77-C676-7FBA-3B8B-6C4823E5C301}"/>
          </ac:spMkLst>
        </pc:spChg>
        <pc:spChg chg="add mod">
          <ac:chgData name="McKane, Jeanne" userId="ccaae3d9-a257-43fb-bdc8-036ccece4828" providerId="ADAL" clId="{0294391E-DA27-46DE-88EC-C7A42855355D}" dt="2023-12-04T21:30:09.137" v="590" actId="13244"/>
          <ac:spMkLst>
            <pc:docMk/>
            <pc:sldMk cId="863682701" sldId="379"/>
            <ac:spMk id="5" creationId="{8471864A-FA05-2B7F-E99A-0C32228F2669}"/>
          </ac:spMkLst>
        </pc:spChg>
      </pc:sldChg>
      <pc:sldChg chg="modNotesTx">
        <pc:chgData name="McKane, Jeanne" userId="ccaae3d9-a257-43fb-bdc8-036ccece4828" providerId="ADAL" clId="{0294391E-DA27-46DE-88EC-C7A42855355D}" dt="2023-12-04T21:36:36.730" v="602" actId="313"/>
        <pc:sldMkLst>
          <pc:docMk/>
          <pc:sldMk cId="3909832607" sldId="384"/>
        </pc:sldMkLst>
      </pc:sldChg>
      <pc:sldChg chg="modSp mod">
        <pc:chgData name="McKane, Jeanne" userId="ccaae3d9-a257-43fb-bdc8-036ccece4828" providerId="ADAL" clId="{0294391E-DA27-46DE-88EC-C7A42855355D}" dt="2023-12-04T21:36:38.832" v="604" actId="313"/>
        <pc:sldMkLst>
          <pc:docMk/>
          <pc:sldMk cId="2832015745" sldId="392"/>
        </pc:sldMkLst>
        <pc:spChg chg="mod">
          <ac:chgData name="McKane, Jeanne" userId="ccaae3d9-a257-43fb-bdc8-036ccece4828" providerId="ADAL" clId="{0294391E-DA27-46DE-88EC-C7A42855355D}" dt="2023-12-04T21:36:38.832" v="604" actId="313"/>
          <ac:spMkLst>
            <pc:docMk/>
            <pc:sldMk cId="2832015745" sldId="392"/>
            <ac:spMk id="4" creationId="{34B929EA-085D-03CC-8ABC-3FFBF3231F85}"/>
          </ac:spMkLst>
        </pc:spChg>
      </pc:sldChg>
      <pc:sldChg chg="del">
        <pc:chgData name="McKane, Jeanne" userId="ccaae3d9-a257-43fb-bdc8-036ccece4828" providerId="ADAL" clId="{0294391E-DA27-46DE-88EC-C7A42855355D}" dt="2023-12-04T21:26:45.525" v="557" actId="47"/>
        <pc:sldMkLst>
          <pc:docMk/>
          <pc:sldMk cId="1399319325" sldId="393"/>
        </pc:sldMkLst>
      </pc:sldChg>
      <pc:sldChg chg="modSp mod">
        <pc:chgData name="McKane, Jeanne" userId="ccaae3d9-a257-43fb-bdc8-036ccece4828" providerId="ADAL" clId="{0294391E-DA27-46DE-88EC-C7A42855355D}" dt="2023-12-04T21:31:15.695" v="597" actId="2"/>
        <pc:sldMkLst>
          <pc:docMk/>
          <pc:sldMk cId="1330298312" sldId="413"/>
        </pc:sldMkLst>
        <pc:spChg chg="mod">
          <ac:chgData name="McKane, Jeanne" userId="ccaae3d9-a257-43fb-bdc8-036ccece4828" providerId="ADAL" clId="{0294391E-DA27-46DE-88EC-C7A42855355D}" dt="2023-12-04T21:31:11.356" v="593" actId="2"/>
          <ac:spMkLst>
            <pc:docMk/>
            <pc:sldMk cId="1330298312" sldId="413"/>
            <ac:spMk id="7" creationId="{35AE68E8-3AF3-9450-4AC9-84AF8BF04C2B}"/>
          </ac:spMkLst>
        </pc:spChg>
        <pc:spChg chg="mod">
          <ac:chgData name="McKane, Jeanne" userId="ccaae3d9-a257-43fb-bdc8-036ccece4828" providerId="ADAL" clId="{0294391E-DA27-46DE-88EC-C7A42855355D}" dt="2023-12-04T21:31:15.695" v="597" actId="2"/>
          <ac:spMkLst>
            <pc:docMk/>
            <pc:sldMk cId="1330298312" sldId="413"/>
            <ac:spMk id="30" creationId="{EFC68A22-2A50-B8A6-F667-0B5119585A30}"/>
          </ac:spMkLst>
        </pc:spChg>
      </pc:sldChg>
      <pc:sldChg chg="delCm">
        <pc:chgData name="McKane, Jeanne" userId="ccaae3d9-a257-43fb-bdc8-036ccece4828" providerId="ADAL" clId="{0294391E-DA27-46DE-88EC-C7A42855355D}" dt="2023-12-04T17:50:36.472" v="1"/>
        <pc:sldMkLst>
          <pc:docMk/>
          <pc:sldMk cId="2887958363" sldId="414"/>
        </pc:sldMkLst>
      </pc:sldChg>
      <pc:sldChg chg="add del">
        <pc:chgData name="McKane, Jeanne" userId="ccaae3d9-a257-43fb-bdc8-036ccece4828" providerId="ADAL" clId="{0294391E-DA27-46DE-88EC-C7A42855355D}" dt="2023-12-04T21:26:32.040" v="555"/>
        <pc:sldMkLst>
          <pc:docMk/>
          <pc:sldMk cId="2024635320" sldId="415"/>
        </pc:sldMkLst>
      </pc:sldChg>
      <pc:sldChg chg="addSp modSp add mod">
        <pc:chgData name="McKane, Jeanne" userId="ccaae3d9-a257-43fb-bdc8-036ccece4828" providerId="ADAL" clId="{0294391E-DA27-46DE-88EC-C7A42855355D}" dt="2023-12-04T21:30:24.016" v="591" actId="13244"/>
        <pc:sldMkLst>
          <pc:docMk/>
          <pc:sldMk cId="3673535282" sldId="415"/>
        </pc:sldMkLst>
        <pc:spChg chg="add mod">
          <ac:chgData name="McKane, Jeanne" userId="ccaae3d9-a257-43fb-bdc8-036ccece4828" providerId="ADAL" clId="{0294391E-DA27-46DE-88EC-C7A42855355D}" dt="2023-12-04T21:27:18.748" v="559" actId="1076"/>
          <ac:spMkLst>
            <pc:docMk/>
            <pc:sldMk cId="3673535282" sldId="415"/>
            <ac:spMk id="2" creationId="{D1BF01BE-E934-8765-8BFF-FB9488701449}"/>
          </ac:spMkLst>
        </pc:spChg>
        <pc:spChg chg="add mod">
          <ac:chgData name="McKane, Jeanne" userId="ccaae3d9-a257-43fb-bdc8-036ccece4828" providerId="ADAL" clId="{0294391E-DA27-46DE-88EC-C7A42855355D}" dt="2023-12-04T21:30:24.016" v="591" actId="13244"/>
          <ac:spMkLst>
            <pc:docMk/>
            <pc:sldMk cId="3673535282" sldId="415"/>
            <ac:spMk id="4" creationId="{35908223-A616-ACE1-A56A-1C7865C9F0B8}"/>
          </ac:spMkLst>
        </pc:spChg>
      </pc:sldChg>
    </pc:docChg>
  </pc:docChgLst>
  <pc:docChgLst>
    <pc:chgData name="McKane, Jeanne" userId="S::jeanne.mckane@ontariohealth.ca::ccaae3d9-a257-43fb-bdc8-036ccece4828" providerId="AD" clId="Web-{7EB285A6-CCD4-E5FB-5C3F-CFA5A4512F4C}"/>
    <pc:docChg chg="modSld">
      <pc:chgData name="McKane, Jeanne" userId="S::jeanne.mckane@ontariohealth.ca::ccaae3d9-a257-43fb-bdc8-036ccece4828" providerId="AD" clId="Web-{7EB285A6-CCD4-E5FB-5C3F-CFA5A4512F4C}" dt="2024-01-05T19:14:11.054" v="11" actId="20577"/>
      <pc:docMkLst>
        <pc:docMk/>
      </pc:docMkLst>
      <pc:sldChg chg="modSp">
        <pc:chgData name="McKane, Jeanne" userId="S::jeanne.mckane@ontariohealth.ca::ccaae3d9-a257-43fb-bdc8-036ccece4828" providerId="AD" clId="Web-{7EB285A6-CCD4-E5FB-5C3F-CFA5A4512F4C}" dt="2024-01-05T19:13:55.820" v="7" actId="20577"/>
        <pc:sldMkLst>
          <pc:docMk/>
          <pc:sldMk cId="2617603408" sldId="409"/>
        </pc:sldMkLst>
        <pc:spChg chg="mod">
          <ac:chgData name="McKane, Jeanne" userId="S::jeanne.mckane@ontariohealth.ca::ccaae3d9-a257-43fb-bdc8-036ccece4828" providerId="AD" clId="Web-{7EB285A6-CCD4-E5FB-5C3F-CFA5A4512F4C}" dt="2024-01-05T19:13:55.820" v="7" actId="20577"/>
          <ac:spMkLst>
            <pc:docMk/>
            <pc:sldMk cId="2617603408" sldId="409"/>
            <ac:spMk id="30" creationId="{EFC68A22-2A50-B8A6-F667-0B5119585A30}"/>
          </ac:spMkLst>
        </pc:spChg>
      </pc:sldChg>
      <pc:sldChg chg="modSp">
        <pc:chgData name="McKane, Jeanne" userId="S::jeanne.mckane@ontariohealth.ca::ccaae3d9-a257-43fb-bdc8-036ccece4828" providerId="AD" clId="Web-{7EB285A6-CCD4-E5FB-5C3F-CFA5A4512F4C}" dt="2024-01-05T19:14:11.054" v="11" actId="20577"/>
        <pc:sldMkLst>
          <pc:docMk/>
          <pc:sldMk cId="287262502" sldId="410"/>
        </pc:sldMkLst>
        <pc:spChg chg="mod">
          <ac:chgData name="McKane, Jeanne" userId="S::jeanne.mckane@ontariohealth.ca::ccaae3d9-a257-43fb-bdc8-036ccece4828" providerId="AD" clId="Web-{7EB285A6-CCD4-E5FB-5C3F-CFA5A4512F4C}" dt="2024-01-05T19:14:11.054" v="11" actId="20577"/>
          <ac:spMkLst>
            <pc:docMk/>
            <pc:sldMk cId="287262502" sldId="410"/>
            <ac:spMk id="9" creationId="{C743800C-8D66-8F51-EA25-ABCD77DA9D83}"/>
          </ac:spMkLst>
        </pc:spChg>
      </pc:sldChg>
      <pc:sldChg chg="modSp">
        <pc:chgData name="McKane, Jeanne" userId="S::jeanne.mckane@ontariohealth.ca::ccaae3d9-a257-43fb-bdc8-036ccece4828" providerId="AD" clId="Web-{7EB285A6-CCD4-E5FB-5C3F-CFA5A4512F4C}" dt="2024-01-05T19:13:45.664" v="6" actId="20577"/>
        <pc:sldMkLst>
          <pc:docMk/>
          <pc:sldMk cId="1330298312" sldId="413"/>
        </pc:sldMkLst>
        <pc:spChg chg="mod">
          <ac:chgData name="McKane, Jeanne" userId="S::jeanne.mckane@ontariohealth.ca::ccaae3d9-a257-43fb-bdc8-036ccece4828" providerId="AD" clId="Web-{7EB285A6-CCD4-E5FB-5C3F-CFA5A4512F4C}" dt="2024-01-05T19:13:45.664" v="6" actId="20577"/>
          <ac:spMkLst>
            <pc:docMk/>
            <pc:sldMk cId="1330298312" sldId="413"/>
            <ac:spMk id="30" creationId="{EFC68A22-2A50-B8A6-F667-0B5119585A30}"/>
          </ac:spMkLst>
        </pc:spChg>
      </pc:sldChg>
      <pc:sldChg chg="modSp">
        <pc:chgData name="McKane, Jeanne" userId="S::jeanne.mckane@ontariohealth.ca::ccaae3d9-a257-43fb-bdc8-036ccece4828" providerId="AD" clId="Web-{7EB285A6-CCD4-E5FB-5C3F-CFA5A4512F4C}" dt="2024-01-05T19:13:38.820" v="2" actId="20577"/>
        <pc:sldMkLst>
          <pc:docMk/>
          <pc:sldMk cId="2887958363" sldId="414"/>
        </pc:sldMkLst>
        <pc:spChg chg="mod">
          <ac:chgData name="McKane, Jeanne" userId="S::jeanne.mckane@ontariohealth.ca::ccaae3d9-a257-43fb-bdc8-036ccece4828" providerId="AD" clId="Web-{7EB285A6-CCD4-E5FB-5C3F-CFA5A4512F4C}" dt="2024-01-05T19:13:38.820" v="2" actId="20577"/>
          <ac:spMkLst>
            <pc:docMk/>
            <pc:sldMk cId="2887958363" sldId="414"/>
            <ac:spMk id="30" creationId="{EFC68A22-2A50-B8A6-F667-0B5119585A30}"/>
          </ac:spMkLst>
        </pc:spChg>
      </pc:sldChg>
    </pc:docChg>
  </pc:docChgLst>
  <pc:docChgLst>
    <pc:chgData name="Liang, Catherine" userId="S::catherine.liang@ontariohealth.ca::f02553ff-2f62-4d20-a67a-f5e2927c8ae2" providerId="AD" clId="Web-{E1365151-41DA-771B-6CF0-D9A6E2E25497}"/>
    <pc:docChg chg="mod">
      <pc:chgData name="Liang, Catherine" userId="S::catherine.liang@ontariohealth.ca::f02553ff-2f62-4d20-a67a-f5e2927c8ae2" providerId="AD" clId="Web-{E1365151-41DA-771B-6CF0-D9A6E2E25497}" dt="2023-12-06T14:45:10.232" v="1"/>
      <pc:docMkLst>
        <pc:docMk/>
      </pc:docMkLst>
      <pc:sldChg chg="modCm">
        <pc:chgData name="Liang, Catherine" userId="S::catherine.liang@ontariohealth.ca::f02553ff-2f62-4d20-a67a-f5e2927c8ae2" providerId="AD" clId="Web-{E1365151-41DA-771B-6CF0-D9A6E2E25497}" dt="2023-12-06T14:45:10.232" v="1"/>
        <pc:sldMkLst>
          <pc:docMk/>
          <pc:sldMk cId="2687523301" sldId="366"/>
        </pc:sldMkLst>
      </pc:sldChg>
    </pc:docChg>
  </pc:docChgLst>
  <pc:docChgLst>
    <pc:chgData name="Costante, Alicia" userId="088730f9-fd58-499f-8459-bd7b32429f13" providerId="ADAL" clId="{0D56297B-D950-445A-A766-0D0420614F54}"/>
    <pc:docChg chg="">
      <pc:chgData name="Costante, Alicia" userId="088730f9-fd58-499f-8459-bd7b32429f13" providerId="ADAL" clId="{0D56297B-D950-445A-A766-0D0420614F54}" dt="2023-12-07T15:50:20.367" v="0"/>
      <pc:docMkLst>
        <pc:docMk/>
      </pc:docMkLst>
      <pc:sldChg chg="delCm">
        <pc:chgData name="Costante, Alicia" userId="088730f9-fd58-499f-8459-bd7b32429f13" providerId="ADAL" clId="{0D56297B-D950-445A-A766-0D0420614F54}" dt="2023-12-07T15:50:20.367" v="0"/>
        <pc:sldMkLst>
          <pc:docMk/>
          <pc:sldMk cId="2687523301" sldId="366"/>
        </pc:sldMkLst>
      </pc:sldChg>
    </pc:docChg>
  </pc:docChgLst>
  <pc:docChgLst>
    <pc:chgData name="McKane, Jeanne" userId="ccaae3d9-a257-43fb-bdc8-036ccece4828" providerId="ADAL" clId="{F558E3C5-DC5B-4954-A859-FA9346BCD241}"/>
    <pc:docChg chg="undo custSel modSld sldOrd">
      <pc:chgData name="McKane, Jeanne" userId="ccaae3d9-a257-43fb-bdc8-036ccece4828" providerId="ADAL" clId="{F558E3C5-DC5B-4954-A859-FA9346BCD241}" dt="2023-11-15T16:03:06.023" v="4770"/>
      <pc:docMkLst>
        <pc:docMk/>
      </pc:docMkLst>
      <pc:sldChg chg="modSp mod addCm delCm modCm">
        <pc:chgData name="McKane, Jeanne" userId="ccaae3d9-a257-43fb-bdc8-036ccece4828" providerId="ADAL" clId="{F558E3C5-DC5B-4954-A859-FA9346BCD241}" dt="2023-11-14T19:44:12.325" v="4765"/>
        <pc:sldMkLst>
          <pc:docMk/>
          <pc:sldMk cId="925506241" sldId="322"/>
        </pc:sldMkLst>
        <pc:spChg chg="mod">
          <ac:chgData name="McKane, Jeanne" userId="ccaae3d9-a257-43fb-bdc8-036ccece4828" providerId="ADAL" clId="{F558E3C5-DC5B-4954-A859-FA9346BCD241}" dt="2023-11-07T16:57:43.891" v="3568" actId="13244"/>
          <ac:spMkLst>
            <pc:docMk/>
            <pc:sldMk cId="925506241" sldId="322"/>
            <ac:spMk id="4" creationId="{19A3B049-3C13-A977-073D-E6E5B1D249D2}"/>
          </ac:spMkLst>
        </pc:spChg>
        <pc:grpChg chg="mod">
          <ac:chgData name="McKane, Jeanne" userId="ccaae3d9-a257-43fb-bdc8-036ccece4828" providerId="ADAL" clId="{F558E3C5-DC5B-4954-A859-FA9346BCD241}" dt="2023-11-07T16:54:45.984" v="3558" actId="962"/>
          <ac:grpSpMkLst>
            <pc:docMk/>
            <pc:sldMk cId="925506241" sldId="322"/>
            <ac:grpSpMk id="7" creationId="{942C4465-C849-FC61-731B-E14C73CAB75A}"/>
          </ac:grpSpMkLst>
        </pc:grpChg>
      </pc:sldChg>
      <pc:sldChg chg="delSp modSp mod">
        <pc:chgData name="McKane, Jeanne" userId="ccaae3d9-a257-43fb-bdc8-036ccece4828" providerId="ADAL" clId="{F558E3C5-DC5B-4954-A859-FA9346BCD241}" dt="2023-11-07T14:27:54.943" v="3" actId="478"/>
        <pc:sldMkLst>
          <pc:docMk/>
          <pc:sldMk cId="969934670" sldId="356"/>
        </pc:sldMkLst>
        <pc:spChg chg="del">
          <ac:chgData name="McKane, Jeanne" userId="ccaae3d9-a257-43fb-bdc8-036ccece4828" providerId="ADAL" clId="{F558E3C5-DC5B-4954-A859-FA9346BCD241}" dt="2023-11-07T14:27:54.943" v="3" actId="478"/>
          <ac:spMkLst>
            <pc:docMk/>
            <pc:sldMk cId="969934670" sldId="356"/>
            <ac:spMk id="2" creationId="{376FA194-7ADD-5A8A-BBB7-34F4ADC5A990}"/>
          </ac:spMkLst>
        </pc:spChg>
        <pc:spChg chg="mod">
          <ac:chgData name="McKane, Jeanne" userId="ccaae3d9-a257-43fb-bdc8-036ccece4828" providerId="ADAL" clId="{F558E3C5-DC5B-4954-A859-FA9346BCD241}" dt="2023-11-07T14:27:41.180" v="2" actId="6549"/>
          <ac:spMkLst>
            <pc:docMk/>
            <pc:sldMk cId="969934670" sldId="356"/>
            <ac:spMk id="4" creationId="{34B929EA-085D-03CC-8ABC-3FFBF3231F85}"/>
          </ac:spMkLst>
        </pc:spChg>
      </pc:sldChg>
      <pc:sldChg chg="modNotes modNotesTx">
        <pc:chgData name="McKane, Jeanne" userId="ccaae3d9-a257-43fb-bdc8-036ccece4828" providerId="ADAL" clId="{F558E3C5-DC5B-4954-A859-FA9346BCD241}" dt="2023-11-07T19:02:27.547" v="4178" actId="20577"/>
        <pc:sldMkLst>
          <pc:docMk/>
          <pc:sldMk cId="663100937" sldId="357"/>
        </pc:sldMkLst>
      </pc:sldChg>
      <pc:sldChg chg="modSp modNotes">
        <pc:chgData name="McKane, Jeanne" userId="ccaae3d9-a257-43fb-bdc8-036ccece4828" providerId="ADAL" clId="{F558E3C5-DC5B-4954-A859-FA9346BCD241}" dt="2023-11-09T20:27:33.742" v="4655" actId="962"/>
        <pc:sldMkLst>
          <pc:docMk/>
          <pc:sldMk cId="909644597" sldId="358"/>
        </pc:sldMkLst>
        <pc:graphicFrameChg chg="mod">
          <ac:chgData name="McKane, Jeanne" userId="ccaae3d9-a257-43fb-bdc8-036ccece4828" providerId="ADAL" clId="{F558E3C5-DC5B-4954-A859-FA9346BCD241}" dt="2023-11-09T20:27:33.742" v="4655" actId="962"/>
          <ac:graphicFrameMkLst>
            <pc:docMk/>
            <pc:sldMk cId="909644597" sldId="358"/>
            <ac:graphicFrameMk id="7" creationId="{19C5F5E8-BF21-1621-6EE4-9674393947C9}"/>
          </ac:graphicFrameMkLst>
        </pc:graphicFrameChg>
      </pc:sldChg>
      <pc:sldChg chg="addSp delSp modSp mod addCm delCm modCm modNotes">
        <pc:chgData name="McKane, Jeanne" userId="ccaae3d9-a257-43fb-bdc8-036ccece4828" providerId="ADAL" clId="{F558E3C5-DC5B-4954-A859-FA9346BCD241}" dt="2023-11-07T19:09:24.288" v="4206"/>
        <pc:sldMkLst>
          <pc:docMk/>
          <pc:sldMk cId="482592697" sldId="359"/>
        </pc:sldMkLst>
        <pc:spChg chg="mod">
          <ac:chgData name="McKane, Jeanne" userId="ccaae3d9-a257-43fb-bdc8-036ccece4828" providerId="ADAL" clId="{F558E3C5-DC5B-4954-A859-FA9346BCD241}" dt="2023-11-07T18:10:13.619" v="3630" actId="404"/>
          <ac:spMkLst>
            <pc:docMk/>
            <pc:sldMk cId="482592697" sldId="359"/>
            <ac:spMk id="3" creationId="{813DC22C-CA7E-D280-9613-B31927BE2821}"/>
          </ac:spMkLst>
        </pc:spChg>
        <pc:spChg chg="add del mod">
          <ac:chgData name="McKane, Jeanne" userId="ccaae3d9-a257-43fb-bdc8-036ccece4828" providerId="ADAL" clId="{F558E3C5-DC5B-4954-A859-FA9346BCD241}" dt="2023-11-07T16:58:54.938" v="3579" actId="962"/>
          <ac:spMkLst>
            <pc:docMk/>
            <pc:sldMk cId="482592697" sldId="359"/>
            <ac:spMk id="4" creationId="{31F47D01-846B-C7EE-BFA4-517BCDADF210}"/>
          </ac:spMkLst>
        </pc:spChg>
        <pc:spChg chg="mod">
          <ac:chgData name="McKane, Jeanne" userId="ccaae3d9-a257-43fb-bdc8-036ccece4828" providerId="ADAL" clId="{F558E3C5-DC5B-4954-A859-FA9346BCD241}" dt="2023-11-07T16:58:16.467" v="3569" actId="13244"/>
          <ac:spMkLst>
            <pc:docMk/>
            <pc:sldMk cId="482592697" sldId="359"/>
            <ac:spMk id="5" creationId="{51942B0D-B547-AF32-57F8-D420ED71654D}"/>
          </ac:spMkLst>
        </pc:spChg>
        <pc:spChg chg="mod">
          <ac:chgData name="McKane, Jeanne" userId="ccaae3d9-a257-43fb-bdc8-036ccece4828" providerId="ADAL" clId="{F558E3C5-DC5B-4954-A859-FA9346BCD241}" dt="2023-11-07T16:58:19.880" v="3570" actId="13244"/>
          <ac:spMkLst>
            <pc:docMk/>
            <pc:sldMk cId="482592697" sldId="359"/>
            <ac:spMk id="6" creationId="{55101920-8D9F-8ECA-15CA-75C6A47AD034}"/>
          </ac:spMkLst>
        </pc:spChg>
        <pc:spChg chg="mod">
          <ac:chgData name="McKane, Jeanne" userId="ccaae3d9-a257-43fb-bdc8-036ccece4828" providerId="ADAL" clId="{F558E3C5-DC5B-4954-A859-FA9346BCD241}" dt="2023-11-07T16:58:41.476" v="3576" actId="13244"/>
          <ac:spMkLst>
            <pc:docMk/>
            <pc:sldMk cId="482592697" sldId="359"/>
            <ac:spMk id="7" creationId="{F78A8C55-0FAA-AC09-AE6C-D0AA969EA9FB}"/>
          </ac:spMkLst>
        </pc:spChg>
        <pc:spChg chg="mod">
          <ac:chgData name="McKane, Jeanne" userId="ccaae3d9-a257-43fb-bdc8-036ccece4828" providerId="ADAL" clId="{F558E3C5-DC5B-4954-A859-FA9346BCD241}" dt="2023-11-07T16:58:26.906" v="3572" actId="13244"/>
          <ac:spMkLst>
            <pc:docMk/>
            <pc:sldMk cId="482592697" sldId="359"/>
            <ac:spMk id="9" creationId="{F26C9640-EA3A-E14C-7E08-C84D4F09D62D}"/>
          </ac:spMkLst>
        </pc:spChg>
        <pc:spChg chg="mod">
          <ac:chgData name="McKane, Jeanne" userId="ccaae3d9-a257-43fb-bdc8-036ccece4828" providerId="ADAL" clId="{F558E3C5-DC5B-4954-A859-FA9346BCD241}" dt="2023-11-07T16:58:33.050" v="3574" actId="13244"/>
          <ac:spMkLst>
            <pc:docMk/>
            <pc:sldMk cId="482592697" sldId="359"/>
            <ac:spMk id="11" creationId="{63410C60-AB62-8392-43D5-EFC7B6490CDD}"/>
          </ac:spMkLst>
        </pc:spChg>
        <pc:spChg chg="mod">
          <ac:chgData name="McKane, Jeanne" userId="ccaae3d9-a257-43fb-bdc8-036ccece4828" providerId="ADAL" clId="{F558E3C5-DC5B-4954-A859-FA9346BCD241}" dt="2023-11-07T16:58:37.693" v="3575" actId="13244"/>
          <ac:spMkLst>
            <pc:docMk/>
            <pc:sldMk cId="482592697" sldId="359"/>
            <ac:spMk id="12" creationId="{F771BB59-2D5C-1C8B-C06B-135DBA926C5F}"/>
          </ac:spMkLst>
        </pc:spChg>
        <pc:spChg chg="del">
          <ac:chgData name="McKane, Jeanne" userId="ccaae3d9-a257-43fb-bdc8-036ccece4828" providerId="ADAL" clId="{F558E3C5-DC5B-4954-A859-FA9346BCD241}" dt="2023-11-07T15:14:44.476" v="94" actId="478"/>
          <ac:spMkLst>
            <pc:docMk/>
            <pc:sldMk cId="482592697" sldId="359"/>
            <ac:spMk id="13" creationId="{A37D0B17-63D2-8479-A702-604DDCF5A57D}"/>
          </ac:spMkLst>
        </pc:spChg>
        <pc:picChg chg="mod">
          <ac:chgData name="McKane, Jeanne" userId="ccaae3d9-a257-43fb-bdc8-036ccece4828" providerId="ADAL" clId="{F558E3C5-DC5B-4954-A859-FA9346BCD241}" dt="2023-11-07T16:58:23.859" v="3571" actId="13244"/>
          <ac:picMkLst>
            <pc:docMk/>
            <pc:sldMk cId="482592697" sldId="359"/>
            <ac:picMk id="8" creationId="{62BAC47B-321B-FB6B-35E8-5713DE0FE6B0}"/>
          </ac:picMkLst>
        </pc:picChg>
        <pc:picChg chg="mod">
          <ac:chgData name="McKane, Jeanne" userId="ccaae3d9-a257-43fb-bdc8-036ccece4828" providerId="ADAL" clId="{F558E3C5-DC5B-4954-A859-FA9346BCD241}" dt="2023-11-07T16:58:30.577" v="3573" actId="13244"/>
          <ac:picMkLst>
            <pc:docMk/>
            <pc:sldMk cId="482592697" sldId="359"/>
            <ac:picMk id="10" creationId="{3F553A37-1B97-06FF-4F8E-47544D3467B4}"/>
          </ac:picMkLst>
        </pc:picChg>
      </pc:sldChg>
      <pc:sldChg chg="addSp modSp mod delCm modCm">
        <pc:chgData name="McKane, Jeanne" userId="ccaae3d9-a257-43fb-bdc8-036ccece4828" providerId="ADAL" clId="{F558E3C5-DC5B-4954-A859-FA9346BCD241}" dt="2023-11-07T16:59:35.529" v="3583" actId="13244"/>
        <pc:sldMkLst>
          <pc:docMk/>
          <pc:sldMk cId="2872917886" sldId="360"/>
        </pc:sldMkLst>
        <pc:spChg chg="mod">
          <ac:chgData name="McKane, Jeanne" userId="ccaae3d9-a257-43fb-bdc8-036ccece4828" providerId="ADAL" clId="{F558E3C5-DC5B-4954-A859-FA9346BCD241}" dt="2023-11-07T16:59:14.711" v="3580" actId="962"/>
          <ac:spMkLst>
            <pc:docMk/>
            <pc:sldMk cId="2872917886" sldId="360"/>
            <ac:spMk id="12" creationId="{42FEF0FD-85CF-19FC-388F-66962BDB7A73}"/>
          </ac:spMkLst>
        </pc:spChg>
        <pc:spChg chg="mod">
          <ac:chgData name="McKane, Jeanne" userId="ccaae3d9-a257-43fb-bdc8-036ccece4828" providerId="ADAL" clId="{F558E3C5-DC5B-4954-A859-FA9346BCD241}" dt="2023-11-07T14:42:59.510" v="42" actId="554"/>
          <ac:spMkLst>
            <pc:docMk/>
            <pc:sldMk cId="2872917886" sldId="360"/>
            <ac:spMk id="15" creationId="{DE890FCF-0460-7429-44A9-ECEC567CE636}"/>
          </ac:spMkLst>
        </pc:spChg>
        <pc:spChg chg="mod">
          <ac:chgData name="McKane, Jeanne" userId="ccaae3d9-a257-43fb-bdc8-036ccece4828" providerId="ADAL" clId="{F558E3C5-DC5B-4954-A859-FA9346BCD241}" dt="2023-11-07T14:42:59.510" v="42" actId="554"/>
          <ac:spMkLst>
            <pc:docMk/>
            <pc:sldMk cId="2872917886" sldId="360"/>
            <ac:spMk id="19" creationId="{4BB24016-9C38-0C43-21BB-511AC83DE9B2}"/>
          </ac:spMkLst>
        </pc:spChg>
        <pc:spChg chg="mod">
          <ac:chgData name="McKane, Jeanne" userId="ccaae3d9-a257-43fb-bdc8-036ccece4828" providerId="ADAL" clId="{F558E3C5-DC5B-4954-A859-FA9346BCD241}" dt="2023-11-07T14:40:11.916" v="12" actId="113"/>
          <ac:spMkLst>
            <pc:docMk/>
            <pc:sldMk cId="2872917886" sldId="360"/>
            <ac:spMk id="20" creationId="{1A53F153-3DCB-4B1D-C329-E2C2780C63A3}"/>
          </ac:spMkLst>
        </pc:spChg>
        <pc:spChg chg="mod">
          <ac:chgData name="McKane, Jeanne" userId="ccaae3d9-a257-43fb-bdc8-036ccece4828" providerId="ADAL" clId="{F558E3C5-DC5B-4954-A859-FA9346BCD241}" dt="2023-11-07T14:40:16.258" v="14" actId="113"/>
          <ac:spMkLst>
            <pc:docMk/>
            <pc:sldMk cId="2872917886" sldId="360"/>
            <ac:spMk id="21" creationId="{F07B6B82-5AAE-C6B6-0FD1-33B3621019A3}"/>
          </ac:spMkLst>
        </pc:spChg>
        <pc:picChg chg="add mod">
          <ac:chgData name="McKane, Jeanne" userId="ccaae3d9-a257-43fb-bdc8-036ccece4828" providerId="ADAL" clId="{F558E3C5-DC5B-4954-A859-FA9346BCD241}" dt="2023-11-07T16:59:26.149" v="3581" actId="13244"/>
          <ac:picMkLst>
            <pc:docMk/>
            <pc:sldMk cId="2872917886" sldId="360"/>
            <ac:picMk id="4" creationId="{072357DD-A678-1AF4-672E-D8C19182EF25}"/>
          </ac:picMkLst>
        </pc:picChg>
        <pc:picChg chg="add mod">
          <ac:chgData name="McKane, Jeanne" userId="ccaae3d9-a257-43fb-bdc8-036ccece4828" providerId="ADAL" clId="{F558E3C5-DC5B-4954-A859-FA9346BCD241}" dt="2023-11-07T16:59:31.880" v="3582" actId="13244"/>
          <ac:picMkLst>
            <pc:docMk/>
            <pc:sldMk cId="2872917886" sldId="360"/>
            <ac:picMk id="6" creationId="{3A4B9A56-9046-06FD-00EC-EC5CD145588A}"/>
          </ac:picMkLst>
        </pc:picChg>
        <pc:picChg chg="add mod">
          <ac:chgData name="McKane, Jeanne" userId="ccaae3d9-a257-43fb-bdc8-036ccece4828" providerId="ADAL" clId="{F558E3C5-DC5B-4954-A859-FA9346BCD241}" dt="2023-11-07T16:59:35.529" v="3583" actId="13244"/>
          <ac:picMkLst>
            <pc:docMk/>
            <pc:sldMk cId="2872917886" sldId="360"/>
            <ac:picMk id="8" creationId="{5D1C1DDE-8F90-8EB3-FE7F-1159E95ECE2B}"/>
          </ac:picMkLst>
        </pc:picChg>
        <pc:picChg chg="add mod">
          <ac:chgData name="McKane, Jeanne" userId="ccaae3d9-a257-43fb-bdc8-036ccece4828" providerId="ADAL" clId="{F558E3C5-DC5B-4954-A859-FA9346BCD241}" dt="2023-11-07T16:45:42.467" v="1226" actId="962"/>
          <ac:picMkLst>
            <pc:docMk/>
            <pc:sldMk cId="2872917886" sldId="360"/>
            <ac:picMk id="10" creationId="{149DE62B-4428-6B98-F9EA-28A39B7D355A}"/>
          </ac:picMkLst>
        </pc:picChg>
      </pc:sldChg>
      <pc:sldChg chg="modSp addCm delCm modCm">
        <pc:chgData name="McKane, Jeanne" userId="ccaae3d9-a257-43fb-bdc8-036ccece4828" providerId="ADAL" clId="{F558E3C5-DC5B-4954-A859-FA9346BCD241}" dt="2023-11-07T19:09:19.617" v="4205"/>
        <pc:sldMkLst>
          <pc:docMk/>
          <pc:sldMk cId="3239380564" sldId="361"/>
        </pc:sldMkLst>
        <pc:spChg chg="mod">
          <ac:chgData name="McKane, Jeanne" userId="ccaae3d9-a257-43fb-bdc8-036ccece4828" providerId="ADAL" clId="{F558E3C5-DC5B-4954-A859-FA9346BCD241}" dt="2023-11-07T17:00:02.845" v="3586" actId="962"/>
          <ac:spMkLst>
            <pc:docMk/>
            <pc:sldMk cId="3239380564" sldId="361"/>
            <ac:spMk id="2" creationId="{C6373715-AEA2-6BF3-347E-E751DB7C8997}"/>
          </ac:spMkLst>
        </pc:spChg>
        <pc:spChg chg="mod">
          <ac:chgData name="McKane, Jeanne" userId="ccaae3d9-a257-43fb-bdc8-036ccece4828" providerId="ADAL" clId="{F558E3C5-DC5B-4954-A859-FA9346BCD241}" dt="2023-11-07T16:59:54.021" v="3584" actId="962"/>
          <ac:spMkLst>
            <pc:docMk/>
            <pc:sldMk cId="3239380564" sldId="361"/>
            <ac:spMk id="8" creationId="{CB443B1F-5AB2-361B-2E56-2B5D78C89B30}"/>
          </ac:spMkLst>
        </pc:spChg>
        <pc:spChg chg="mod">
          <ac:chgData name="McKane, Jeanne" userId="ccaae3d9-a257-43fb-bdc8-036ccece4828" providerId="ADAL" clId="{F558E3C5-DC5B-4954-A859-FA9346BCD241}" dt="2023-11-07T17:00:00.539" v="3585" actId="13244"/>
          <ac:spMkLst>
            <pc:docMk/>
            <pc:sldMk cId="3239380564" sldId="361"/>
            <ac:spMk id="12" creationId="{E88BA993-D338-2C69-272C-738B9099574D}"/>
          </ac:spMkLst>
        </pc:spChg>
      </pc:sldChg>
      <pc:sldChg chg="modSp delCm modNotes">
        <pc:chgData name="McKane, Jeanne" userId="ccaae3d9-a257-43fb-bdc8-036ccece4828" providerId="ADAL" clId="{F558E3C5-DC5B-4954-A859-FA9346BCD241}" dt="2023-11-07T18:56:23.432" v="4131" actId="14100"/>
        <pc:sldMkLst>
          <pc:docMk/>
          <pc:sldMk cId="2224059937" sldId="363"/>
        </pc:sldMkLst>
        <pc:spChg chg="mod">
          <ac:chgData name="McKane, Jeanne" userId="ccaae3d9-a257-43fb-bdc8-036ccece4828" providerId="ADAL" clId="{F558E3C5-DC5B-4954-A859-FA9346BCD241}" dt="2023-11-07T17:00:24.807" v="3589" actId="962"/>
          <ac:spMkLst>
            <pc:docMk/>
            <pc:sldMk cId="2224059937" sldId="363"/>
            <ac:spMk id="4" creationId="{DC1DA359-7D8E-4E9F-7532-57537DFF4517}"/>
          </ac:spMkLst>
        </pc:spChg>
        <pc:spChg chg="mod">
          <ac:chgData name="McKane, Jeanne" userId="ccaae3d9-a257-43fb-bdc8-036ccece4828" providerId="ADAL" clId="{F558E3C5-DC5B-4954-A859-FA9346BCD241}" dt="2023-11-07T17:00:17.341" v="3587" actId="962"/>
          <ac:spMkLst>
            <pc:docMk/>
            <pc:sldMk cId="2224059937" sldId="363"/>
            <ac:spMk id="8" creationId="{CB443B1F-5AB2-361B-2E56-2B5D78C89B30}"/>
          </ac:spMkLst>
        </pc:spChg>
        <pc:spChg chg="mod">
          <ac:chgData name="McKane, Jeanne" userId="ccaae3d9-a257-43fb-bdc8-036ccece4828" providerId="ADAL" clId="{F558E3C5-DC5B-4954-A859-FA9346BCD241}" dt="2023-11-07T17:00:22.579" v="3588" actId="13244"/>
          <ac:spMkLst>
            <pc:docMk/>
            <pc:sldMk cId="2224059937" sldId="363"/>
            <ac:spMk id="12" creationId="{E88BA993-D338-2C69-272C-738B9099574D}"/>
          </ac:spMkLst>
        </pc:spChg>
      </pc:sldChg>
      <pc:sldChg chg="modSp mod modNotes">
        <pc:chgData name="McKane, Jeanne" userId="ccaae3d9-a257-43fb-bdc8-036ccece4828" providerId="ADAL" clId="{F558E3C5-DC5B-4954-A859-FA9346BCD241}" dt="2023-11-07T18:59:45.263" v="4172" actId="6549"/>
        <pc:sldMkLst>
          <pc:docMk/>
          <pc:sldMk cId="2499699887" sldId="364"/>
        </pc:sldMkLst>
        <pc:spChg chg="mod">
          <ac:chgData name="McKane, Jeanne" userId="ccaae3d9-a257-43fb-bdc8-036ccece4828" providerId="ADAL" clId="{F558E3C5-DC5B-4954-A859-FA9346BCD241}" dt="2023-11-07T17:00:51.718" v="3592" actId="962"/>
          <ac:spMkLst>
            <pc:docMk/>
            <pc:sldMk cId="2499699887" sldId="364"/>
            <ac:spMk id="2" creationId="{D16317C2-6E51-7193-BFA0-93615610FB5A}"/>
          </ac:spMkLst>
        </pc:spChg>
        <pc:spChg chg="mod">
          <ac:chgData name="McKane, Jeanne" userId="ccaae3d9-a257-43fb-bdc8-036ccece4828" providerId="ADAL" clId="{F558E3C5-DC5B-4954-A859-FA9346BCD241}" dt="2023-11-07T18:10:36.191" v="3631" actId="404"/>
          <ac:spMkLst>
            <pc:docMk/>
            <pc:sldMk cId="2499699887" sldId="364"/>
            <ac:spMk id="5" creationId="{6AA11D48-10C0-8CB2-2C42-8A3829E9FB9E}"/>
          </ac:spMkLst>
        </pc:spChg>
        <pc:spChg chg="mod">
          <ac:chgData name="McKane, Jeanne" userId="ccaae3d9-a257-43fb-bdc8-036ccece4828" providerId="ADAL" clId="{F558E3C5-DC5B-4954-A859-FA9346BCD241}" dt="2023-11-07T17:00:42.319" v="3590" actId="962"/>
          <ac:spMkLst>
            <pc:docMk/>
            <pc:sldMk cId="2499699887" sldId="364"/>
            <ac:spMk id="8" creationId="{CB443B1F-5AB2-361B-2E56-2B5D78C89B30}"/>
          </ac:spMkLst>
        </pc:spChg>
        <pc:spChg chg="mod">
          <ac:chgData name="McKane, Jeanne" userId="ccaae3d9-a257-43fb-bdc8-036ccece4828" providerId="ADAL" clId="{F558E3C5-DC5B-4954-A859-FA9346BCD241}" dt="2023-11-07T17:00:45.577" v="3591" actId="13244"/>
          <ac:spMkLst>
            <pc:docMk/>
            <pc:sldMk cId="2499699887" sldId="364"/>
            <ac:spMk id="12" creationId="{E88BA993-D338-2C69-272C-738B9099574D}"/>
          </ac:spMkLst>
        </pc:spChg>
      </pc:sldChg>
      <pc:sldChg chg="modSp mod delCm">
        <pc:chgData name="McKane, Jeanne" userId="ccaae3d9-a257-43fb-bdc8-036ccece4828" providerId="ADAL" clId="{F558E3C5-DC5B-4954-A859-FA9346BCD241}" dt="2023-11-07T14:59:26.155" v="70"/>
        <pc:sldMkLst>
          <pc:docMk/>
          <pc:sldMk cId="86015325" sldId="365"/>
        </pc:sldMkLst>
        <pc:spChg chg="mod">
          <ac:chgData name="McKane, Jeanne" userId="ccaae3d9-a257-43fb-bdc8-036ccece4828" providerId="ADAL" clId="{F558E3C5-DC5B-4954-A859-FA9346BCD241}" dt="2023-11-07T14:59:15.269" v="69" actId="403"/>
          <ac:spMkLst>
            <pc:docMk/>
            <pc:sldMk cId="86015325" sldId="365"/>
            <ac:spMk id="12" creationId="{E88BA993-D338-2C69-272C-738B9099574D}"/>
          </ac:spMkLst>
        </pc:spChg>
      </pc:sldChg>
      <pc:sldChg chg="modSp mod addCm delCm modCm">
        <pc:chgData name="McKane, Jeanne" userId="ccaae3d9-a257-43fb-bdc8-036ccece4828" providerId="ADAL" clId="{F558E3C5-DC5B-4954-A859-FA9346BCD241}" dt="2023-11-07T19:09:08.160" v="4203"/>
        <pc:sldMkLst>
          <pc:docMk/>
          <pc:sldMk cId="2687523301" sldId="366"/>
        </pc:sldMkLst>
        <pc:spChg chg="mod">
          <ac:chgData name="McKane, Jeanne" userId="ccaae3d9-a257-43fb-bdc8-036ccece4828" providerId="ADAL" clId="{F558E3C5-DC5B-4954-A859-FA9346BCD241}" dt="2023-11-07T17:01:18.467" v="3595" actId="962"/>
          <ac:spMkLst>
            <pc:docMk/>
            <pc:sldMk cId="2687523301" sldId="366"/>
            <ac:spMk id="2" creationId="{D1EDBF15-B6AF-7F9D-F60C-91763CB14BDE}"/>
          </ac:spMkLst>
        </pc:spChg>
        <pc:spChg chg="mod">
          <ac:chgData name="McKane, Jeanne" userId="ccaae3d9-a257-43fb-bdc8-036ccece4828" providerId="ADAL" clId="{F558E3C5-DC5B-4954-A859-FA9346BCD241}" dt="2023-11-07T17:01:09.244" v="3593" actId="962"/>
          <ac:spMkLst>
            <pc:docMk/>
            <pc:sldMk cId="2687523301" sldId="366"/>
            <ac:spMk id="8" creationId="{CB443B1F-5AB2-361B-2E56-2B5D78C89B30}"/>
          </ac:spMkLst>
        </pc:spChg>
        <pc:spChg chg="mod">
          <ac:chgData name="McKane, Jeanne" userId="ccaae3d9-a257-43fb-bdc8-036ccece4828" providerId="ADAL" clId="{F558E3C5-DC5B-4954-A859-FA9346BCD241}" dt="2023-11-07T19:02:53.593" v="4180" actId="20577"/>
          <ac:spMkLst>
            <pc:docMk/>
            <pc:sldMk cId="2687523301" sldId="366"/>
            <ac:spMk id="12" creationId="{E88BA993-D338-2C69-272C-738B9099574D}"/>
          </ac:spMkLst>
        </pc:spChg>
      </pc:sldChg>
      <pc:sldChg chg="modSp mod addCm delCm modCm">
        <pc:chgData name="McKane, Jeanne" userId="ccaae3d9-a257-43fb-bdc8-036ccece4828" providerId="ADAL" clId="{F558E3C5-DC5B-4954-A859-FA9346BCD241}" dt="2023-11-07T19:09:12.344" v="4204"/>
        <pc:sldMkLst>
          <pc:docMk/>
          <pc:sldMk cId="4193221867" sldId="367"/>
        </pc:sldMkLst>
        <pc:spChg chg="mod">
          <ac:chgData name="McKane, Jeanne" userId="ccaae3d9-a257-43fb-bdc8-036ccece4828" providerId="ADAL" clId="{F558E3C5-DC5B-4954-A859-FA9346BCD241}" dt="2023-11-07T17:01:42.180" v="3597" actId="962"/>
          <ac:spMkLst>
            <pc:docMk/>
            <pc:sldMk cId="4193221867" sldId="367"/>
            <ac:spMk id="4" creationId="{6B11CD0E-C7B3-899E-D47C-63ECD9BF2325}"/>
          </ac:spMkLst>
        </pc:spChg>
        <pc:spChg chg="mod">
          <ac:chgData name="McKane, Jeanne" userId="ccaae3d9-a257-43fb-bdc8-036ccece4828" providerId="ADAL" clId="{F558E3C5-DC5B-4954-A859-FA9346BCD241}" dt="2023-11-07T17:01:32.050" v="3596" actId="962"/>
          <ac:spMkLst>
            <pc:docMk/>
            <pc:sldMk cId="4193221867" sldId="367"/>
            <ac:spMk id="8" creationId="{CB443B1F-5AB2-361B-2E56-2B5D78C89B30}"/>
          </ac:spMkLst>
        </pc:spChg>
        <pc:picChg chg="mod">
          <ac:chgData name="McKane, Jeanne" userId="ccaae3d9-a257-43fb-bdc8-036ccece4828" providerId="ADAL" clId="{F558E3C5-DC5B-4954-A859-FA9346BCD241}" dt="2023-11-07T17:01:47.504" v="3598" actId="13244"/>
          <ac:picMkLst>
            <pc:docMk/>
            <pc:sldMk cId="4193221867" sldId="367"/>
            <ac:picMk id="9" creationId="{B7158C9A-7D73-9634-DB0E-21358CD15D0D}"/>
          </ac:picMkLst>
        </pc:picChg>
      </pc:sldChg>
      <pc:sldChg chg="modSp mod addCm delCm modCm">
        <pc:chgData name="McKane, Jeanne" userId="ccaae3d9-a257-43fb-bdc8-036ccece4828" providerId="ADAL" clId="{F558E3C5-DC5B-4954-A859-FA9346BCD241}" dt="2023-11-09T15:59:34.500" v="4247"/>
        <pc:sldMkLst>
          <pc:docMk/>
          <pc:sldMk cId="3190618129" sldId="373"/>
        </pc:sldMkLst>
        <pc:spChg chg="mod">
          <ac:chgData name="McKane, Jeanne" userId="ccaae3d9-a257-43fb-bdc8-036ccece4828" providerId="ADAL" clId="{F558E3C5-DC5B-4954-A859-FA9346BCD241}" dt="2023-11-07T18:19:40.883" v="3776" actId="1036"/>
          <ac:spMkLst>
            <pc:docMk/>
            <pc:sldMk cId="3190618129" sldId="373"/>
            <ac:spMk id="3" creationId="{08801BBA-7045-D045-5149-74DF6D42F86F}"/>
          </ac:spMkLst>
        </pc:spChg>
        <pc:spChg chg="mod">
          <ac:chgData name="McKane, Jeanne" userId="ccaae3d9-a257-43fb-bdc8-036ccece4828" providerId="ADAL" clId="{F558E3C5-DC5B-4954-A859-FA9346BCD241}" dt="2023-11-07T18:14:13.280" v="3684" actId="14100"/>
          <ac:spMkLst>
            <pc:docMk/>
            <pc:sldMk cId="3190618129" sldId="373"/>
            <ac:spMk id="4" creationId="{8308BCDD-7092-33C6-E13C-3F618B359848}"/>
          </ac:spMkLst>
        </pc:spChg>
        <pc:spChg chg="mod">
          <ac:chgData name="McKane, Jeanne" userId="ccaae3d9-a257-43fb-bdc8-036ccece4828" providerId="ADAL" clId="{F558E3C5-DC5B-4954-A859-FA9346BCD241}" dt="2023-11-07T15:43:59.775" v="220" actId="20577"/>
          <ac:spMkLst>
            <pc:docMk/>
            <pc:sldMk cId="3190618129" sldId="373"/>
            <ac:spMk id="7" creationId="{33162BDC-B064-1C01-5976-81CEF1492111}"/>
          </ac:spMkLst>
        </pc:spChg>
        <pc:graphicFrameChg chg="mod">
          <ac:chgData name="McKane, Jeanne" userId="ccaae3d9-a257-43fb-bdc8-036ccece4828" providerId="ADAL" clId="{F558E3C5-DC5B-4954-A859-FA9346BCD241}" dt="2023-11-07T18:19:40.883" v="3776" actId="1036"/>
          <ac:graphicFrameMkLst>
            <pc:docMk/>
            <pc:sldMk cId="3190618129" sldId="373"/>
            <ac:graphicFrameMk id="5" creationId="{88190BCC-7124-604A-A436-905DD92E76F7}"/>
          </ac:graphicFrameMkLst>
        </pc:graphicFrameChg>
      </pc:sldChg>
      <pc:sldChg chg="addSp delSp modSp mod addCm delCm modCm">
        <pc:chgData name="McKane, Jeanne" userId="ccaae3d9-a257-43fb-bdc8-036ccece4828" providerId="ADAL" clId="{F558E3C5-DC5B-4954-A859-FA9346BCD241}" dt="2023-11-09T20:10:56.416" v="4373" actId="1038"/>
        <pc:sldMkLst>
          <pc:docMk/>
          <pc:sldMk cId="2905656775" sldId="374"/>
        </pc:sldMkLst>
        <pc:spChg chg="add del mod">
          <ac:chgData name="McKane, Jeanne" userId="ccaae3d9-a257-43fb-bdc8-036ccece4828" providerId="ADAL" clId="{F558E3C5-DC5B-4954-A859-FA9346BCD241}" dt="2023-11-07T17:04:49.265" v="3599" actId="962"/>
          <ac:spMkLst>
            <pc:docMk/>
            <pc:sldMk cId="2905656775" sldId="374"/>
            <ac:spMk id="2" creationId="{97CC20A8-88C0-BEF2-2F64-8DEB4AE91759}"/>
          </ac:spMkLst>
        </pc:spChg>
        <pc:spChg chg="mod">
          <ac:chgData name="McKane, Jeanne" userId="ccaae3d9-a257-43fb-bdc8-036ccece4828" providerId="ADAL" clId="{F558E3C5-DC5B-4954-A859-FA9346BCD241}" dt="2023-11-09T20:10:39.375" v="4358" actId="6549"/>
          <ac:spMkLst>
            <pc:docMk/>
            <pc:sldMk cId="2905656775" sldId="374"/>
            <ac:spMk id="4" creationId="{3BAC3096-2172-B302-668F-1F822C7F5815}"/>
          </ac:spMkLst>
        </pc:spChg>
        <pc:spChg chg="mod">
          <ac:chgData name="McKane, Jeanne" userId="ccaae3d9-a257-43fb-bdc8-036ccece4828" providerId="ADAL" clId="{F558E3C5-DC5B-4954-A859-FA9346BCD241}" dt="2023-11-07T18:33:30.672" v="3920" actId="1076"/>
          <ac:spMkLst>
            <pc:docMk/>
            <pc:sldMk cId="2905656775" sldId="374"/>
            <ac:spMk id="5" creationId="{B8E617E5-2E96-8603-79F1-583740BBAFCB}"/>
          </ac:spMkLst>
        </pc:spChg>
        <pc:spChg chg="mod">
          <ac:chgData name="McKane, Jeanne" userId="ccaae3d9-a257-43fb-bdc8-036ccece4828" providerId="ADAL" clId="{F558E3C5-DC5B-4954-A859-FA9346BCD241}" dt="2023-11-09T20:10:56.416" v="4373" actId="1038"/>
          <ac:spMkLst>
            <pc:docMk/>
            <pc:sldMk cId="2905656775" sldId="374"/>
            <ac:spMk id="6" creationId="{7617F4E3-CEC3-4F09-6165-58BBEF655B65}"/>
          </ac:spMkLst>
        </pc:spChg>
        <pc:spChg chg="mod">
          <ac:chgData name="McKane, Jeanne" userId="ccaae3d9-a257-43fb-bdc8-036ccece4828" providerId="ADAL" clId="{F558E3C5-DC5B-4954-A859-FA9346BCD241}" dt="2023-11-09T20:10:09.203" v="4334" actId="20577"/>
          <ac:spMkLst>
            <pc:docMk/>
            <pc:sldMk cId="2905656775" sldId="374"/>
            <ac:spMk id="7" creationId="{35AE68E8-3AF3-9450-4AC9-84AF8BF04C2B}"/>
          </ac:spMkLst>
        </pc:spChg>
        <pc:spChg chg="mod">
          <ac:chgData name="McKane, Jeanne" userId="ccaae3d9-a257-43fb-bdc8-036ccece4828" providerId="ADAL" clId="{F558E3C5-DC5B-4954-A859-FA9346BCD241}" dt="2023-11-07T19:05:21.159" v="4182" actId="790"/>
          <ac:spMkLst>
            <pc:docMk/>
            <pc:sldMk cId="2905656775" sldId="374"/>
            <ac:spMk id="30" creationId="{EFC68A22-2A50-B8A6-F667-0B5119585A30}"/>
          </ac:spMkLst>
        </pc:spChg>
        <pc:graphicFrameChg chg="mod">
          <ac:chgData name="McKane, Jeanne" userId="ccaae3d9-a257-43fb-bdc8-036ccece4828" providerId="ADAL" clId="{F558E3C5-DC5B-4954-A859-FA9346BCD241}" dt="2023-11-07T18:19:53.920" v="3784" actId="1036"/>
          <ac:graphicFrameMkLst>
            <pc:docMk/>
            <pc:sldMk cId="2905656775" sldId="374"/>
            <ac:graphicFrameMk id="3" creationId="{9A2DBFC6-9A33-2302-1774-3FB1DDDCBB18}"/>
          </ac:graphicFrameMkLst>
        </pc:graphicFrameChg>
      </pc:sldChg>
      <pc:sldChg chg="modSp mod addCm modCm">
        <pc:chgData name="McKane, Jeanne" userId="ccaae3d9-a257-43fb-bdc8-036ccece4828" providerId="ADAL" clId="{F558E3C5-DC5B-4954-A859-FA9346BCD241}" dt="2023-11-15T16:03:06.023" v="4770"/>
        <pc:sldMkLst>
          <pc:docMk/>
          <pc:sldMk cId="863682701" sldId="379"/>
        </pc:sldMkLst>
        <pc:spChg chg="mod">
          <ac:chgData name="McKane, Jeanne" userId="ccaae3d9-a257-43fb-bdc8-036ccece4828" providerId="ADAL" clId="{F558E3C5-DC5B-4954-A859-FA9346BCD241}" dt="2023-11-15T16:02:06.884" v="4769" actId="20577"/>
          <ac:spMkLst>
            <pc:docMk/>
            <pc:sldMk cId="863682701" sldId="379"/>
            <ac:spMk id="2" creationId="{0468DB77-C676-7FBA-3B8B-6C4823E5C301}"/>
          </ac:spMkLst>
        </pc:spChg>
        <pc:spChg chg="mod">
          <ac:chgData name="McKane, Jeanne" userId="ccaae3d9-a257-43fb-bdc8-036ccece4828" providerId="ADAL" clId="{F558E3C5-DC5B-4954-A859-FA9346BCD241}" dt="2023-11-07T15:59:39.472" v="345" actId="13926"/>
          <ac:spMkLst>
            <pc:docMk/>
            <pc:sldMk cId="863682701" sldId="379"/>
            <ac:spMk id="3" creationId="{9879F711-0E00-3A8A-FF3E-0D9BF2E5043C}"/>
          </ac:spMkLst>
        </pc:spChg>
        <pc:spChg chg="mod">
          <ac:chgData name="McKane, Jeanne" userId="ccaae3d9-a257-43fb-bdc8-036ccece4828" providerId="ADAL" clId="{F558E3C5-DC5B-4954-A859-FA9346BCD241}" dt="2023-11-07T16:53:59.625" v="3557" actId="962"/>
          <ac:spMkLst>
            <pc:docMk/>
            <pc:sldMk cId="863682701" sldId="379"/>
            <ac:spMk id="4" creationId="{F032759E-CCCE-B503-1C27-34780DD8C15A}"/>
          </ac:spMkLst>
        </pc:spChg>
      </pc:sldChg>
      <pc:sldChg chg="modSp mod">
        <pc:chgData name="McKane, Jeanne" userId="ccaae3d9-a257-43fb-bdc8-036ccece4828" providerId="ADAL" clId="{F558E3C5-DC5B-4954-A859-FA9346BCD241}" dt="2023-11-07T16:56:19.331" v="3562" actId="33553"/>
        <pc:sldMkLst>
          <pc:docMk/>
          <pc:sldMk cId="59602600" sldId="381"/>
        </pc:sldMkLst>
        <pc:spChg chg="mod">
          <ac:chgData name="McKane, Jeanne" userId="ccaae3d9-a257-43fb-bdc8-036ccece4828" providerId="ADAL" clId="{F558E3C5-DC5B-4954-A859-FA9346BCD241}" dt="2023-11-07T16:56:19.331" v="3562" actId="33553"/>
          <ac:spMkLst>
            <pc:docMk/>
            <pc:sldMk cId="59602600" sldId="381"/>
            <ac:spMk id="3" creationId="{557DC097-EEFC-ED47-45E0-3BCB04809765}"/>
          </ac:spMkLst>
        </pc:spChg>
        <pc:spChg chg="mod">
          <ac:chgData name="McKane, Jeanne" userId="ccaae3d9-a257-43fb-bdc8-036ccece4828" providerId="ADAL" clId="{F558E3C5-DC5B-4954-A859-FA9346BCD241}" dt="2023-11-07T15:59:49.041" v="348" actId="13926"/>
          <ac:spMkLst>
            <pc:docMk/>
            <pc:sldMk cId="59602600" sldId="381"/>
            <ac:spMk id="4" creationId="{1AC3CC77-1B0B-B8F5-A882-6B2B1628201E}"/>
          </ac:spMkLst>
        </pc:spChg>
      </pc:sldChg>
      <pc:sldChg chg="modSp mod">
        <pc:chgData name="McKane, Jeanne" userId="ccaae3d9-a257-43fb-bdc8-036ccece4828" providerId="ADAL" clId="{F558E3C5-DC5B-4954-A859-FA9346BCD241}" dt="2023-11-07T16:56:04.483" v="3561" actId="33553"/>
        <pc:sldMkLst>
          <pc:docMk/>
          <pc:sldMk cId="345027054" sldId="382"/>
        </pc:sldMkLst>
        <pc:spChg chg="mod">
          <ac:chgData name="McKane, Jeanne" userId="ccaae3d9-a257-43fb-bdc8-036ccece4828" providerId="ADAL" clId="{F558E3C5-DC5B-4954-A859-FA9346BCD241}" dt="2023-11-07T16:56:04.483" v="3561" actId="33553"/>
          <ac:spMkLst>
            <pc:docMk/>
            <pc:sldMk cId="345027054" sldId="382"/>
            <ac:spMk id="3" creationId="{557DC097-EEFC-ED47-45E0-3BCB04809765}"/>
          </ac:spMkLst>
        </pc:spChg>
        <pc:spChg chg="mod">
          <ac:chgData name="McKane, Jeanne" userId="ccaae3d9-a257-43fb-bdc8-036ccece4828" providerId="ADAL" clId="{F558E3C5-DC5B-4954-A859-FA9346BCD241}" dt="2023-11-07T15:54:10.189" v="312" actId="20577"/>
          <ac:spMkLst>
            <pc:docMk/>
            <pc:sldMk cId="345027054" sldId="382"/>
            <ac:spMk id="4" creationId="{1AC3CC77-1B0B-B8F5-A882-6B2B1628201E}"/>
          </ac:spMkLst>
        </pc:spChg>
      </pc:sldChg>
      <pc:sldChg chg="delSp modSp mod ord delCm modNotes">
        <pc:chgData name="McKane, Jeanne" userId="ccaae3d9-a257-43fb-bdc8-036ccece4828" providerId="ADAL" clId="{F558E3C5-DC5B-4954-A859-FA9346BCD241}" dt="2023-11-07T19:00:37.733" v="4176" actId="20577"/>
        <pc:sldMkLst>
          <pc:docMk/>
          <pc:sldMk cId="3909832607" sldId="384"/>
        </pc:sldMkLst>
        <pc:spChg chg="del">
          <ac:chgData name="McKane, Jeanne" userId="ccaae3d9-a257-43fb-bdc8-036ccece4828" providerId="ADAL" clId="{F558E3C5-DC5B-4954-A859-FA9346BCD241}" dt="2023-11-07T16:00:02.365" v="349" actId="478"/>
          <ac:spMkLst>
            <pc:docMk/>
            <pc:sldMk cId="3909832607" sldId="384"/>
            <ac:spMk id="2" creationId="{C553FFF3-AD69-B439-0CA8-1E30D2B44895}"/>
          </ac:spMkLst>
        </pc:spChg>
        <pc:spChg chg="mod">
          <ac:chgData name="McKane, Jeanne" userId="ccaae3d9-a257-43fb-bdc8-036ccece4828" providerId="ADAL" clId="{F558E3C5-DC5B-4954-A859-FA9346BCD241}" dt="2023-11-07T16:00:13.954" v="354" actId="13926"/>
          <ac:spMkLst>
            <pc:docMk/>
            <pc:sldMk cId="3909832607" sldId="384"/>
            <ac:spMk id="3" creationId="{F8889D44-83AC-CD26-95E7-8FC7B85BB490}"/>
          </ac:spMkLst>
        </pc:spChg>
        <pc:spChg chg="mod">
          <ac:chgData name="McKane, Jeanne" userId="ccaae3d9-a257-43fb-bdc8-036ccece4828" providerId="ADAL" clId="{F558E3C5-DC5B-4954-A859-FA9346BCD241}" dt="2023-11-07T18:40:06.060" v="4087" actId="20577"/>
          <ac:spMkLst>
            <pc:docMk/>
            <pc:sldMk cId="3909832607" sldId="384"/>
            <ac:spMk id="4" creationId="{34B929EA-085D-03CC-8ABC-3FFBF3231F85}"/>
          </ac:spMkLst>
        </pc:spChg>
      </pc:sldChg>
      <pc:sldChg chg="delSp modSp mod">
        <pc:chgData name="McKane, Jeanne" userId="ccaae3d9-a257-43fb-bdc8-036ccece4828" providerId="ADAL" clId="{F558E3C5-DC5B-4954-A859-FA9346BCD241}" dt="2023-11-09T20:25:57.256" v="4443" actId="2"/>
        <pc:sldMkLst>
          <pc:docMk/>
          <pc:sldMk cId="936660227" sldId="385"/>
        </pc:sldMkLst>
        <pc:spChg chg="del">
          <ac:chgData name="McKane, Jeanne" userId="ccaae3d9-a257-43fb-bdc8-036ccece4828" providerId="ADAL" clId="{F558E3C5-DC5B-4954-A859-FA9346BCD241}" dt="2023-11-07T16:00:19.630" v="355" actId="478"/>
          <ac:spMkLst>
            <pc:docMk/>
            <pc:sldMk cId="936660227" sldId="385"/>
            <ac:spMk id="2" creationId="{C8E27F4E-CC79-5B81-90B1-E66F1B57350D}"/>
          </ac:spMkLst>
        </pc:spChg>
        <pc:spChg chg="mod">
          <ac:chgData name="McKane, Jeanne" userId="ccaae3d9-a257-43fb-bdc8-036ccece4828" providerId="ADAL" clId="{F558E3C5-DC5B-4954-A859-FA9346BCD241}" dt="2023-11-09T20:25:57.256" v="4443" actId="2"/>
          <ac:spMkLst>
            <pc:docMk/>
            <pc:sldMk cId="936660227" sldId="385"/>
            <ac:spMk id="4" creationId="{34B929EA-085D-03CC-8ABC-3FFBF3231F85}"/>
          </ac:spMkLst>
        </pc:spChg>
        <pc:spChg chg="mod">
          <ac:chgData name="McKane, Jeanne" userId="ccaae3d9-a257-43fb-bdc8-036ccece4828" providerId="ADAL" clId="{F558E3C5-DC5B-4954-A859-FA9346BCD241}" dt="2023-11-07T16:00:26.942" v="358" actId="20577"/>
          <ac:spMkLst>
            <pc:docMk/>
            <pc:sldMk cId="936660227" sldId="385"/>
            <ac:spMk id="5" creationId="{7C032A41-35AC-0DB5-D5B1-C1CF47B3B608}"/>
          </ac:spMkLst>
        </pc:spChg>
      </pc:sldChg>
      <pc:sldChg chg="modSp mod">
        <pc:chgData name="McKane, Jeanne" userId="ccaae3d9-a257-43fb-bdc8-036ccece4828" providerId="ADAL" clId="{F558E3C5-DC5B-4954-A859-FA9346BCD241}" dt="2023-11-07T17:08:47.932" v="3615"/>
        <pc:sldMkLst>
          <pc:docMk/>
          <pc:sldMk cId="830031710" sldId="386"/>
        </pc:sldMkLst>
        <pc:spChg chg="mod">
          <ac:chgData name="McKane, Jeanne" userId="ccaae3d9-a257-43fb-bdc8-036ccece4828" providerId="ADAL" clId="{F558E3C5-DC5B-4954-A859-FA9346BCD241}" dt="2023-11-07T16:00:35.362" v="361" actId="13926"/>
          <ac:spMkLst>
            <pc:docMk/>
            <pc:sldMk cId="830031710" sldId="386"/>
            <ac:spMk id="4" creationId="{1AC14C63-9A44-5F26-4A68-751A59C1EAD0}"/>
          </ac:spMkLst>
        </pc:spChg>
        <pc:spChg chg="mod">
          <ac:chgData name="McKane, Jeanne" userId="ccaae3d9-a257-43fb-bdc8-036ccece4828" providerId="ADAL" clId="{F558E3C5-DC5B-4954-A859-FA9346BCD241}" dt="2023-11-07T17:08:47.932" v="3615"/>
          <ac:spMkLst>
            <pc:docMk/>
            <pc:sldMk cId="830031710" sldId="386"/>
            <ac:spMk id="8" creationId="{A62CD457-E2DA-68F9-02F0-D85A239B732C}"/>
          </ac:spMkLst>
        </pc:spChg>
      </pc:sldChg>
      <pc:sldChg chg="addSp delSp modSp mod delCm modNotes modNotesTx">
        <pc:chgData name="McKane, Jeanne" userId="ccaae3d9-a257-43fb-bdc8-036ccece4828" providerId="ADAL" clId="{F558E3C5-DC5B-4954-A859-FA9346BCD241}" dt="2023-11-07T19:08:44.004" v="4202"/>
        <pc:sldMkLst>
          <pc:docMk/>
          <pc:sldMk cId="988386414" sldId="387"/>
        </pc:sldMkLst>
        <pc:spChg chg="add del mod">
          <ac:chgData name="McKane, Jeanne" userId="ccaae3d9-a257-43fb-bdc8-036ccece4828" providerId="ADAL" clId="{F558E3C5-DC5B-4954-A859-FA9346BCD241}" dt="2023-11-07T16:56:32.217" v="3565" actId="478"/>
          <ac:spMkLst>
            <pc:docMk/>
            <pc:sldMk cId="988386414" sldId="387"/>
            <ac:spMk id="2" creationId="{73C6234A-234D-42A0-8AC6-0663E87F7425}"/>
          </ac:spMkLst>
        </pc:spChg>
        <pc:spChg chg="mod">
          <ac:chgData name="McKane, Jeanne" userId="ccaae3d9-a257-43fb-bdc8-036ccece4828" providerId="ADAL" clId="{F558E3C5-DC5B-4954-A859-FA9346BCD241}" dt="2023-11-07T16:56:36.553" v="3566" actId="33553"/>
          <ac:spMkLst>
            <pc:docMk/>
            <pc:sldMk cId="988386414" sldId="387"/>
            <ac:spMk id="3" creationId="{557DC097-EEFC-ED47-45E0-3BCB04809765}"/>
          </ac:spMkLst>
        </pc:spChg>
        <pc:spChg chg="mod">
          <ac:chgData name="McKane, Jeanne" userId="ccaae3d9-a257-43fb-bdc8-036ccece4828" providerId="ADAL" clId="{F558E3C5-DC5B-4954-A859-FA9346BCD241}" dt="2023-11-07T16:02:29.407" v="404" actId="20577"/>
          <ac:spMkLst>
            <pc:docMk/>
            <pc:sldMk cId="988386414" sldId="387"/>
            <ac:spMk id="4" creationId="{1AC3CC77-1B0B-B8F5-A882-6B2B1628201E}"/>
          </ac:spMkLst>
        </pc:spChg>
      </pc:sldChg>
      <pc:sldChg chg="delSp modSp mod delCm modCm">
        <pc:chgData name="McKane, Jeanne" userId="ccaae3d9-a257-43fb-bdc8-036ccece4828" providerId="ADAL" clId="{F558E3C5-DC5B-4954-A859-FA9346BCD241}" dt="2023-11-09T21:14:27.003" v="4668"/>
        <pc:sldMkLst>
          <pc:docMk/>
          <pc:sldMk cId="81161874" sldId="390"/>
        </pc:sldMkLst>
        <pc:spChg chg="del">
          <ac:chgData name="McKane, Jeanne" userId="ccaae3d9-a257-43fb-bdc8-036ccece4828" providerId="ADAL" clId="{F558E3C5-DC5B-4954-A859-FA9346BCD241}" dt="2023-11-07T16:02:44.222" v="409" actId="478"/>
          <ac:spMkLst>
            <pc:docMk/>
            <pc:sldMk cId="81161874" sldId="390"/>
            <ac:spMk id="2" creationId="{C74D12D7-7A1F-1F0A-2593-AA91A2151049}"/>
          </ac:spMkLst>
        </pc:spChg>
        <pc:spChg chg="mod">
          <ac:chgData name="McKane, Jeanne" userId="ccaae3d9-a257-43fb-bdc8-036ccece4828" providerId="ADAL" clId="{F558E3C5-DC5B-4954-A859-FA9346BCD241}" dt="2023-11-07T16:02:55.219" v="416" actId="20577"/>
          <ac:spMkLst>
            <pc:docMk/>
            <pc:sldMk cId="81161874" sldId="390"/>
            <ac:spMk id="3" creationId="{C65C18A0-E352-5112-D9E7-206A083882D7}"/>
          </ac:spMkLst>
        </pc:spChg>
        <pc:spChg chg="mod">
          <ac:chgData name="McKane, Jeanne" userId="ccaae3d9-a257-43fb-bdc8-036ccece4828" providerId="ADAL" clId="{F558E3C5-DC5B-4954-A859-FA9346BCD241}" dt="2023-11-07T16:40:10.250" v="878"/>
          <ac:spMkLst>
            <pc:docMk/>
            <pc:sldMk cId="81161874" sldId="390"/>
            <ac:spMk id="4" creationId="{34B929EA-085D-03CC-8ABC-3FFBF3231F85}"/>
          </ac:spMkLst>
        </pc:spChg>
      </pc:sldChg>
      <pc:sldChg chg="delSp modSp mod delCm">
        <pc:chgData name="McKane, Jeanne" userId="ccaae3d9-a257-43fb-bdc8-036ccece4828" providerId="ADAL" clId="{F558E3C5-DC5B-4954-A859-FA9346BCD241}" dt="2023-11-09T21:26:58.475" v="4671"/>
        <pc:sldMkLst>
          <pc:docMk/>
          <pc:sldMk cId="2832015745" sldId="392"/>
        </pc:sldMkLst>
        <pc:spChg chg="del">
          <ac:chgData name="McKane, Jeanne" userId="ccaae3d9-a257-43fb-bdc8-036ccece4828" providerId="ADAL" clId="{F558E3C5-DC5B-4954-A859-FA9346BCD241}" dt="2023-11-07T16:02:34.230" v="405" actId="478"/>
          <ac:spMkLst>
            <pc:docMk/>
            <pc:sldMk cId="2832015745" sldId="392"/>
            <ac:spMk id="2" creationId="{74FBF694-8609-CEEF-344D-2AC74D287785}"/>
          </ac:spMkLst>
        </pc:spChg>
        <pc:spChg chg="mod">
          <ac:chgData name="McKane, Jeanne" userId="ccaae3d9-a257-43fb-bdc8-036ccece4828" providerId="ADAL" clId="{F558E3C5-DC5B-4954-A859-FA9346BCD241}" dt="2023-11-07T16:02:39.163" v="408" actId="13926"/>
          <ac:spMkLst>
            <pc:docMk/>
            <pc:sldMk cId="2832015745" sldId="392"/>
            <ac:spMk id="3" creationId="{F74D4FE1-1938-4A26-EEEF-EC65EEC9DF40}"/>
          </ac:spMkLst>
        </pc:spChg>
        <pc:spChg chg="mod">
          <ac:chgData name="McKane, Jeanne" userId="ccaae3d9-a257-43fb-bdc8-036ccece4828" providerId="ADAL" clId="{F558E3C5-DC5B-4954-A859-FA9346BCD241}" dt="2023-11-09T21:14:00.528" v="4666"/>
          <ac:spMkLst>
            <pc:docMk/>
            <pc:sldMk cId="2832015745" sldId="392"/>
            <ac:spMk id="4" creationId="{34B929EA-085D-03CC-8ABC-3FFBF3231F85}"/>
          </ac:spMkLst>
        </pc:spChg>
      </pc:sldChg>
      <pc:sldChg chg="modSp mod delCm">
        <pc:chgData name="McKane, Jeanne" userId="ccaae3d9-a257-43fb-bdc8-036ccece4828" providerId="ADAL" clId="{F558E3C5-DC5B-4954-A859-FA9346BCD241}" dt="2023-11-07T16:56:42.780" v="3567" actId="33553"/>
        <pc:sldMkLst>
          <pc:docMk/>
          <pc:sldMk cId="1399319325" sldId="393"/>
        </pc:sldMkLst>
        <pc:spChg chg="mod">
          <ac:chgData name="McKane, Jeanne" userId="ccaae3d9-a257-43fb-bdc8-036ccece4828" providerId="ADAL" clId="{F558E3C5-DC5B-4954-A859-FA9346BCD241}" dt="2023-11-07T16:56:42.780" v="3567" actId="33553"/>
          <ac:spMkLst>
            <pc:docMk/>
            <pc:sldMk cId="1399319325" sldId="393"/>
            <ac:spMk id="3" creationId="{557DC097-EEFC-ED47-45E0-3BCB04809765}"/>
          </ac:spMkLst>
        </pc:spChg>
        <pc:picChg chg="mod">
          <ac:chgData name="McKane, Jeanne" userId="ccaae3d9-a257-43fb-bdc8-036ccece4828" providerId="ADAL" clId="{F558E3C5-DC5B-4954-A859-FA9346BCD241}" dt="2023-11-07T16:55:45.736" v="3559" actId="962"/>
          <ac:picMkLst>
            <pc:docMk/>
            <pc:sldMk cId="1399319325" sldId="393"/>
            <ac:picMk id="1026" creationId="{4CCBA189-ED1A-8B21-4B57-EEFEB408DE2E}"/>
          </ac:picMkLst>
        </pc:picChg>
      </pc:sldChg>
      <pc:sldChg chg="modSp mod">
        <pc:chgData name="McKane, Jeanne" userId="ccaae3d9-a257-43fb-bdc8-036ccece4828" providerId="ADAL" clId="{F558E3C5-DC5B-4954-A859-FA9346BCD241}" dt="2023-11-07T17:09:12.666" v="3618"/>
        <pc:sldMkLst>
          <pc:docMk/>
          <pc:sldMk cId="972963089" sldId="394"/>
        </pc:sldMkLst>
        <pc:spChg chg="mod">
          <ac:chgData name="McKane, Jeanne" userId="ccaae3d9-a257-43fb-bdc8-036ccece4828" providerId="ADAL" clId="{F558E3C5-DC5B-4954-A859-FA9346BCD241}" dt="2023-11-07T16:00:44.746" v="364" actId="13926"/>
          <ac:spMkLst>
            <pc:docMk/>
            <pc:sldMk cId="972963089" sldId="394"/>
            <ac:spMk id="4" creationId="{1AC14C63-9A44-5F26-4A68-751A59C1EAD0}"/>
          </ac:spMkLst>
        </pc:spChg>
        <pc:spChg chg="mod">
          <ac:chgData name="McKane, Jeanne" userId="ccaae3d9-a257-43fb-bdc8-036ccece4828" providerId="ADAL" clId="{F558E3C5-DC5B-4954-A859-FA9346BCD241}" dt="2023-11-07T17:09:12.666" v="3618"/>
          <ac:spMkLst>
            <pc:docMk/>
            <pc:sldMk cId="972963089" sldId="394"/>
            <ac:spMk id="8" creationId="{A62CD457-E2DA-68F9-02F0-D85A239B732C}"/>
          </ac:spMkLst>
        </pc:spChg>
        <pc:spChg chg="mod">
          <ac:chgData name="McKane, Jeanne" userId="ccaae3d9-a257-43fb-bdc8-036ccece4828" providerId="ADAL" clId="{F558E3C5-DC5B-4954-A859-FA9346BCD241}" dt="2023-11-07T16:13:51.630" v="559" actId="20577"/>
          <ac:spMkLst>
            <pc:docMk/>
            <pc:sldMk cId="972963089" sldId="394"/>
            <ac:spMk id="10" creationId="{F40643EF-7EF3-DB44-3916-7877A3EC01E0}"/>
          </ac:spMkLst>
        </pc:spChg>
      </pc:sldChg>
      <pc:sldChg chg="modSp mod">
        <pc:chgData name="McKane, Jeanne" userId="ccaae3d9-a257-43fb-bdc8-036ccece4828" providerId="ADAL" clId="{F558E3C5-DC5B-4954-A859-FA9346BCD241}" dt="2023-11-07T17:09:18.167" v="3619"/>
        <pc:sldMkLst>
          <pc:docMk/>
          <pc:sldMk cId="3683296016" sldId="395"/>
        </pc:sldMkLst>
        <pc:spChg chg="mod">
          <ac:chgData name="McKane, Jeanne" userId="ccaae3d9-a257-43fb-bdc8-036ccece4828" providerId="ADAL" clId="{F558E3C5-DC5B-4954-A859-FA9346BCD241}" dt="2023-11-07T16:00:53.947" v="367" actId="20577"/>
          <ac:spMkLst>
            <pc:docMk/>
            <pc:sldMk cId="3683296016" sldId="395"/>
            <ac:spMk id="4" creationId="{1AC14C63-9A44-5F26-4A68-751A59C1EAD0}"/>
          </ac:spMkLst>
        </pc:spChg>
        <pc:spChg chg="mod">
          <ac:chgData name="McKane, Jeanne" userId="ccaae3d9-a257-43fb-bdc8-036ccece4828" providerId="ADAL" clId="{F558E3C5-DC5B-4954-A859-FA9346BCD241}" dt="2023-11-07T17:09:18.167" v="3619"/>
          <ac:spMkLst>
            <pc:docMk/>
            <pc:sldMk cId="3683296016" sldId="395"/>
            <ac:spMk id="8" creationId="{A62CD457-E2DA-68F9-02F0-D85A239B732C}"/>
          </ac:spMkLst>
        </pc:spChg>
        <pc:spChg chg="mod">
          <ac:chgData name="McKane, Jeanne" userId="ccaae3d9-a257-43fb-bdc8-036ccece4828" providerId="ADAL" clId="{F558E3C5-DC5B-4954-A859-FA9346BCD241}" dt="2023-11-07T16:14:00.298" v="560" actId="14100"/>
          <ac:spMkLst>
            <pc:docMk/>
            <pc:sldMk cId="3683296016" sldId="395"/>
            <ac:spMk id="10" creationId="{F40643EF-7EF3-DB44-3916-7877A3EC01E0}"/>
          </ac:spMkLst>
        </pc:spChg>
      </pc:sldChg>
      <pc:sldChg chg="modSp mod">
        <pc:chgData name="McKane, Jeanne" userId="ccaae3d9-a257-43fb-bdc8-036ccece4828" providerId="ADAL" clId="{F558E3C5-DC5B-4954-A859-FA9346BCD241}" dt="2023-11-07T17:09:29.072" v="3620"/>
        <pc:sldMkLst>
          <pc:docMk/>
          <pc:sldMk cId="1010763123" sldId="396"/>
        </pc:sldMkLst>
        <pc:spChg chg="mod">
          <ac:chgData name="McKane, Jeanne" userId="ccaae3d9-a257-43fb-bdc8-036ccece4828" providerId="ADAL" clId="{F558E3C5-DC5B-4954-A859-FA9346BCD241}" dt="2023-11-07T16:01:02.017" v="370" actId="20577"/>
          <ac:spMkLst>
            <pc:docMk/>
            <pc:sldMk cId="1010763123" sldId="396"/>
            <ac:spMk id="4" creationId="{1AC14C63-9A44-5F26-4A68-751A59C1EAD0}"/>
          </ac:spMkLst>
        </pc:spChg>
        <pc:spChg chg="mod">
          <ac:chgData name="McKane, Jeanne" userId="ccaae3d9-a257-43fb-bdc8-036ccece4828" providerId="ADAL" clId="{F558E3C5-DC5B-4954-A859-FA9346BCD241}" dt="2023-11-07T17:09:29.072" v="3620"/>
          <ac:spMkLst>
            <pc:docMk/>
            <pc:sldMk cId="1010763123" sldId="396"/>
            <ac:spMk id="8" creationId="{A62CD457-E2DA-68F9-02F0-D85A239B732C}"/>
          </ac:spMkLst>
        </pc:spChg>
      </pc:sldChg>
      <pc:sldChg chg="modSp mod">
        <pc:chgData name="McKane, Jeanne" userId="ccaae3d9-a257-43fb-bdc8-036ccece4828" providerId="ADAL" clId="{F558E3C5-DC5B-4954-A859-FA9346BCD241}" dt="2023-11-09T20:25:59.231" v="4445" actId="2"/>
        <pc:sldMkLst>
          <pc:docMk/>
          <pc:sldMk cId="1376059090" sldId="397"/>
        </pc:sldMkLst>
        <pc:spChg chg="mod">
          <ac:chgData name="McKane, Jeanne" userId="ccaae3d9-a257-43fb-bdc8-036ccece4828" providerId="ADAL" clId="{F558E3C5-DC5B-4954-A859-FA9346BCD241}" dt="2023-11-07T16:01:09.080" v="373" actId="20577"/>
          <ac:spMkLst>
            <pc:docMk/>
            <pc:sldMk cId="1376059090" sldId="397"/>
            <ac:spMk id="4" creationId="{1AC14C63-9A44-5F26-4A68-751A59C1EAD0}"/>
          </ac:spMkLst>
        </pc:spChg>
        <pc:spChg chg="mod">
          <ac:chgData name="McKane, Jeanne" userId="ccaae3d9-a257-43fb-bdc8-036ccece4828" providerId="ADAL" clId="{F558E3C5-DC5B-4954-A859-FA9346BCD241}" dt="2023-11-09T20:25:58.313" v="4444" actId="2"/>
          <ac:spMkLst>
            <pc:docMk/>
            <pc:sldMk cId="1376059090" sldId="397"/>
            <ac:spMk id="8" creationId="{A62CD457-E2DA-68F9-02F0-D85A239B732C}"/>
          </ac:spMkLst>
        </pc:spChg>
        <pc:spChg chg="mod">
          <ac:chgData name="McKane, Jeanne" userId="ccaae3d9-a257-43fb-bdc8-036ccece4828" providerId="ADAL" clId="{F558E3C5-DC5B-4954-A859-FA9346BCD241}" dt="2023-11-09T20:25:59.231" v="4445" actId="2"/>
          <ac:spMkLst>
            <pc:docMk/>
            <pc:sldMk cId="1376059090" sldId="397"/>
            <ac:spMk id="10" creationId="{F40643EF-7EF3-DB44-3916-7877A3EC01E0}"/>
          </ac:spMkLst>
        </pc:spChg>
      </pc:sldChg>
      <pc:sldChg chg="modSp mod">
        <pc:chgData name="McKane, Jeanne" userId="ccaae3d9-a257-43fb-bdc8-036ccece4828" providerId="ADAL" clId="{F558E3C5-DC5B-4954-A859-FA9346BCD241}" dt="2023-11-07T17:09:41.695" v="3622"/>
        <pc:sldMkLst>
          <pc:docMk/>
          <pc:sldMk cId="1314763603" sldId="398"/>
        </pc:sldMkLst>
        <pc:spChg chg="mod">
          <ac:chgData name="McKane, Jeanne" userId="ccaae3d9-a257-43fb-bdc8-036ccece4828" providerId="ADAL" clId="{F558E3C5-DC5B-4954-A859-FA9346BCD241}" dt="2023-11-07T16:01:19.530" v="376" actId="20577"/>
          <ac:spMkLst>
            <pc:docMk/>
            <pc:sldMk cId="1314763603" sldId="398"/>
            <ac:spMk id="4" creationId="{1AC14C63-9A44-5F26-4A68-751A59C1EAD0}"/>
          </ac:spMkLst>
        </pc:spChg>
        <pc:spChg chg="mod">
          <ac:chgData name="McKane, Jeanne" userId="ccaae3d9-a257-43fb-bdc8-036ccece4828" providerId="ADAL" clId="{F558E3C5-DC5B-4954-A859-FA9346BCD241}" dt="2023-11-07T17:09:41.695" v="3622"/>
          <ac:spMkLst>
            <pc:docMk/>
            <pc:sldMk cId="1314763603" sldId="398"/>
            <ac:spMk id="8" creationId="{A62CD457-E2DA-68F9-02F0-D85A239B732C}"/>
          </ac:spMkLst>
        </pc:spChg>
      </pc:sldChg>
      <pc:sldChg chg="modSp mod">
        <pc:chgData name="McKane, Jeanne" userId="ccaae3d9-a257-43fb-bdc8-036ccece4828" providerId="ADAL" clId="{F558E3C5-DC5B-4954-A859-FA9346BCD241}" dt="2023-11-07T17:09:47.080" v="3623"/>
        <pc:sldMkLst>
          <pc:docMk/>
          <pc:sldMk cId="3129512108" sldId="399"/>
        </pc:sldMkLst>
        <pc:spChg chg="mod">
          <ac:chgData name="McKane, Jeanne" userId="ccaae3d9-a257-43fb-bdc8-036ccece4828" providerId="ADAL" clId="{F558E3C5-DC5B-4954-A859-FA9346BCD241}" dt="2023-11-07T16:01:27.432" v="379" actId="13926"/>
          <ac:spMkLst>
            <pc:docMk/>
            <pc:sldMk cId="3129512108" sldId="399"/>
            <ac:spMk id="4" creationId="{1AC14C63-9A44-5F26-4A68-751A59C1EAD0}"/>
          </ac:spMkLst>
        </pc:spChg>
        <pc:spChg chg="mod">
          <ac:chgData name="McKane, Jeanne" userId="ccaae3d9-a257-43fb-bdc8-036ccece4828" providerId="ADAL" clId="{F558E3C5-DC5B-4954-A859-FA9346BCD241}" dt="2023-11-07T17:09:47.080" v="3623"/>
          <ac:spMkLst>
            <pc:docMk/>
            <pc:sldMk cId="3129512108" sldId="399"/>
            <ac:spMk id="8" creationId="{A62CD457-E2DA-68F9-02F0-D85A239B732C}"/>
          </ac:spMkLst>
        </pc:spChg>
      </pc:sldChg>
      <pc:sldChg chg="modSp mod">
        <pc:chgData name="McKane, Jeanne" userId="ccaae3d9-a257-43fb-bdc8-036ccece4828" providerId="ADAL" clId="{F558E3C5-DC5B-4954-A859-FA9346BCD241}" dt="2023-11-09T21:12:07.282" v="4662" actId="1035"/>
        <pc:sldMkLst>
          <pc:docMk/>
          <pc:sldMk cId="193826948" sldId="400"/>
        </pc:sldMkLst>
        <pc:spChg chg="mod">
          <ac:chgData name="McKane, Jeanne" userId="ccaae3d9-a257-43fb-bdc8-036ccece4828" providerId="ADAL" clId="{F558E3C5-DC5B-4954-A859-FA9346BCD241}" dt="2023-11-07T16:01:35.994" v="382" actId="20577"/>
          <ac:spMkLst>
            <pc:docMk/>
            <pc:sldMk cId="193826948" sldId="400"/>
            <ac:spMk id="4" creationId="{1AC14C63-9A44-5F26-4A68-751A59C1EAD0}"/>
          </ac:spMkLst>
        </pc:spChg>
        <pc:spChg chg="mod">
          <ac:chgData name="McKane, Jeanne" userId="ccaae3d9-a257-43fb-bdc8-036ccece4828" providerId="ADAL" clId="{F558E3C5-DC5B-4954-A859-FA9346BCD241}" dt="2023-11-07T17:09:52.113" v="3624"/>
          <ac:spMkLst>
            <pc:docMk/>
            <pc:sldMk cId="193826948" sldId="400"/>
            <ac:spMk id="8" creationId="{A62CD457-E2DA-68F9-02F0-D85A239B732C}"/>
          </ac:spMkLst>
        </pc:spChg>
        <pc:spChg chg="mod">
          <ac:chgData name="McKane, Jeanne" userId="ccaae3d9-a257-43fb-bdc8-036ccece4828" providerId="ADAL" clId="{F558E3C5-DC5B-4954-A859-FA9346BCD241}" dt="2023-11-09T21:12:07.282" v="4662" actId="1035"/>
          <ac:spMkLst>
            <pc:docMk/>
            <pc:sldMk cId="193826948" sldId="400"/>
            <ac:spMk id="9" creationId="{88473CDD-13F8-8118-0452-F274E29EA5D9}"/>
          </ac:spMkLst>
        </pc:spChg>
      </pc:sldChg>
      <pc:sldChg chg="modSp mod modCm">
        <pc:chgData name="McKane, Jeanne" userId="ccaae3d9-a257-43fb-bdc8-036ccece4828" providerId="ADAL" clId="{F558E3C5-DC5B-4954-A859-FA9346BCD241}" dt="2023-11-09T20:24:43.876" v="4436"/>
        <pc:sldMkLst>
          <pc:docMk/>
          <pc:sldMk cId="1046703514" sldId="401"/>
        </pc:sldMkLst>
        <pc:spChg chg="mod">
          <ac:chgData name="McKane, Jeanne" userId="ccaae3d9-a257-43fb-bdc8-036ccece4828" providerId="ADAL" clId="{F558E3C5-DC5B-4954-A859-FA9346BCD241}" dt="2023-11-07T16:01:44.929" v="387" actId="20577"/>
          <ac:spMkLst>
            <pc:docMk/>
            <pc:sldMk cId="1046703514" sldId="401"/>
            <ac:spMk id="4" creationId="{1AC14C63-9A44-5F26-4A68-751A59C1EAD0}"/>
          </ac:spMkLst>
        </pc:spChg>
        <pc:spChg chg="mod">
          <ac:chgData name="McKane, Jeanne" userId="ccaae3d9-a257-43fb-bdc8-036ccece4828" providerId="ADAL" clId="{F558E3C5-DC5B-4954-A859-FA9346BCD241}" dt="2023-11-07T17:09:57.190" v="3625"/>
          <ac:spMkLst>
            <pc:docMk/>
            <pc:sldMk cId="1046703514" sldId="401"/>
            <ac:spMk id="8" creationId="{A62CD457-E2DA-68F9-02F0-D85A239B732C}"/>
          </ac:spMkLst>
        </pc:spChg>
      </pc:sldChg>
      <pc:sldChg chg="modSp mod">
        <pc:chgData name="McKane, Jeanne" userId="ccaae3d9-a257-43fb-bdc8-036ccece4828" providerId="ADAL" clId="{F558E3C5-DC5B-4954-A859-FA9346BCD241}" dt="2023-11-07T17:10:01.624" v="3626" actId="20577"/>
        <pc:sldMkLst>
          <pc:docMk/>
          <pc:sldMk cId="2343564118" sldId="402"/>
        </pc:sldMkLst>
        <pc:spChg chg="mod">
          <ac:chgData name="McKane, Jeanne" userId="ccaae3d9-a257-43fb-bdc8-036ccece4828" providerId="ADAL" clId="{F558E3C5-DC5B-4954-A859-FA9346BCD241}" dt="2023-11-07T16:01:52.534" v="390" actId="20577"/>
          <ac:spMkLst>
            <pc:docMk/>
            <pc:sldMk cId="2343564118" sldId="402"/>
            <ac:spMk id="4" creationId="{1AC14C63-9A44-5F26-4A68-751A59C1EAD0}"/>
          </ac:spMkLst>
        </pc:spChg>
        <pc:spChg chg="mod">
          <ac:chgData name="McKane, Jeanne" userId="ccaae3d9-a257-43fb-bdc8-036ccece4828" providerId="ADAL" clId="{F558E3C5-DC5B-4954-A859-FA9346BCD241}" dt="2023-11-07T17:10:01.624" v="3626" actId="20577"/>
          <ac:spMkLst>
            <pc:docMk/>
            <pc:sldMk cId="2343564118" sldId="402"/>
            <ac:spMk id="8" creationId="{A62CD457-E2DA-68F9-02F0-D85A239B732C}"/>
          </ac:spMkLst>
        </pc:spChg>
      </pc:sldChg>
      <pc:sldChg chg="modSp mod">
        <pc:chgData name="McKane, Jeanne" userId="ccaae3d9-a257-43fb-bdc8-036ccece4828" providerId="ADAL" clId="{F558E3C5-DC5B-4954-A859-FA9346BCD241}" dt="2023-11-07T17:10:06.727" v="3627"/>
        <pc:sldMkLst>
          <pc:docMk/>
          <pc:sldMk cId="4170056715" sldId="403"/>
        </pc:sldMkLst>
        <pc:spChg chg="mod">
          <ac:chgData name="McKane, Jeanne" userId="ccaae3d9-a257-43fb-bdc8-036ccece4828" providerId="ADAL" clId="{F558E3C5-DC5B-4954-A859-FA9346BCD241}" dt="2023-11-07T16:01:59.721" v="393" actId="20577"/>
          <ac:spMkLst>
            <pc:docMk/>
            <pc:sldMk cId="4170056715" sldId="403"/>
            <ac:spMk id="4" creationId="{1AC14C63-9A44-5F26-4A68-751A59C1EAD0}"/>
          </ac:spMkLst>
        </pc:spChg>
        <pc:spChg chg="mod">
          <ac:chgData name="McKane, Jeanne" userId="ccaae3d9-a257-43fb-bdc8-036ccece4828" providerId="ADAL" clId="{F558E3C5-DC5B-4954-A859-FA9346BCD241}" dt="2023-11-07T17:10:06.727" v="3627"/>
          <ac:spMkLst>
            <pc:docMk/>
            <pc:sldMk cId="4170056715" sldId="403"/>
            <ac:spMk id="8" creationId="{A62CD457-E2DA-68F9-02F0-D85A239B732C}"/>
          </ac:spMkLst>
        </pc:spChg>
      </pc:sldChg>
      <pc:sldChg chg="modSp mod">
        <pc:chgData name="McKane, Jeanne" userId="ccaae3d9-a257-43fb-bdc8-036ccece4828" providerId="ADAL" clId="{F558E3C5-DC5B-4954-A859-FA9346BCD241}" dt="2023-11-07T17:10:11.120" v="3628"/>
        <pc:sldMkLst>
          <pc:docMk/>
          <pc:sldMk cId="1666205284" sldId="404"/>
        </pc:sldMkLst>
        <pc:spChg chg="mod">
          <ac:chgData name="McKane, Jeanne" userId="ccaae3d9-a257-43fb-bdc8-036ccece4828" providerId="ADAL" clId="{F558E3C5-DC5B-4954-A859-FA9346BCD241}" dt="2023-11-07T16:02:10.607" v="398" actId="20577"/>
          <ac:spMkLst>
            <pc:docMk/>
            <pc:sldMk cId="1666205284" sldId="404"/>
            <ac:spMk id="4" creationId="{1AC14C63-9A44-5F26-4A68-751A59C1EAD0}"/>
          </ac:spMkLst>
        </pc:spChg>
        <pc:spChg chg="mod">
          <ac:chgData name="McKane, Jeanne" userId="ccaae3d9-a257-43fb-bdc8-036ccece4828" providerId="ADAL" clId="{F558E3C5-DC5B-4954-A859-FA9346BCD241}" dt="2023-11-07T17:10:11.120" v="3628"/>
          <ac:spMkLst>
            <pc:docMk/>
            <pc:sldMk cId="1666205284" sldId="404"/>
            <ac:spMk id="8" creationId="{A62CD457-E2DA-68F9-02F0-D85A239B732C}"/>
          </ac:spMkLst>
        </pc:spChg>
      </pc:sldChg>
      <pc:sldChg chg="modSp mod">
        <pc:chgData name="McKane, Jeanne" userId="ccaae3d9-a257-43fb-bdc8-036ccece4828" providerId="ADAL" clId="{F558E3C5-DC5B-4954-A859-FA9346BCD241}" dt="2023-11-07T17:10:15.886" v="3629"/>
        <pc:sldMkLst>
          <pc:docMk/>
          <pc:sldMk cId="2073364957" sldId="405"/>
        </pc:sldMkLst>
        <pc:spChg chg="mod">
          <ac:chgData name="McKane, Jeanne" userId="ccaae3d9-a257-43fb-bdc8-036ccece4828" providerId="ADAL" clId="{F558E3C5-DC5B-4954-A859-FA9346BCD241}" dt="2023-11-07T16:02:18.815" v="401" actId="20577"/>
          <ac:spMkLst>
            <pc:docMk/>
            <pc:sldMk cId="2073364957" sldId="405"/>
            <ac:spMk id="4" creationId="{1AC14C63-9A44-5F26-4A68-751A59C1EAD0}"/>
          </ac:spMkLst>
        </pc:spChg>
        <pc:spChg chg="mod">
          <ac:chgData name="McKane, Jeanne" userId="ccaae3d9-a257-43fb-bdc8-036ccece4828" providerId="ADAL" clId="{F558E3C5-DC5B-4954-A859-FA9346BCD241}" dt="2023-11-07T17:10:15.886" v="3629"/>
          <ac:spMkLst>
            <pc:docMk/>
            <pc:sldMk cId="2073364957" sldId="405"/>
            <ac:spMk id="8" creationId="{A62CD457-E2DA-68F9-02F0-D85A239B732C}"/>
          </ac:spMkLst>
        </pc:spChg>
      </pc:sldChg>
      <pc:sldChg chg="modSp mod addCm delCm modCm">
        <pc:chgData name="McKane, Jeanne" userId="ccaae3d9-a257-43fb-bdc8-036ccece4828" providerId="ADAL" clId="{F558E3C5-DC5B-4954-A859-FA9346BCD241}" dt="2023-11-09T19:52:52.595" v="4291" actId="20577"/>
        <pc:sldMkLst>
          <pc:docMk/>
          <pc:sldMk cId="3392910242" sldId="407"/>
        </pc:sldMkLst>
        <pc:spChg chg="mod">
          <ac:chgData name="McKane, Jeanne" userId="ccaae3d9-a257-43fb-bdc8-036ccece4828" providerId="ADAL" clId="{F558E3C5-DC5B-4954-A859-FA9346BCD241}" dt="2023-11-07T15:57:12.712" v="327" actId="13926"/>
          <ac:spMkLst>
            <pc:docMk/>
            <pc:sldMk cId="3392910242" sldId="407"/>
            <ac:spMk id="2" creationId="{97CC20A8-88C0-BEF2-2F64-8DEB4AE91759}"/>
          </ac:spMkLst>
        </pc:spChg>
        <pc:spChg chg="mod">
          <ac:chgData name="McKane, Jeanne" userId="ccaae3d9-a257-43fb-bdc8-036ccece4828" providerId="ADAL" clId="{F558E3C5-DC5B-4954-A859-FA9346BCD241}" dt="2023-11-07T16:04:10.927" v="425" actId="20577"/>
          <ac:spMkLst>
            <pc:docMk/>
            <pc:sldMk cId="3392910242" sldId="407"/>
            <ac:spMk id="4" creationId="{E1177351-4A86-E309-A8C6-A054A4855DDA}"/>
          </ac:spMkLst>
        </pc:spChg>
        <pc:spChg chg="mod">
          <ac:chgData name="McKane, Jeanne" userId="ccaae3d9-a257-43fb-bdc8-036ccece4828" providerId="ADAL" clId="{F558E3C5-DC5B-4954-A859-FA9346BCD241}" dt="2023-11-09T19:52:52.595" v="4291" actId="20577"/>
          <ac:spMkLst>
            <pc:docMk/>
            <pc:sldMk cId="3392910242" sldId="407"/>
            <ac:spMk id="7" creationId="{35AE68E8-3AF3-9450-4AC9-84AF8BF04C2B}"/>
          </ac:spMkLst>
        </pc:spChg>
        <pc:spChg chg="mod">
          <ac:chgData name="McKane, Jeanne" userId="ccaae3d9-a257-43fb-bdc8-036ccece4828" providerId="ADAL" clId="{F558E3C5-DC5B-4954-A859-FA9346BCD241}" dt="2023-11-07T18:14:55.508" v="3703" actId="1035"/>
          <ac:spMkLst>
            <pc:docMk/>
            <pc:sldMk cId="3392910242" sldId="407"/>
            <ac:spMk id="30" creationId="{EFC68A22-2A50-B8A6-F667-0B5119585A30}"/>
          </ac:spMkLst>
        </pc:spChg>
        <pc:graphicFrameChg chg="mod">
          <ac:chgData name="McKane, Jeanne" userId="ccaae3d9-a257-43fb-bdc8-036ccece4828" providerId="ADAL" clId="{F558E3C5-DC5B-4954-A859-FA9346BCD241}" dt="2023-11-07T18:35:18.975" v="3976"/>
          <ac:graphicFrameMkLst>
            <pc:docMk/>
            <pc:sldMk cId="3392910242" sldId="407"/>
            <ac:graphicFrameMk id="3" creationId="{D734231F-B176-BFA4-E01D-E4C6A54B49E7}"/>
          </ac:graphicFrameMkLst>
        </pc:graphicFrameChg>
      </pc:sldChg>
      <pc:sldChg chg="modSp mod addCm delCm modCm">
        <pc:chgData name="McKane, Jeanne" userId="ccaae3d9-a257-43fb-bdc8-036ccece4828" providerId="ADAL" clId="{F558E3C5-DC5B-4954-A859-FA9346BCD241}" dt="2023-11-09T16:00:35.830" v="4253"/>
        <pc:sldMkLst>
          <pc:docMk/>
          <pc:sldMk cId="2617603408" sldId="409"/>
        </pc:sldMkLst>
        <pc:spChg chg="mod">
          <ac:chgData name="McKane, Jeanne" userId="ccaae3d9-a257-43fb-bdc8-036ccece4828" providerId="ADAL" clId="{F558E3C5-DC5B-4954-A859-FA9346BCD241}" dt="2023-11-07T15:59:09.377" v="338" actId="20577"/>
          <ac:spMkLst>
            <pc:docMk/>
            <pc:sldMk cId="2617603408" sldId="409"/>
            <ac:spMk id="2" creationId="{97CC20A8-88C0-BEF2-2F64-8DEB4AE91759}"/>
          </ac:spMkLst>
        </pc:spChg>
        <pc:spChg chg="mod">
          <ac:chgData name="McKane, Jeanne" userId="ccaae3d9-a257-43fb-bdc8-036ccece4828" providerId="ADAL" clId="{F558E3C5-DC5B-4954-A859-FA9346BCD241}" dt="2023-11-07T16:08:55.740" v="496" actId="1076"/>
          <ac:spMkLst>
            <pc:docMk/>
            <pc:sldMk cId="2617603408" sldId="409"/>
            <ac:spMk id="5" creationId="{3B1E1437-1366-8104-3771-342090111783}"/>
          </ac:spMkLst>
        </pc:spChg>
        <pc:spChg chg="mod">
          <ac:chgData name="McKane, Jeanne" userId="ccaae3d9-a257-43fb-bdc8-036ccece4828" providerId="ADAL" clId="{F558E3C5-DC5B-4954-A859-FA9346BCD241}" dt="2023-11-07T18:37:46.763" v="4011" actId="1076"/>
          <ac:spMkLst>
            <pc:docMk/>
            <pc:sldMk cId="2617603408" sldId="409"/>
            <ac:spMk id="7" creationId="{35AE68E8-3AF3-9450-4AC9-84AF8BF04C2B}"/>
          </ac:spMkLst>
        </pc:spChg>
        <pc:spChg chg="mod">
          <ac:chgData name="McKane, Jeanne" userId="ccaae3d9-a257-43fb-bdc8-036ccece4828" providerId="ADAL" clId="{F558E3C5-DC5B-4954-A859-FA9346BCD241}" dt="2023-11-07T18:16:28.598" v="3726" actId="20577"/>
          <ac:spMkLst>
            <pc:docMk/>
            <pc:sldMk cId="2617603408" sldId="409"/>
            <ac:spMk id="30" creationId="{EFC68A22-2A50-B8A6-F667-0B5119585A30}"/>
          </ac:spMkLst>
        </pc:spChg>
        <pc:graphicFrameChg chg="mod">
          <ac:chgData name="McKane, Jeanne" userId="ccaae3d9-a257-43fb-bdc8-036ccece4828" providerId="ADAL" clId="{F558E3C5-DC5B-4954-A859-FA9346BCD241}" dt="2023-11-07T18:38:31.670" v="4069"/>
          <ac:graphicFrameMkLst>
            <pc:docMk/>
            <pc:sldMk cId="2617603408" sldId="409"/>
            <ac:graphicFrameMk id="4" creationId="{471778B1-2A3F-A5F3-5DC5-C10828FB448A}"/>
          </ac:graphicFrameMkLst>
        </pc:graphicFrameChg>
      </pc:sldChg>
      <pc:sldChg chg="addSp modSp mod delCm modCm modNotes">
        <pc:chgData name="McKane, Jeanne" userId="ccaae3d9-a257-43fb-bdc8-036ccece4828" providerId="ADAL" clId="{F558E3C5-DC5B-4954-A859-FA9346BCD241}" dt="2023-11-09T20:25:56.171" v="4442" actId="2"/>
        <pc:sldMkLst>
          <pc:docMk/>
          <pc:sldMk cId="287262502" sldId="410"/>
        </pc:sldMkLst>
        <pc:spChg chg="mod">
          <ac:chgData name="McKane, Jeanne" userId="ccaae3d9-a257-43fb-bdc8-036ccece4828" providerId="ADAL" clId="{F558E3C5-DC5B-4954-A859-FA9346BCD241}" dt="2023-11-07T18:39:23.444" v="4076" actId="20577"/>
          <ac:spMkLst>
            <pc:docMk/>
            <pc:sldMk cId="287262502" sldId="410"/>
            <ac:spMk id="2" creationId="{953FA211-4636-77C1-3861-8F07D2B95CC7}"/>
          </ac:spMkLst>
        </pc:spChg>
        <pc:spChg chg="add mod">
          <ac:chgData name="McKane, Jeanne" userId="ccaae3d9-a257-43fb-bdc8-036ccece4828" providerId="ADAL" clId="{F558E3C5-DC5B-4954-A859-FA9346BCD241}" dt="2023-11-07T17:06:41.245" v="3614" actId="962"/>
          <ac:spMkLst>
            <pc:docMk/>
            <pc:sldMk cId="287262502" sldId="410"/>
            <ac:spMk id="3" creationId="{E85FC768-7F5A-8ED6-8B03-98A493026D5E}"/>
          </ac:spMkLst>
        </pc:spChg>
        <pc:spChg chg="mod">
          <ac:chgData name="McKane, Jeanne" userId="ccaae3d9-a257-43fb-bdc8-036ccece4828" providerId="ADAL" clId="{F558E3C5-DC5B-4954-A859-FA9346BCD241}" dt="2023-11-07T19:08:26.862" v="4201" actId="1076"/>
          <ac:spMkLst>
            <pc:docMk/>
            <pc:sldMk cId="287262502" sldId="410"/>
            <ac:spMk id="4" creationId="{E0D658ED-273B-8981-17A4-126D72EB90CD}"/>
          </ac:spMkLst>
        </pc:spChg>
        <pc:spChg chg="mod">
          <ac:chgData name="McKane, Jeanne" userId="ccaae3d9-a257-43fb-bdc8-036ccece4828" providerId="ADAL" clId="{F558E3C5-DC5B-4954-A859-FA9346BCD241}" dt="2023-11-07T17:06:25.794" v="3611" actId="13244"/>
          <ac:spMkLst>
            <pc:docMk/>
            <pc:sldMk cId="287262502" sldId="410"/>
            <ac:spMk id="7" creationId="{D3A09897-7159-E62A-AD25-B6B7DA518A57}"/>
          </ac:spMkLst>
        </pc:spChg>
        <pc:spChg chg="mod">
          <ac:chgData name="McKane, Jeanne" userId="ccaae3d9-a257-43fb-bdc8-036ccece4828" providerId="ADAL" clId="{F558E3C5-DC5B-4954-A859-FA9346BCD241}" dt="2023-11-09T20:25:56.171" v="4442" actId="2"/>
          <ac:spMkLst>
            <pc:docMk/>
            <pc:sldMk cId="287262502" sldId="410"/>
            <ac:spMk id="9" creationId="{C743800C-8D66-8F51-EA25-ABCD77DA9D83}"/>
          </ac:spMkLst>
        </pc:spChg>
        <pc:graphicFrameChg chg="mod">
          <ac:chgData name="McKane, Jeanne" userId="ccaae3d9-a257-43fb-bdc8-036ccece4828" providerId="ADAL" clId="{F558E3C5-DC5B-4954-A859-FA9346BCD241}" dt="2023-11-07T18:39:22.311" v="4074" actId="1076"/>
          <ac:graphicFrameMkLst>
            <pc:docMk/>
            <pc:sldMk cId="287262502" sldId="410"/>
            <ac:graphicFrameMk id="6" creationId="{FAEF36F6-E955-A343-A611-74965A22C919}"/>
          </ac:graphicFrameMkLst>
        </pc:graphicFrameChg>
      </pc:sldChg>
      <pc:sldChg chg="modSp mod delCm">
        <pc:chgData name="McKane, Jeanne" userId="ccaae3d9-a257-43fb-bdc8-036ccece4828" providerId="ADAL" clId="{F558E3C5-DC5B-4954-A859-FA9346BCD241}" dt="2023-11-09T19:48:30.518" v="4265"/>
        <pc:sldMkLst>
          <pc:docMk/>
          <pc:sldMk cId="2214125737" sldId="411"/>
        </pc:sldMkLst>
        <pc:spChg chg="mod">
          <ac:chgData name="McKane, Jeanne" userId="ccaae3d9-a257-43fb-bdc8-036ccece4828" providerId="ADAL" clId="{F558E3C5-DC5B-4954-A859-FA9346BCD241}" dt="2023-11-07T18:29:15.710" v="3813" actId="20577"/>
          <ac:spMkLst>
            <pc:docMk/>
            <pc:sldMk cId="2214125737" sldId="411"/>
            <ac:spMk id="3" creationId="{F148DE6E-07DD-41BA-58B6-19DDE5E4416A}"/>
          </ac:spMkLst>
        </pc:spChg>
        <pc:spChg chg="mod">
          <ac:chgData name="McKane, Jeanne" userId="ccaae3d9-a257-43fb-bdc8-036ccece4828" providerId="ADAL" clId="{F558E3C5-DC5B-4954-A859-FA9346BCD241}" dt="2023-11-07T18:49:39.228" v="4102" actId="20577"/>
          <ac:spMkLst>
            <pc:docMk/>
            <pc:sldMk cId="2214125737" sldId="411"/>
            <ac:spMk id="4" creationId="{359962CC-C057-CDA9-DEEB-8D25FE902900}"/>
          </ac:spMkLst>
        </pc:spChg>
        <pc:spChg chg="mod">
          <ac:chgData name="McKane, Jeanne" userId="ccaae3d9-a257-43fb-bdc8-036ccece4828" providerId="ADAL" clId="{F558E3C5-DC5B-4954-A859-FA9346BCD241}" dt="2023-11-07T15:54:21.485" v="314" actId="20577"/>
          <ac:spMkLst>
            <pc:docMk/>
            <pc:sldMk cId="2214125737" sldId="411"/>
            <ac:spMk id="5" creationId="{3A5BA87E-A4FA-3CE1-C129-22A3C1579AE5}"/>
          </ac:spMkLst>
        </pc:spChg>
        <pc:graphicFrameChg chg="mod">
          <ac:chgData name="McKane, Jeanne" userId="ccaae3d9-a257-43fb-bdc8-036ccece4828" providerId="ADAL" clId="{F558E3C5-DC5B-4954-A859-FA9346BCD241}" dt="2023-11-07T18:18:53.242" v="3766" actId="207"/>
          <ac:graphicFrameMkLst>
            <pc:docMk/>
            <pc:sldMk cId="2214125737" sldId="411"/>
            <ac:graphicFrameMk id="7" creationId="{302B61F5-EA7D-C6C4-3F0F-6F9EFACC5C29}"/>
          </ac:graphicFrameMkLst>
        </pc:graphicFrameChg>
        <pc:graphicFrameChg chg="mod">
          <ac:chgData name="McKane, Jeanne" userId="ccaae3d9-a257-43fb-bdc8-036ccece4828" providerId="ADAL" clId="{F558E3C5-DC5B-4954-A859-FA9346BCD241}" dt="2023-11-07T18:19:17.684" v="3768" actId="207"/>
          <ac:graphicFrameMkLst>
            <pc:docMk/>
            <pc:sldMk cId="2214125737" sldId="411"/>
            <ac:graphicFrameMk id="8" creationId="{E65758D8-0A77-ECFC-F3F6-D45D9FE6926F}"/>
          </ac:graphicFrameMkLst>
        </pc:graphicFrameChg>
      </pc:sldChg>
      <pc:sldChg chg="modSp mod addCm delCm modCm">
        <pc:chgData name="McKane, Jeanne" userId="ccaae3d9-a257-43fb-bdc8-036ccece4828" providerId="ADAL" clId="{F558E3C5-DC5B-4954-A859-FA9346BCD241}" dt="2023-11-09T20:25:55.252" v="4441" actId="2"/>
        <pc:sldMkLst>
          <pc:docMk/>
          <pc:sldMk cId="1330298312" sldId="413"/>
        </pc:sldMkLst>
        <pc:spChg chg="mod">
          <ac:chgData name="McKane, Jeanne" userId="ccaae3d9-a257-43fb-bdc8-036ccece4828" providerId="ADAL" clId="{F558E3C5-DC5B-4954-A859-FA9346BCD241}" dt="2023-11-07T17:06:00.306" v="3609" actId="962"/>
          <ac:spMkLst>
            <pc:docMk/>
            <pc:sldMk cId="1330298312" sldId="413"/>
            <ac:spMk id="2" creationId="{97CC20A8-88C0-BEF2-2F64-8DEB4AE91759}"/>
          </ac:spMkLst>
        </pc:spChg>
        <pc:spChg chg="mod">
          <ac:chgData name="McKane, Jeanne" userId="ccaae3d9-a257-43fb-bdc8-036ccece4828" providerId="ADAL" clId="{F558E3C5-DC5B-4954-A859-FA9346BCD241}" dt="2023-11-09T20:13:41.036" v="4434" actId="207"/>
          <ac:spMkLst>
            <pc:docMk/>
            <pc:sldMk cId="1330298312" sldId="413"/>
            <ac:spMk id="5" creationId="{ED586C16-47DF-D633-5819-B1039BF40C05}"/>
          </ac:spMkLst>
        </pc:spChg>
        <pc:spChg chg="mod">
          <ac:chgData name="McKane, Jeanne" userId="ccaae3d9-a257-43fb-bdc8-036ccece4828" providerId="ADAL" clId="{F558E3C5-DC5B-4954-A859-FA9346BCD241}" dt="2023-11-07T18:20:20.032" v="3792" actId="207"/>
          <ac:spMkLst>
            <pc:docMk/>
            <pc:sldMk cId="1330298312" sldId="413"/>
            <ac:spMk id="6" creationId="{B74189DB-CD70-7454-6989-F2B974584265}"/>
          </ac:spMkLst>
        </pc:spChg>
        <pc:spChg chg="mod">
          <ac:chgData name="McKane, Jeanne" userId="ccaae3d9-a257-43fb-bdc8-036ccece4828" providerId="ADAL" clId="{F558E3C5-DC5B-4954-A859-FA9346BCD241}" dt="2023-11-09T20:25:51.596" v="4437" actId="2"/>
          <ac:spMkLst>
            <pc:docMk/>
            <pc:sldMk cId="1330298312" sldId="413"/>
            <ac:spMk id="7" creationId="{35AE68E8-3AF3-9450-4AC9-84AF8BF04C2B}"/>
          </ac:spMkLst>
        </pc:spChg>
        <pc:spChg chg="mod">
          <ac:chgData name="McKane, Jeanne" userId="ccaae3d9-a257-43fb-bdc8-036ccece4828" providerId="ADAL" clId="{F558E3C5-DC5B-4954-A859-FA9346BCD241}" dt="2023-11-09T20:25:55.252" v="4441" actId="2"/>
          <ac:spMkLst>
            <pc:docMk/>
            <pc:sldMk cId="1330298312" sldId="413"/>
            <ac:spMk id="30" creationId="{EFC68A22-2A50-B8A6-F667-0B5119585A30}"/>
          </ac:spMkLst>
        </pc:spChg>
        <pc:graphicFrameChg chg="mod">
          <ac:chgData name="McKane, Jeanne" userId="ccaae3d9-a257-43fb-bdc8-036ccece4828" providerId="ADAL" clId="{F558E3C5-DC5B-4954-A859-FA9346BCD241}" dt="2023-11-07T18:20:20.032" v="3792" actId="207"/>
          <ac:graphicFrameMkLst>
            <pc:docMk/>
            <pc:sldMk cId="1330298312" sldId="413"/>
            <ac:graphicFrameMk id="4" creationId="{0F440E09-7372-282D-1131-A60B9B38B00D}"/>
          </ac:graphicFrameMkLst>
        </pc:graphicFrameChg>
      </pc:sldChg>
      <pc:sldChg chg="modSp mod addCm delCm modCm">
        <pc:chgData name="McKane, Jeanne" userId="ccaae3d9-a257-43fb-bdc8-036ccece4828" providerId="ADAL" clId="{F558E3C5-DC5B-4954-A859-FA9346BCD241}" dt="2023-11-09T21:26:27.335" v="4669"/>
        <pc:sldMkLst>
          <pc:docMk/>
          <pc:sldMk cId="2887958363" sldId="414"/>
        </pc:sldMkLst>
        <pc:spChg chg="mod">
          <ac:chgData name="McKane, Jeanne" userId="ccaae3d9-a257-43fb-bdc8-036ccece4828" providerId="ADAL" clId="{F558E3C5-DC5B-4954-A859-FA9346BCD241}" dt="2023-11-09T20:12:32.323" v="4397" actId="14100"/>
          <ac:spMkLst>
            <pc:docMk/>
            <pc:sldMk cId="2887958363" sldId="414"/>
            <ac:spMk id="4" creationId="{E1177351-4A86-E309-A8C6-A054A4855DDA}"/>
          </ac:spMkLst>
        </pc:spChg>
        <pc:spChg chg="mod">
          <ac:chgData name="McKane, Jeanne" userId="ccaae3d9-a257-43fb-bdc8-036ccece4828" providerId="ADAL" clId="{F558E3C5-DC5B-4954-A859-FA9346BCD241}" dt="2023-11-09T20:12:08.550" v="4375" actId="403"/>
          <ac:spMkLst>
            <pc:docMk/>
            <pc:sldMk cId="2887958363" sldId="414"/>
            <ac:spMk id="7" creationId="{35AE68E8-3AF3-9450-4AC9-84AF8BF04C2B}"/>
          </ac:spMkLst>
        </pc:spChg>
        <pc:spChg chg="mod">
          <ac:chgData name="McKane, Jeanne" userId="ccaae3d9-a257-43fb-bdc8-036ccece4828" providerId="ADAL" clId="{F558E3C5-DC5B-4954-A859-FA9346BCD241}" dt="2023-11-09T20:13:02.505" v="4432" actId="1036"/>
          <ac:spMkLst>
            <pc:docMk/>
            <pc:sldMk cId="2887958363" sldId="414"/>
            <ac:spMk id="30" creationId="{EFC68A22-2A50-B8A6-F667-0B5119585A30}"/>
          </ac:spMkLst>
        </pc:spChg>
        <pc:graphicFrameChg chg="mod">
          <ac:chgData name="McKane, Jeanne" userId="ccaae3d9-a257-43fb-bdc8-036ccece4828" providerId="ADAL" clId="{F558E3C5-DC5B-4954-A859-FA9346BCD241}" dt="2023-11-09T20:12:47.620" v="4418" actId="20577"/>
          <ac:graphicFrameMkLst>
            <pc:docMk/>
            <pc:sldMk cId="2887958363" sldId="414"/>
            <ac:graphicFrameMk id="3" creationId="{D734231F-B176-BFA4-E01D-E4C6A54B49E7}"/>
          </ac:graphicFrameMkLst>
        </pc:graphicFrameChg>
      </pc:sldChg>
    </pc:docChg>
  </pc:docChgLst>
  <pc:docChgLst>
    <pc:chgData name="Harrison, Susan" userId="S::susan.harrison@ontariohealth.ca::1ddf3375-323b-4640-a3c6-9d3435a6c407" providerId="AD" clId="Web-{870DAEB6-4E46-001B-3FB7-9F59C1E5F33B}"/>
    <pc:docChg chg="modSld">
      <pc:chgData name="Harrison, Susan" userId="S::susan.harrison@ontariohealth.ca::1ddf3375-323b-4640-a3c6-9d3435a6c407" providerId="AD" clId="Web-{870DAEB6-4E46-001B-3FB7-9F59C1E5F33B}" dt="2023-12-05T18:58:08.094" v="3" actId="20577"/>
      <pc:docMkLst>
        <pc:docMk/>
      </pc:docMkLst>
      <pc:sldChg chg="modSp">
        <pc:chgData name="Harrison, Susan" userId="S::susan.harrison@ontariohealth.ca::1ddf3375-323b-4640-a3c6-9d3435a6c407" providerId="AD" clId="Web-{870DAEB6-4E46-001B-3FB7-9F59C1E5F33B}" dt="2023-12-05T18:58:08.094" v="3" actId="20577"/>
        <pc:sldMkLst>
          <pc:docMk/>
          <pc:sldMk cId="2687523301" sldId="366"/>
        </pc:sldMkLst>
        <pc:spChg chg="mod">
          <ac:chgData name="Harrison, Susan" userId="S::susan.harrison@ontariohealth.ca::1ddf3375-323b-4640-a3c6-9d3435a6c407" providerId="AD" clId="Web-{870DAEB6-4E46-001B-3FB7-9F59C1E5F33B}" dt="2023-12-05T18:58:08.094" v="3" actId="20577"/>
          <ac:spMkLst>
            <pc:docMk/>
            <pc:sldMk cId="2687523301" sldId="366"/>
            <ac:spMk id="12" creationId="{E88BA993-D338-2C69-272C-738B9099574D}"/>
          </ac:spMkLst>
        </pc:spChg>
      </pc:sldChg>
    </pc:docChg>
  </pc:docChgLst>
  <pc:docChgLst>
    <pc:chgData name="Costante, Alicia" userId="S::alicia.costante@ontariohealth.ca::088730f9-fd58-499f-8459-bd7b32429f13" providerId="AD" clId="Web-{A548D6E4-3A1A-71F9-792E-877C87661DFF}"/>
    <pc:docChg chg="modSld">
      <pc:chgData name="Costante, Alicia" userId="S::alicia.costante@ontariohealth.ca::088730f9-fd58-499f-8459-bd7b32429f13" providerId="AD" clId="Web-{A548D6E4-3A1A-71F9-792E-877C87661DFF}" dt="2023-11-02T16:49:11.397" v="26" actId="20577"/>
      <pc:docMkLst>
        <pc:docMk/>
      </pc:docMkLst>
      <pc:sldChg chg="modSp">
        <pc:chgData name="Costante, Alicia" userId="S::alicia.costante@ontariohealth.ca::088730f9-fd58-499f-8459-bd7b32429f13" providerId="AD" clId="Web-{A548D6E4-3A1A-71F9-792E-877C87661DFF}" dt="2023-11-02T16:49:11.397" v="26" actId="20577"/>
        <pc:sldMkLst>
          <pc:docMk/>
          <pc:sldMk cId="2214125737" sldId="411"/>
        </pc:sldMkLst>
        <pc:spChg chg="mod">
          <ac:chgData name="Costante, Alicia" userId="S::alicia.costante@ontariohealth.ca::088730f9-fd58-499f-8459-bd7b32429f13" providerId="AD" clId="Web-{A548D6E4-3A1A-71F9-792E-877C87661DFF}" dt="2023-11-02T16:48:54.897" v="23" actId="20577"/>
          <ac:spMkLst>
            <pc:docMk/>
            <pc:sldMk cId="2214125737" sldId="411"/>
            <ac:spMk id="2" creationId="{109F9435-B5EC-7C40-9C4A-D8A64BB671F7}"/>
          </ac:spMkLst>
        </pc:spChg>
        <pc:spChg chg="mod">
          <ac:chgData name="Costante, Alicia" userId="S::alicia.costante@ontariohealth.ca::088730f9-fd58-499f-8459-bd7b32429f13" providerId="AD" clId="Web-{A548D6E4-3A1A-71F9-792E-877C87661DFF}" dt="2023-11-02T16:49:11.397" v="26" actId="20577"/>
          <ac:spMkLst>
            <pc:docMk/>
            <pc:sldMk cId="2214125737" sldId="411"/>
            <ac:spMk id="4" creationId="{359962CC-C057-CDA9-DEEB-8D25FE902900}"/>
          </ac:spMkLst>
        </pc:spChg>
      </pc:sldChg>
    </pc:docChg>
  </pc:docChgLst>
  <pc:docChgLst>
    <pc:chgData name="Costante, Alicia" userId="088730f9-fd58-499f-8459-bd7b32429f13" providerId="ADAL" clId="{389C3188-996D-40CE-8E00-834FD89A31B0}"/>
    <pc:docChg chg="">
      <pc:chgData name="Costante, Alicia" userId="088730f9-fd58-499f-8459-bd7b32429f13" providerId="ADAL" clId="{389C3188-996D-40CE-8E00-834FD89A31B0}" dt="2023-11-27T19:57:23.328" v="0"/>
      <pc:docMkLst>
        <pc:docMk/>
      </pc:docMkLst>
      <pc:sldChg chg="modCm">
        <pc:chgData name="Costante, Alicia" userId="088730f9-fd58-499f-8459-bd7b32429f13" providerId="ADAL" clId="{389C3188-996D-40CE-8E00-834FD89A31B0}" dt="2023-11-27T19:57:23.328" v="0"/>
        <pc:sldMkLst>
          <pc:docMk/>
          <pc:sldMk cId="2887958363" sldId="414"/>
        </pc:sldMkLst>
      </pc:sldChg>
    </pc:docChg>
  </pc:docChgLst>
  <pc:docChgLst>
    <pc:chgData name="Costante, Alicia" userId="S::alicia.costante@ontariohealth.ca::088730f9-fd58-499f-8459-bd7b32429f13" providerId="AD" clId="Web-{FE05722D-4C37-6570-9097-00BAFB00D9CB}"/>
    <pc:docChg chg="">
      <pc:chgData name="Costante, Alicia" userId="S::alicia.costante@ontariohealth.ca::088730f9-fd58-499f-8459-bd7b32429f13" providerId="AD" clId="Web-{FE05722D-4C37-6570-9097-00BAFB00D9CB}" dt="2023-11-08T16:05:28.022" v="0"/>
      <pc:docMkLst>
        <pc:docMk/>
      </pc:docMkLst>
      <pc:sldChg chg="modCm">
        <pc:chgData name="Costante, Alicia" userId="S::alicia.costante@ontariohealth.ca::088730f9-fd58-499f-8459-bd7b32429f13" providerId="AD" clId="Web-{FE05722D-4C37-6570-9097-00BAFB00D9CB}" dt="2023-11-08T16:05:28.022" v="0"/>
        <pc:sldMkLst>
          <pc:docMk/>
          <pc:sldMk cId="2214125737" sldId="411"/>
        </pc:sldMkLst>
      </pc:sldChg>
    </pc:docChg>
  </pc:docChgLst>
  <pc:docChgLst>
    <pc:chgData name="McKane, Jeanne" userId="ccaae3d9-a257-43fb-bdc8-036ccece4828" providerId="ADAL" clId="{BE0C8D14-E415-491A-8AFF-EFE4AD2BE4BD}"/>
    <pc:docChg chg="undo custSel addSld delSld modSld modMainMaster">
      <pc:chgData name="McKane, Jeanne" userId="ccaae3d9-a257-43fb-bdc8-036ccece4828" providerId="ADAL" clId="{BE0C8D14-E415-491A-8AFF-EFE4AD2BE4BD}" dt="2024-01-05T15:59:09.282" v="633"/>
      <pc:docMkLst>
        <pc:docMk/>
      </pc:docMkLst>
      <pc:sldChg chg="addCm">
        <pc:chgData name="McKane, Jeanne" userId="ccaae3d9-a257-43fb-bdc8-036ccece4828" providerId="ADAL" clId="{BE0C8D14-E415-491A-8AFF-EFE4AD2BE4BD}" dt="2024-01-03T19:23:38.531" v="632"/>
        <pc:sldMkLst>
          <pc:docMk/>
          <pc:sldMk cId="925506241" sldId="322"/>
        </pc:sldMkLst>
      </pc:sldChg>
      <pc:sldChg chg="modSp mod">
        <pc:chgData name="McKane, Jeanne" userId="ccaae3d9-a257-43fb-bdc8-036ccece4828" providerId="ADAL" clId="{BE0C8D14-E415-491A-8AFF-EFE4AD2BE4BD}" dt="2024-01-03T19:17:22.945" v="620" actId="14100"/>
        <pc:sldMkLst>
          <pc:docMk/>
          <pc:sldMk cId="482592697" sldId="359"/>
        </pc:sldMkLst>
        <pc:spChg chg="mod">
          <ac:chgData name="McKane, Jeanne" userId="ccaae3d9-a257-43fb-bdc8-036ccece4828" providerId="ADAL" clId="{BE0C8D14-E415-491A-8AFF-EFE4AD2BE4BD}" dt="2024-01-03T19:15:46.096" v="611" actId="555"/>
          <ac:spMkLst>
            <pc:docMk/>
            <pc:sldMk cId="482592697" sldId="359"/>
            <ac:spMk id="5" creationId="{51942B0D-B547-AF32-57F8-D420ED71654D}"/>
          </ac:spMkLst>
        </pc:spChg>
        <pc:spChg chg="mod">
          <ac:chgData name="McKane, Jeanne" userId="ccaae3d9-a257-43fb-bdc8-036ccece4828" providerId="ADAL" clId="{BE0C8D14-E415-491A-8AFF-EFE4AD2BE4BD}" dt="2024-01-03T19:15:46.096" v="611" actId="555"/>
          <ac:spMkLst>
            <pc:docMk/>
            <pc:sldMk cId="482592697" sldId="359"/>
            <ac:spMk id="6" creationId="{55101920-8D9F-8ECA-15CA-75C6A47AD034}"/>
          </ac:spMkLst>
        </pc:spChg>
        <pc:spChg chg="mod">
          <ac:chgData name="McKane, Jeanne" userId="ccaae3d9-a257-43fb-bdc8-036ccece4828" providerId="ADAL" clId="{BE0C8D14-E415-491A-8AFF-EFE4AD2BE4BD}" dt="2024-01-03T19:15:57.118" v="612" actId="555"/>
          <ac:spMkLst>
            <pc:docMk/>
            <pc:sldMk cId="482592697" sldId="359"/>
            <ac:spMk id="7" creationId="{F78A8C55-0FAA-AC09-AE6C-D0AA969EA9FB}"/>
          </ac:spMkLst>
        </pc:spChg>
        <pc:spChg chg="mod">
          <ac:chgData name="McKane, Jeanne" userId="ccaae3d9-a257-43fb-bdc8-036ccece4828" providerId="ADAL" clId="{BE0C8D14-E415-491A-8AFF-EFE4AD2BE4BD}" dt="2024-01-03T19:15:46.096" v="611" actId="555"/>
          <ac:spMkLst>
            <pc:docMk/>
            <pc:sldMk cId="482592697" sldId="359"/>
            <ac:spMk id="9" creationId="{F26C9640-EA3A-E14C-7E08-C84D4F09D62D}"/>
          </ac:spMkLst>
        </pc:spChg>
        <pc:spChg chg="mod">
          <ac:chgData name="McKane, Jeanne" userId="ccaae3d9-a257-43fb-bdc8-036ccece4828" providerId="ADAL" clId="{BE0C8D14-E415-491A-8AFF-EFE4AD2BE4BD}" dt="2024-01-03T19:15:57.118" v="612" actId="555"/>
          <ac:spMkLst>
            <pc:docMk/>
            <pc:sldMk cId="482592697" sldId="359"/>
            <ac:spMk id="11" creationId="{63410C60-AB62-8392-43D5-EFC7B6490CDD}"/>
          </ac:spMkLst>
        </pc:spChg>
        <pc:spChg chg="mod">
          <ac:chgData name="McKane, Jeanne" userId="ccaae3d9-a257-43fb-bdc8-036ccece4828" providerId="ADAL" clId="{BE0C8D14-E415-491A-8AFF-EFE4AD2BE4BD}" dt="2024-01-03T19:15:57.118" v="612" actId="555"/>
          <ac:spMkLst>
            <pc:docMk/>
            <pc:sldMk cId="482592697" sldId="359"/>
            <ac:spMk id="12" creationId="{F771BB59-2D5C-1C8B-C06B-135DBA926C5F}"/>
          </ac:spMkLst>
        </pc:spChg>
        <pc:picChg chg="mod modCrop">
          <ac:chgData name="McKane, Jeanne" userId="ccaae3d9-a257-43fb-bdc8-036ccece4828" providerId="ADAL" clId="{BE0C8D14-E415-491A-8AFF-EFE4AD2BE4BD}" dt="2024-01-03T19:17:22.945" v="620" actId="14100"/>
          <ac:picMkLst>
            <pc:docMk/>
            <pc:sldMk cId="482592697" sldId="359"/>
            <ac:picMk id="10" creationId="{3F553A37-1B97-06FF-4F8E-47544D3467B4}"/>
          </ac:picMkLst>
        </pc:picChg>
        <pc:picChg chg="mod">
          <ac:chgData name="McKane, Jeanne" userId="ccaae3d9-a257-43fb-bdc8-036ccece4828" providerId="ADAL" clId="{BE0C8D14-E415-491A-8AFF-EFE4AD2BE4BD}" dt="2024-01-03T19:12:12.236" v="119" actId="962"/>
          <ac:picMkLst>
            <pc:docMk/>
            <pc:sldMk cId="482592697" sldId="359"/>
            <ac:picMk id="14" creationId="{8D12FF5E-5596-AFF3-9025-FDAD5DC5DF04}"/>
          </ac:picMkLst>
        </pc:picChg>
        <pc:picChg chg="mod">
          <ac:chgData name="McKane, Jeanne" userId="ccaae3d9-a257-43fb-bdc8-036ccece4828" providerId="ADAL" clId="{BE0C8D14-E415-491A-8AFF-EFE4AD2BE4BD}" dt="2024-01-03T19:12:30.938" v="211" actId="962"/>
          <ac:picMkLst>
            <pc:docMk/>
            <pc:sldMk cId="482592697" sldId="359"/>
            <ac:picMk id="15" creationId="{2D30AE04-7724-3C59-F002-0C764665D3FB}"/>
          </ac:picMkLst>
        </pc:picChg>
        <pc:picChg chg="mod">
          <ac:chgData name="McKane, Jeanne" userId="ccaae3d9-a257-43fb-bdc8-036ccece4828" providerId="ADAL" clId="{BE0C8D14-E415-491A-8AFF-EFE4AD2BE4BD}" dt="2024-01-03T19:12:59.486" v="393" actId="962"/>
          <ac:picMkLst>
            <pc:docMk/>
            <pc:sldMk cId="482592697" sldId="359"/>
            <ac:picMk id="16" creationId="{672C1BE6-73F4-80A3-1E8A-7346A0DAF1A0}"/>
          </ac:picMkLst>
        </pc:picChg>
      </pc:sldChg>
      <pc:sldChg chg="modSp mod">
        <pc:chgData name="McKane, Jeanne" userId="ccaae3d9-a257-43fb-bdc8-036ccece4828" providerId="ADAL" clId="{BE0C8D14-E415-491A-8AFF-EFE4AD2BE4BD}" dt="2024-01-03T18:33:36.338" v="4" actId="207"/>
        <pc:sldMkLst>
          <pc:docMk/>
          <pc:sldMk cId="2872917886" sldId="360"/>
        </pc:sldMkLst>
        <pc:spChg chg="mod">
          <ac:chgData name="McKane, Jeanne" userId="ccaae3d9-a257-43fb-bdc8-036ccece4828" providerId="ADAL" clId="{BE0C8D14-E415-491A-8AFF-EFE4AD2BE4BD}" dt="2024-01-03T18:33:28.240" v="1" actId="207"/>
          <ac:spMkLst>
            <pc:docMk/>
            <pc:sldMk cId="2872917886" sldId="360"/>
            <ac:spMk id="15" creationId="{DE890FCF-0460-7429-44A9-ECEC567CE636}"/>
          </ac:spMkLst>
        </pc:spChg>
        <pc:spChg chg="mod">
          <ac:chgData name="McKane, Jeanne" userId="ccaae3d9-a257-43fb-bdc8-036ccece4828" providerId="ADAL" clId="{BE0C8D14-E415-491A-8AFF-EFE4AD2BE4BD}" dt="2024-01-03T18:33:33.760" v="3" actId="207"/>
          <ac:spMkLst>
            <pc:docMk/>
            <pc:sldMk cId="2872917886" sldId="360"/>
            <ac:spMk id="19" creationId="{4BB24016-9C38-0C43-21BB-511AC83DE9B2}"/>
          </ac:spMkLst>
        </pc:spChg>
        <pc:spChg chg="mod">
          <ac:chgData name="McKane, Jeanne" userId="ccaae3d9-a257-43fb-bdc8-036ccece4828" providerId="ADAL" clId="{BE0C8D14-E415-491A-8AFF-EFE4AD2BE4BD}" dt="2024-01-03T18:33:31.311" v="2" actId="207"/>
          <ac:spMkLst>
            <pc:docMk/>
            <pc:sldMk cId="2872917886" sldId="360"/>
            <ac:spMk id="20" creationId="{1A53F153-3DCB-4B1D-C329-E2C2780C63A3}"/>
          </ac:spMkLst>
        </pc:spChg>
        <pc:spChg chg="mod">
          <ac:chgData name="McKane, Jeanne" userId="ccaae3d9-a257-43fb-bdc8-036ccece4828" providerId="ADAL" clId="{BE0C8D14-E415-491A-8AFF-EFE4AD2BE4BD}" dt="2024-01-03T18:33:36.338" v="4" actId="207"/>
          <ac:spMkLst>
            <pc:docMk/>
            <pc:sldMk cId="2872917886" sldId="360"/>
            <ac:spMk id="21" creationId="{F07B6B82-5AAE-C6B6-0FD1-33B3621019A3}"/>
          </ac:spMkLst>
        </pc:spChg>
      </pc:sldChg>
      <pc:sldChg chg="modSp mod">
        <pc:chgData name="McKane, Jeanne" userId="ccaae3d9-a257-43fb-bdc8-036ccece4828" providerId="ADAL" clId="{BE0C8D14-E415-491A-8AFF-EFE4AD2BE4BD}" dt="2024-01-03T19:13:12.743" v="485" actId="962"/>
        <pc:sldMkLst>
          <pc:docMk/>
          <pc:sldMk cId="3239380564" sldId="361"/>
        </pc:sldMkLst>
        <pc:picChg chg="mod">
          <ac:chgData name="McKane, Jeanne" userId="ccaae3d9-a257-43fb-bdc8-036ccece4828" providerId="ADAL" clId="{BE0C8D14-E415-491A-8AFF-EFE4AD2BE4BD}" dt="2024-01-03T19:13:12.743" v="485" actId="962"/>
          <ac:picMkLst>
            <pc:docMk/>
            <pc:sldMk cId="3239380564" sldId="361"/>
            <ac:picMk id="4" creationId="{C2E663FB-A6EC-F776-F5EA-627FD9EE9D19}"/>
          </ac:picMkLst>
        </pc:picChg>
      </pc:sldChg>
      <pc:sldChg chg="modSp mod">
        <pc:chgData name="McKane, Jeanne" userId="ccaae3d9-a257-43fb-bdc8-036ccece4828" providerId="ADAL" clId="{BE0C8D14-E415-491A-8AFF-EFE4AD2BE4BD}" dt="2024-01-03T19:18:06.134" v="624" actId="6549"/>
        <pc:sldMkLst>
          <pc:docMk/>
          <pc:sldMk cId="2224059937" sldId="363"/>
        </pc:sldMkLst>
        <pc:spChg chg="mod">
          <ac:chgData name="McKane, Jeanne" userId="ccaae3d9-a257-43fb-bdc8-036ccece4828" providerId="ADAL" clId="{BE0C8D14-E415-491A-8AFF-EFE4AD2BE4BD}" dt="2024-01-03T19:18:06.134" v="624" actId="6549"/>
          <ac:spMkLst>
            <pc:docMk/>
            <pc:sldMk cId="2224059937" sldId="363"/>
            <ac:spMk id="12" creationId="{E88BA993-D338-2C69-272C-738B9099574D}"/>
          </ac:spMkLst>
        </pc:spChg>
      </pc:sldChg>
      <pc:sldChg chg="modSp mod">
        <pc:chgData name="McKane, Jeanne" userId="ccaae3d9-a257-43fb-bdc8-036ccece4828" providerId="ADAL" clId="{BE0C8D14-E415-491A-8AFF-EFE4AD2BE4BD}" dt="2024-01-03T19:18:42.790" v="625" actId="20577"/>
        <pc:sldMkLst>
          <pc:docMk/>
          <pc:sldMk cId="2687523301" sldId="366"/>
        </pc:sldMkLst>
        <pc:spChg chg="mod">
          <ac:chgData name="McKane, Jeanne" userId="ccaae3d9-a257-43fb-bdc8-036ccece4828" providerId="ADAL" clId="{BE0C8D14-E415-491A-8AFF-EFE4AD2BE4BD}" dt="2024-01-03T19:18:42.790" v="625" actId="20577"/>
          <ac:spMkLst>
            <pc:docMk/>
            <pc:sldMk cId="2687523301" sldId="366"/>
            <ac:spMk id="12" creationId="{E88BA993-D338-2C69-272C-738B9099574D}"/>
          </ac:spMkLst>
        </pc:spChg>
        <pc:picChg chg="mod">
          <ac:chgData name="McKane, Jeanne" userId="ccaae3d9-a257-43fb-bdc8-036ccece4828" providerId="ADAL" clId="{BE0C8D14-E415-491A-8AFF-EFE4AD2BE4BD}" dt="2024-01-03T19:13:26.664" v="599" actId="962"/>
          <ac:picMkLst>
            <pc:docMk/>
            <pc:sldMk cId="2687523301" sldId="366"/>
            <ac:picMk id="3" creationId="{2FD6B7E8-BB3E-F613-4866-485F75E4FBFF}"/>
          </ac:picMkLst>
        </pc:picChg>
      </pc:sldChg>
      <pc:sldChg chg="modSp mod">
        <pc:chgData name="McKane, Jeanne" userId="ccaae3d9-a257-43fb-bdc8-036ccece4828" providerId="ADAL" clId="{BE0C8D14-E415-491A-8AFF-EFE4AD2BE4BD}" dt="2024-01-03T19:14:29.713" v="607" actId="2"/>
        <pc:sldMkLst>
          <pc:docMk/>
          <pc:sldMk cId="863682701" sldId="379"/>
        </pc:sldMkLst>
        <pc:spChg chg="mod">
          <ac:chgData name="McKane, Jeanne" userId="ccaae3d9-a257-43fb-bdc8-036ccece4828" providerId="ADAL" clId="{BE0C8D14-E415-491A-8AFF-EFE4AD2BE4BD}" dt="2024-01-03T19:14:29.713" v="607" actId="2"/>
          <ac:spMkLst>
            <pc:docMk/>
            <pc:sldMk cId="863682701" sldId="379"/>
            <ac:spMk id="2" creationId="{0468DB77-C676-7FBA-3B8B-6C4823E5C301}"/>
          </ac:spMkLst>
        </pc:spChg>
      </pc:sldChg>
      <pc:sldChg chg="modSp mod">
        <pc:chgData name="McKane, Jeanne" userId="ccaae3d9-a257-43fb-bdc8-036ccece4828" providerId="ADAL" clId="{BE0C8D14-E415-491A-8AFF-EFE4AD2BE4BD}" dt="2024-01-05T15:59:09.282" v="633"/>
        <pc:sldMkLst>
          <pc:docMk/>
          <pc:sldMk cId="936660227" sldId="385"/>
        </pc:sldMkLst>
        <pc:spChg chg="mod">
          <ac:chgData name="McKane, Jeanne" userId="ccaae3d9-a257-43fb-bdc8-036ccece4828" providerId="ADAL" clId="{BE0C8D14-E415-491A-8AFF-EFE4AD2BE4BD}" dt="2024-01-05T15:59:09.282" v="633"/>
          <ac:spMkLst>
            <pc:docMk/>
            <pc:sldMk cId="936660227" sldId="385"/>
            <ac:spMk id="4" creationId="{34B929EA-085D-03CC-8ABC-3FFBF3231F85}"/>
          </ac:spMkLst>
        </pc:spChg>
      </pc:sldChg>
      <pc:sldChg chg="modSp mod">
        <pc:chgData name="McKane, Jeanne" userId="ccaae3d9-a257-43fb-bdc8-036ccece4828" providerId="ADAL" clId="{BE0C8D14-E415-491A-8AFF-EFE4AD2BE4BD}" dt="2024-01-03T19:11:26.180" v="21" actId="20577"/>
        <pc:sldMkLst>
          <pc:docMk/>
          <pc:sldMk cId="2832015745" sldId="392"/>
        </pc:sldMkLst>
        <pc:spChg chg="mod">
          <ac:chgData name="McKane, Jeanne" userId="ccaae3d9-a257-43fb-bdc8-036ccece4828" providerId="ADAL" clId="{BE0C8D14-E415-491A-8AFF-EFE4AD2BE4BD}" dt="2024-01-03T19:11:26.180" v="21" actId="20577"/>
          <ac:spMkLst>
            <pc:docMk/>
            <pc:sldMk cId="2832015745" sldId="392"/>
            <ac:spMk id="4" creationId="{34B929EA-085D-03CC-8ABC-3FFBF3231F85}"/>
          </ac:spMkLst>
        </pc:spChg>
      </pc:sldChg>
      <pc:sldChg chg="modSp mod">
        <pc:chgData name="McKane, Jeanne" userId="ccaae3d9-a257-43fb-bdc8-036ccece4828" providerId="ADAL" clId="{BE0C8D14-E415-491A-8AFF-EFE4AD2BE4BD}" dt="2024-01-03T19:14:33.157" v="610" actId="2"/>
        <pc:sldMkLst>
          <pc:docMk/>
          <pc:sldMk cId="1376059090" sldId="397"/>
        </pc:sldMkLst>
        <pc:spChg chg="mod">
          <ac:chgData name="McKane, Jeanne" userId="ccaae3d9-a257-43fb-bdc8-036ccece4828" providerId="ADAL" clId="{BE0C8D14-E415-491A-8AFF-EFE4AD2BE4BD}" dt="2024-01-03T19:14:32.112" v="609" actId="2"/>
          <ac:spMkLst>
            <pc:docMk/>
            <pc:sldMk cId="1376059090" sldId="397"/>
            <ac:spMk id="8" creationId="{A62CD457-E2DA-68F9-02F0-D85A239B732C}"/>
          </ac:spMkLst>
        </pc:spChg>
        <pc:spChg chg="mod">
          <ac:chgData name="McKane, Jeanne" userId="ccaae3d9-a257-43fb-bdc8-036ccece4828" providerId="ADAL" clId="{BE0C8D14-E415-491A-8AFF-EFE4AD2BE4BD}" dt="2024-01-03T19:14:33.157" v="610" actId="2"/>
          <ac:spMkLst>
            <pc:docMk/>
            <pc:sldMk cId="1376059090" sldId="397"/>
            <ac:spMk id="10" creationId="{F40643EF-7EF3-DB44-3916-7877A3EC01E0}"/>
          </ac:spMkLst>
        </pc:spChg>
      </pc:sldChg>
      <pc:sldChg chg="modSp mod">
        <pc:chgData name="McKane, Jeanne" userId="ccaae3d9-a257-43fb-bdc8-036ccece4828" providerId="ADAL" clId="{BE0C8D14-E415-491A-8AFF-EFE4AD2BE4BD}" dt="2024-01-03T19:20:28.960" v="631" actId="27918"/>
        <pc:sldMkLst>
          <pc:docMk/>
          <pc:sldMk cId="287262502" sldId="410"/>
        </pc:sldMkLst>
        <pc:spChg chg="mod">
          <ac:chgData name="McKane, Jeanne" userId="ccaae3d9-a257-43fb-bdc8-036ccece4828" providerId="ADAL" clId="{BE0C8D14-E415-491A-8AFF-EFE4AD2BE4BD}" dt="2024-01-03T19:14:26.905" v="605" actId="2"/>
          <ac:spMkLst>
            <pc:docMk/>
            <pc:sldMk cId="287262502" sldId="410"/>
            <ac:spMk id="9" creationId="{C743800C-8D66-8F51-EA25-ABCD77DA9D83}"/>
          </ac:spMkLst>
        </pc:spChg>
      </pc:sldChg>
      <pc:sldChg chg="modSp mod">
        <pc:chgData name="McKane, Jeanne" userId="ccaae3d9-a257-43fb-bdc8-036ccece4828" providerId="ADAL" clId="{BE0C8D14-E415-491A-8AFF-EFE4AD2BE4BD}" dt="2024-01-03T19:14:25.736" v="604" actId="2"/>
        <pc:sldMkLst>
          <pc:docMk/>
          <pc:sldMk cId="1330298312" sldId="413"/>
        </pc:sldMkLst>
        <pc:spChg chg="mod">
          <ac:chgData name="McKane, Jeanne" userId="ccaae3d9-a257-43fb-bdc8-036ccece4828" providerId="ADAL" clId="{BE0C8D14-E415-491A-8AFF-EFE4AD2BE4BD}" dt="2024-01-03T19:14:21.760" v="600" actId="2"/>
          <ac:spMkLst>
            <pc:docMk/>
            <pc:sldMk cId="1330298312" sldId="413"/>
            <ac:spMk id="7" creationId="{35AE68E8-3AF3-9450-4AC9-84AF8BF04C2B}"/>
          </ac:spMkLst>
        </pc:spChg>
        <pc:spChg chg="mod">
          <ac:chgData name="McKane, Jeanne" userId="ccaae3d9-a257-43fb-bdc8-036ccece4828" providerId="ADAL" clId="{BE0C8D14-E415-491A-8AFF-EFE4AD2BE4BD}" dt="2024-01-03T19:14:25.736" v="604" actId="2"/>
          <ac:spMkLst>
            <pc:docMk/>
            <pc:sldMk cId="1330298312" sldId="413"/>
            <ac:spMk id="30" creationId="{EFC68A22-2A50-B8A6-F667-0B5119585A30}"/>
          </ac:spMkLst>
        </pc:spChg>
      </pc:sldChg>
      <pc:sldChg chg="add del">
        <pc:chgData name="McKane, Jeanne" userId="ccaae3d9-a257-43fb-bdc8-036ccece4828" providerId="ADAL" clId="{BE0C8D14-E415-491A-8AFF-EFE4AD2BE4BD}" dt="2024-01-03T18:39:02.422" v="9"/>
        <pc:sldMkLst>
          <pc:docMk/>
          <pc:sldMk cId="931169793" sldId="416"/>
        </pc:sldMkLst>
      </pc:sldChg>
      <pc:sldMasterChg chg="modSldLayout">
        <pc:chgData name="McKane, Jeanne" userId="ccaae3d9-a257-43fb-bdc8-036ccece4828" providerId="ADAL" clId="{BE0C8D14-E415-491A-8AFF-EFE4AD2BE4BD}" dt="2024-01-03T18:39:46.932" v="11" actId="1076"/>
        <pc:sldMasterMkLst>
          <pc:docMk/>
          <pc:sldMasterMk cId="2465387210" sldId="2147483710"/>
        </pc:sldMasterMkLst>
        <pc:sldLayoutChg chg="addSp modSp mod">
          <pc:chgData name="McKane, Jeanne" userId="ccaae3d9-a257-43fb-bdc8-036ccece4828" providerId="ADAL" clId="{BE0C8D14-E415-491A-8AFF-EFE4AD2BE4BD}" dt="2024-01-03T18:39:46.932" v="11" actId="1076"/>
          <pc:sldLayoutMkLst>
            <pc:docMk/>
            <pc:sldMasterMk cId="2465387210" sldId="2147483710"/>
            <pc:sldLayoutMk cId="3237947252" sldId="2147483717"/>
          </pc:sldLayoutMkLst>
          <pc:spChg chg="add mod">
            <ac:chgData name="McKane, Jeanne" userId="ccaae3d9-a257-43fb-bdc8-036ccece4828" providerId="ADAL" clId="{BE0C8D14-E415-491A-8AFF-EFE4AD2BE4BD}" dt="2024-01-03T18:39:46.932" v="11" actId="1076"/>
            <ac:spMkLst>
              <pc:docMk/>
              <pc:sldMasterMk cId="2465387210" sldId="2147483710"/>
              <pc:sldLayoutMk cId="3237947252" sldId="2147483717"/>
              <ac:spMk id="3" creationId="{28780C3E-22C2-8478-61D9-FDD0F8D0338D}"/>
            </ac:spMkLst>
          </pc:spChg>
        </pc:sldLayoutChg>
      </pc:sldMasterChg>
    </pc:docChg>
  </pc:docChgLst>
  <pc:docChgLst>
    <pc:chgData name="Gnanalingam, Aasha" userId="e998668a-8e67-4039-9efc-c8b62c418ad0" providerId="ADAL" clId="{A0C3B803-4550-4100-8580-5A8164AA80CB}"/>
    <pc:docChg chg="modSld">
      <pc:chgData name="Gnanalingam, Aasha" userId="e998668a-8e67-4039-9efc-c8b62c418ad0" providerId="ADAL" clId="{A0C3B803-4550-4100-8580-5A8164AA80CB}" dt="2023-11-29T21:10:33.060" v="14"/>
      <pc:docMkLst>
        <pc:docMk/>
      </pc:docMkLst>
      <pc:sldChg chg="modSp">
        <pc:chgData name="Gnanalingam, Aasha" userId="e998668a-8e67-4039-9efc-c8b62c418ad0" providerId="ADAL" clId="{A0C3B803-4550-4100-8580-5A8164AA80CB}" dt="2023-11-29T21:10:33.060" v="14"/>
        <pc:sldMkLst>
          <pc:docMk/>
          <pc:sldMk cId="287262502" sldId="410"/>
        </pc:sldMkLst>
        <pc:graphicFrameChg chg="mod">
          <ac:chgData name="Gnanalingam, Aasha" userId="e998668a-8e67-4039-9efc-c8b62c418ad0" providerId="ADAL" clId="{A0C3B803-4550-4100-8580-5A8164AA80CB}" dt="2023-11-29T21:10:33.060" v="14"/>
          <ac:graphicFrameMkLst>
            <pc:docMk/>
            <pc:sldMk cId="287262502" sldId="410"/>
            <ac:graphicFrameMk id="6" creationId="{FAEF36F6-E955-A343-A611-74965A22C919}"/>
          </ac:graphicFrameMkLst>
        </pc:graphicFrameChg>
      </pc:sldChg>
      <pc:sldChg chg="mod modCm">
        <pc:chgData name="Gnanalingam, Aasha" userId="e998668a-8e67-4039-9efc-c8b62c418ad0" providerId="ADAL" clId="{A0C3B803-4550-4100-8580-5A8164AA80CB}" dt="2023-11-27T20:38:01.955" v="13"/>
        <pc:sldMkLst>
          <pc:docMk/>
          <pc:sldMk cId="2887958363" sldId="414"/>
        </pc:sldMkLst>
      </pc:sldChg>
    </pc:docChg>
  </pc:docChgLst>
  <pc:docChgLst>
    <pc:chgData name="Harrison, Susan" userId="S::susan.harrison@ontariohealth.ca::1ddf3375-323b-4640-a3c6-9d3435a6c407" providerId="AD" clId="Web-{925EB731-6D4A-0056-934E-0D20A5933B02}"/>
    <pc:docChg chg="modSld">
      <pc:chgData name="Harrison, Susan" userId="S::susan.harrison@ontariohealth.ca::1ddf3375-323b-4640-a3c6-9d3435a6c407" providerId="AD" clId="Web-{925EB731-6D4A-0056-934E-0D20A5933B02}" dt="2023-12-05T18:21:53.898" v="16"/>
      <pc:docMkLst>
        <pc:docMk/>
      </pc:docMkLst>
      <pc:sldChg chg="modSp modCm">
        <pc:chgData name="Harrison, Susan" userId="S::susan.harrison@ontariohealth.ca::1ddf3375-323b-4640-a3c6-9d3435a6c407" providerId="AD" clId="Web-{925EB731-6D4A-0056-934E-0D20A5933B02}" dt="2023-12-05T18:21:53.898" v="16"/>
        <pc:sldMkLst>
          <pc:docMk/>
          <pc:sldMk cId="2687523301" sldId="366"/>
        </pc:sldMkLst>
        <pc:spChg chg="mod">
          <ac:chgData name="Harrison, Susan" userId="S::susan.harrison@ontariohealth.ca::1ddf3375-323b-4640-a3c6-9d3435a6c407" providerId="AD" clId="Web-{925EB731-6D4A-0056-934E-0D20A5933B02}" dt="2023-12-05T18:21:51.742" v="15" actId="20577"/>
          <ac:spMkLst>
            <pc:docMk/>
            <pc:sldMk cId="2687523301" sldId="366"/>
            <ac:spMk id="12" creationId="{E88BA993-D338-2C69-272C-738B9099574D}"/>
          </ac:spMkLst>
        </pc:spChg>
      </pc:sldChg>
    </pc:docChg>
  </pc:docChgLst>
  <pc:docChgLst>
    <pc:chgData name="Kennedy-Yee, Carol" userId="S::carol.kennedy@ontariohealth.ca::b448f05e-9d95-41d1-a36c-f2fb5d9947b0" providerId="AD" clId="Web-{66FEF153-68B7-2E7C-02B8-B5B292091BAB}"/>
    <pc:docChg chg="">
      <pc:chgData name="Kennedy-Yee, Carol" userId="S::carol.kennedy@ontariohealth.ca::b448f05e-9d95-41d1-a36c-f2fb5d9947b0" providerId="AD" clId="Web-{66FEF153-68B7-2E7C-02B8-B5B292091BAB}" dt="2023-11-03T13:39:54.854" v="1"/>
      <pc:docMkLst>
        <pc:docMk/>
      </pc:docMkLst>
      <pc:sldChg chg="modCm">
        <pc:chgData name="Kennedy-Yee, Carol" userId="S::carol.kennedy@ontariohealth.ca::b448f05e-9d95-41d1-a36c-f2fb5d9947b0" providerId="AD" clId="Web-{66FEF153-68B7-2E7C-02B8-B5B292091BAB}" dt="2023-11-03T13:29:41.692" v="0"/>
        <pc:sldMkLst>
          <pc:docMk/>
          <pc:sldMk cId="2214125737" sldId="411"/>
        </pc:sldMkLst>
      </pc:sldChg>
      <pc:sldChg chg="modCm">
        <pc:chgData name="Kennedy-Yee, Carol" userId="S::carol.kennedy@ontariohealth.ca::b448f05e-9d95-41d1-a36c-f2fb5d9947b0" providerId="AD" clId="Web-{66FEF153-68B7-2E7C-02B8-B5B292091BAB}" dt="2023-11-03T13:39:54.854" v="1"/>
        <pc:sldMkLst>
          <pc:docMk/>
          <pc:sldMk cId="1330298312" sldId="413"/>
        </pc:sldMkLst>
      </pc:sldChg>
    </pc:docChg>
  </pc:docChgLst>
  <pc:docChgLst>
    <pc:chgData name="Costante, Alicia" userId="S::alicia.costante@ontariohealth.ca::088730f9-fd58-499f-8459-bd7b32429f13" providerId="AD" clId="Web-{CE904D51-00A1-0069-B877-41BE57636623}"/>
    <pc:docChg chg="">
      <pc:chgData name="Costante, Alicia" userId="S::alicia.costante@ontariohealth.ca::088730f9-fd58-499f-8459-bd7b32429f13" providerId="AD" clId="Web-{CE904D51-00A1-0069-B877-41BE57636623}" dt="2023-12-05T15:28:40.578" v="0"/>
      <pc:docMkLst>
        <pc:docMk/>
      </pc:docMkLst>
      <pc:sldChg chg="addCm">
        <pc:chgData name="Costante, Alicia" userId="S::alicia.costante@ontariohealth.ca::088730f9-fd58-499f-8459-bd7b32429f13" providerId="AD" clId="Web-{CE904D51-00A1-0069-B877-41BE57636623}" dt="2023-12-05T15:28:40.578" v="0"/>
        <pc:sldMkLst>
          <pc:docMk/>
          <pc:sldMk cId="2687523301" sldId="366"/>
        </pc:sldMkLst>
      </pc:sldChg>
    </pc:docChg>
  </pc:docChgLst>
  <pc:docChgLst>
    <pc:chgData name="Costante, Alicia" userId="S::alicia.costante@ontariohealth.ca::088730f9-fd58-499f-8459-bd7b32429f13" providerId="AD" clId="Web-{4B128F69-49D8-408F-A2E4-7AF6DBACCD17}"/>
    <pc:docChg chg="">
      <pc:chgData name="Costante, Alicia" userId="S::alicia.costante@ontariohealth.ca::088730f9-fd58-499f-8459-bd7b32429f13" providerId="AD" clId="Web-{4B128F69-49D8-408F-A2E4-7AF6DBACCD17}" dt="2023-12-05T17:46:14.736" v="0"/>
      <pc:docMkLst>
        <pc:docMk/>
      </pc:docMkLst>
      <pc:sldChg chg="modCm">
        <pc:chgData name="Costante, Alicia" userId="S::alicia.costante@ontariohealth.ca::088730f9-fd58-499f-8459-bd7b32429f13" providerId="AD" clId="Web-{4B128F69-49D8-408F-A2E4-7AF6DBACCD17}" dt="2023-12-05T17:46:14.736" v="0"/>
        <pc:sldMkLst>
          <pc:docMk/>
          <pc:sldMk cId="2687523301" sldId="366"/>
        </pc:sldMkLst>
      </pc:sldChg>
    </pc:docChg>
  </pc:docChgLst>
  <pc:docChgLst>
    <pc:chgData name="Costante, Alicia" userId="S::alicia.costante@ontariohealth.ca::088730f9-fd58-499f-8459-bd7b32429f13" providerId="AD" clId="Web-{A069A8BB-8ACD-F749-EC93-074CE2A45325}"/>
    <pc:docChg chg="">
      <pc:chgData name="Costante, Alicia" userId="S::alicia.costante@ontariohealth.ca::088730f9-fd58-499f-8459-bd7b32429f13" providerId="AD" clId="Web-{A069A8BB-8ACD-F749-EC93-074CE2A45325}" dt="2023-12-05T18:39:26.905" v="0"/>
      <pc:docMkLst>
        <pc:docMk/>
      </pc:docMkLst>
      <pc:sldChg chg="modCm">
        <pc:chgData name="Costante, Alicia" userId="S::alicia.costante@ontariohealth.ca::088730f9-fd58-499f-8459-bd7b32429f13" providerId="AD" clId="Web-{A069A8BB-8ACD-F749-EC93-074CE2A45325}" dt="2023-12-05T18:39:26.905" v="0"/>
        <pc:sldMkLst>
          <pc:docMk/>
          <pc:sldMk cId="2687523301" sldId="366"/>
        </pc:sldMkLst>
      </pc:sldChg>
    </pc:docChg>
  </pc:docChgLst>
  <pc:docChgLst>
    <pc:chgData name="Cowan, Kara" userId="422dcf60-3108-48b9-a5a5-708e064ad6eb" providerId="ADAL" clId="{B4EB0A40-C6C1-4B58-B6C5-73CB0B450A1E}"/>
    <pc:docChg chg="undo custSel modSld">
      <pc:chgData name="Cowan, Kara" userId="422dcf60-3108-48b9-a5a5-708e064ad6eb" providerId="ADAL" clId="{B4EB0A40-C6C1-4B58-B6C5-73CB0B450A1E}" dt="2024-02-05T21:37:29.885" v="8" actId="478"/>
      <pc:docMkLst>
        <pc:docMk/>
      </pc:docMkLst>
      <pc:sldChg chg="delSp mod">
        <pc:chgData name="Cowan, Kara" userId="422dcf60-3108-48b9-a5a5-708e064ad6eb" providerId="ADAL" clId="{B4EB0A40-C6C1-4B58-B6C5-73CB0B450A1E}" dt="2024-02-02T20:18:31.349" v="0" actId="478"/>
        <pc:sldMkLst>
          <pc:docMk/>
          <pc:sldMk cId="863682701" sldId="379"/>
        </pc:sldMkLst>
        <pc:spChg chg="del">
          <ac:chgData name="Cowan, Kara" userId="422dcf60-3108-48b9-a5a5-708e064ad6eb" providerId="ADAL" clId="{B4EB0A40-C6C1-4B58-B6C5-73CB0B450A1E}" dt="2024-02-02T20:18:31.349" v="0" actId="478"/>
          <ac:spMkLst>
            <pc:docMk/>
            <pc:sldMk cId="863682701" sldId="379"/>
            <ac:spMk id="5" creationId="{8471864A-FA05-2B7F-E99A-0C32228F2669}"/>
          </ac:spMkLst>
        </pc:spChg>
      </pc:sldChg>
      <pc:sldChg chg="addSp delSp mod">
        <pc:chgData name="Cowan, Kara" userId="422dcf60-3108-48b9-a5a5-708e064ad6eb" providerId="ADAL" clId="{B4EB0A40-C6C1-4B58-B6C5-73CB0B450A1E}" dt="2024-02-05T21:37:29.885" v="8" actId="478"/>
        <pc:sldMkLst>
          <pc:docMk/>
          <pc:sldMk cId="59602600" sldId="381"/>
        </pc:sldMkLst>
        <pc:spChg chg="add del">
          <ac:chgData name="Cowan, Kara" userId="422dcf60-3108-48b9-a5a5-708e064ad6eb" providerId="ADAL" clId="{B4EB0A40-C6C1-4B58-B6C5-73CB0B450A1E}" dt="2024-02-05T21:37:29.885" v="8" actId="478"/>
          <ac:spMkLst>
            <pc:docMk/>
            <pc:sldMk cId="59602600" sldId="381"/>
            <ac:spMk id="4" creationId="{1AC3CC77-1B0B-B8F5-A882-6B2B1628201E}"/>
          </ac:spMkLst>
        </pc:spChg>
      </pc:sldChg>
      <pc:sldChg chg="addSp delSp mod">
        <pc:chgData name="Cowan, Kara" userId="422dcf60-3108-48b9-a5a5-708e064ad6eb" providerId="ADAL" clId="{B4EB0A40-C6C1-4B58-B6C5-73CB0B450A1E}" dt="2024-02-05T21:37:27.966" v="7" actId="478"/>
        <pc:sldMkLst>
          <pc:docMk/>
          <pc:sldMk cId="345027054" sldId="382"/>
        </pc:sldMkLst>
        <pc:spChg chg="add del">
          <ac:chgData name="Cowan, Kara" userId="422dcf60-3108-48b9-a5a5-708e064ad6eb" providerId="ADAL" clId="{B4EB0A40-C6C1-4B58-B6C5-73CB0B450A1E}" dt="2024-02-05T21:37:27.966" v="7" actId="478"/>
          <ac:spMkLst>
            <pc:docMk/>
            <pc:sldMk cId="345027054" sldId="382"/>
            <ac:spMk id="4" creationId="{1AC3CC77-1B0B-B8F5-A882-6B2B1628201E}"/>
          </ac:spMkLst>
        </pc:spChg>
      </pc:sldChg>
      <pc:sldChg chg="modSp mod">
        <pc:chgData name="Cowan, Kara" userId="422dcf60-3108-48b9-a5a5-708e064ad6eb" providerId="ADAL" clId="{B4EB0A40-C6C1-4B58-B6C5-73CB0B450A1E}" dt="2024-02-02T20:24:33.957" v="1" actId="1036"/>
        <pc:sldMkLst>
          <pc:docMk/>
          <pc:sldMk cId="3909832607" sldId="384"/>
        </pc:sldMkLst>
        <pc:spChg chg="mod">
          <ac:chgData name="Cowan, Kara" userId="422dcf60-3108-48b9-a5a5-708e064ad6eb" providerId="ADAL" clId="{B4EB0A40-C6C1-4B58-B6C5-73CB0B450A1E}" dt="2024-02-02T20:24:33.957" v="1" actId="1036"/>
          <ac:spMkLst>
            <pc:docMk/>
            <pc:sldMk cId="3909832607" sldId="384"/>
            <ac:spMk id="4" creationId="{34B929EA-085D-03CC-8ABC-3FFBF3231F85}"/>
          </ac:spMkLst>
        </pc:spChg>
      </pc:sldChg>
      <pc:sldChg chg="addSp delSp mod">
        <pc:chgData name="Cowan, Kara" userId="422dcf60-3108-48b9-a5a5-708e064ad6eb" providerId="ADAL" clId="{B4EB0A40-C6C1-4B58-B6C5-73CB0B450A1E}" dt="2024-02-05T21:37:27.172" v="6" actId="478"/>
        <pc:sldMkLst>
          <pc:docMk/>
          <pc:sldMk cId="988386414" sldId="387"/>
        </pc:sldMkLst>
        <pc:spChg chg="add del">
          <ac:chgData name="Cowan, Kara" userId="422dcf60-3108-48b9-a5a5-708e064ad6eb" providerId="ADAL" clId="{B4EB0A40-C6C1-4B58-B6C5-73CB0B450A1E}" dt="2024-02-05T21:37:27.172" v="6" actId="478"/>
          <ac:spMkLst>
            <pc:docMk/>
            <pc:sldMk cId="988386414" sldId="387"/>
            <ac:spMk id="4" creationId="{1AC3CC77-1B0B-B8F5-A882-6B2B1628201E}"/>
          </ac:spMkLst>
        </pc:spChg>
      </pc:sldChg>
      <pc:sldChg chg="delSp mod">
        <pc:chgData name="Cowan, Kara" userId="422dcf60-3108-48b9-a5a5-708e064ad6eb" providerId="ADAL" clId="{B4EB0A40-C6C1-4B58-B6C5-73CB0B450A1E}" dt="2024-02-02T20:53:30.245" v="2" actId="478"/>
        <pc:sldMkLst>
          <pc:docMk/>
          <pc:sldMk cId="3673535282" sldId="415"/>
        </pc:sldMkLst>
        <pc:spChg chg="del">
          <ac:chgData name="Cowan, Kara" userId="422dcf60-3108-48b9-a5a5-708e064ad6eb" providerId="ADAL" clId="{B4EB0A40-C6C1-4B58-B6C5-73CB0B450A1E}" dt="2024-02-02T20:53:30.245" v="2" actId="478"/>
          <ac:spMkLst>
            <pc:docMk/>
            <pc:sldMk cId="3673535282" sldId="415"/>
            <ac:spMk id="4" creationId="{35908223-A616-ACE1-A56A-1C7865C9F0B8}"/>
          </ac:spMkLst>
        </pc:spChg>
      </pc:sldChg>
    </pc:docChg>
  </pc:docChgLst>
  <pc:docChgLst>
    <pc:chgData name="Kennedy-Yee, Carol" userId="S::carol.kennedy@ontariohealth.ca::b448f05e-9d95-41d1-a36c-f2fb5d9947b0" providerId="AD" clId="Web-{12A2ABDA-D495-03A4-5383-9B416B17BC97}"/>
    <pc:docChg chg="">
      <pc:chgData name="Kennedy-Yee, Carol" userId="S::carol.kennedy@ontariohealth.ca::b448f05e-9d95-41d1-a36c-f2fb5d9947b0" providerId="AD" clId="Web-{12A2ABDA-D495-03A4-5383-9B416B17BC97}" dt="2023-11-14T18:31:08.969" v="0"/>
      <pc:docMkLst>
        <pc:docMk/>
      </pc:docMkLst>
      <pc:sldChg chg="modCm">
        <pc:chgData name="Kennedy-Yee, Carol" userId="S::carol.kennedy@ontariohealth.ca::b448f05e-9d95-41d1-a36c-f2fb5d9947b0" providerId="AD" clId="Web-{12A2ABDA-D495-03A4-5383-9B416B17BC97}" dt="2023-11-14T18:31:08.969" v="0"/>
        <pc:sldMkLst>
          <pc:docMk/>
          <pc:sldMk cId="863682701" sldId="379"/>
        </pc:sldMkLst>
      </pc:sldChg>
    </pc:docChg>
  </pc:docChgLst>
  <pc:docChgLst>
    <pc:chgData name="Phillips, Lacey" userId="97da2b8f-d8f9-4cf6-afc9-ae8f940ca630" providerId="ADAL" clId="{06BD06D5-5899-471B-96E4-3EA18FBDDB99}"/>
    <pc:docChg chg="sldOrd">
      <pc:chgData name="Phillips, Lacey" userId="97da2b8f-d8f9-4cf6-afc9-ae8f940ca630" providerId="ADAL" clId="{06BD06D5-5899-471B-96E4-3EA18FBDDB99}" dt="2023-11-24T22:00:26.683" v="1"/>
      <pc:docMkLst>
        <pc:docMk/>
      </pc:docMkLst>
      <pc:sldChg chg="ord">
        <pc:chgData name="Phillips, Lacey" userId="97da2b8f-d8f9-4cf6-afc9-ae8f940ca630" providerId="ADAL" clId="{06BD06D5-5899-471B-96E4-3EA18FBDDB99}" dt="2023-11-24T21:58:12.014" v="0" actId="20578"/>
        <pc:sldMkLst>
          <pc:docMk/>
          <pc:sldMk cId="663100937" sldId="357"/>
        </pc:sldMkLst>
      </pc:sldChg>
      <pc:sldChg chg="addCm">
        <pc:chgData name="Phillips, Lacey" userId="97da2b8f-d8f9-4cf6-afc9-ae8f940ca630" providerId="ADAL" clId="{06BD06D5-5899-471B-96E4-3EA18FBDDB99}" dt="2023-11-24T22:00:26.683" v="1"/>
        <pc:sldMkLst>
          <pc:docMk/>
          <pc:sldMk cId="2887958363" sldId="414"/>
        </pc:sldMkLst>
      </pc:sldChg>
    </pc:docChg>
  </pc:docChgLst>
  <pc:docChgLst>
    <pc:chgData name="Yakubu, Mafo" userId="S::mafo.yakubu@ontariohealth.ca::722a36ac-6c67-45a3-90e5-24cd62d9c481" providerId="AD" clId="Web-{3DA5B811-50AD-E503-854B-6D0752F60B75}"/>
    <pc:docChg chg="delSld">
      <pc:chgData name="Yakubu, Mafo" userId="S::mafo.yakubu@ontariohealth.ca::722a36ac-6c67-45a3-90e5-24cd62d9c481" providerId="AD" clId="Web-{3DA5B811-50AD-E503-854B-6D0752F60B75}" dt="2023-11-02T12:59:17.588" v="3"/>
      <pc:docMkLst>
        <pc:docMk/>
      </pc:docMkLst>
      <pc:sldChg chg="del">
        <pc:chgData name="Yakubu, Mafo" userId="S::mafo.yakubu@ontariohealth.ca::722a36ac-6c67-45a3-90e5-24cd62d9c481" providerId="AD" clId="Web-{3DA5B811-50AD-E503-854B-6D0752F60B75}" dt="2023-11-02T12:56:37.960" v="0"/>
        <pc:sldMkLst>
          <pc:docMk/>
          <pc:sldMk cId="2686800988" sldId="368"/>
        </pc:sldMkLst>
      </pc:sldChg>
      <pc:sldChg chg="modCm">
        <pc:chgData name="Yakubu, Mafo" userId="S::mafo.yakubu@ontariohealth.ca::722a36ac-6c67-45a3-90e5-24cd62d9c481" providerId="AD" clId="Web-{3DA5B811-50AD-E503-854B-6D0752F60B75}" dt="2023-11-02T12:59:17.588" v="3"/>
        <pc:sldMkLst>
          <pc:docMk/>
          <pc:sldMk cId="2214125737" sldId="411"/>
        </pc:sldMkLst>
      </pc:sldChg>
    </pc:docChg>
  </pc:docChgLst>
  <pc:docChgLst>
    <pc:chgData name="Costante, Alicia" userId="088730f9-fd58-499f-8459-bd7b32429f13" providerId="ADAL" clId="{429BBAD1-8915-49C6-8B87-46D6984A77DF}"/>
    <pc:docChg chg="modSld">
      <pc:chgData name="Costante, Alicia" userId="088730f9-fd58-499f-8459-bd7b32429f13" providerId="ADAL" clId="{429BBAD1-8915-49C6-8B87-46D6984A77DF}" dt="2023-11-09T02:12:06.101" v="67"/>
      <pc:docMkLst>
        <pc:docMk/>
      </pc:docMkLst>
      <pc:sldChg chg="modCm">
        <pc:chgData name="Costante, Alicia" userId="088730f9-fd58-499f-8459-bd7b32429f13" providerId="ADAL" clId="{429BBAD1-8915-49C6-8B87-46D6984A77DF}" dt="2023-11-09T01:38:53.650" v="1"/>
        <pc:sldMkLst>
          <pc:docMk/>
          <pc:sldMk cId="2905656775" sldId="374"/>
        </pc:sldMkLst>
      </pc:sldChg>
      <pc:sldChg chg="modCm">
        <pc:chgData name="Costante, Alicia" userId="088730f9-fd58-499f-8459-bd7b32429f13" providerId="ADAL" clId="{429BBAD1-8915-49C6-8B87-46D6984A77DF}" dt="2023-11-09T01:39:03.318" v="2"/>
        <pc:sldMkLst>
          <pc:docMk/>
          <pc:sldMk cId="3392910242" sldId="407"/>
        </pc:sldMkLst>
      </pc:sldChg>
      <pc:sldChg chg="modCm">
        <pc:chgData name="Costante, Alicia" userId="088730f9-fd58-499f-8459-bd7b32429f13" providerId="ADAL" clId="{429BBAD1-8915-49C6-8B87-46D6984A77DF}" dt="2023-11-09T02:12:06.101" v="67"/>
        <pc:sldMkLst>
          <pc:docMk/>
          <pc:sldMk cId="287262502" sldId="410"/>
        </pc:sldMkLst>
      </pc:sldChg>
      <pc:sldChg chg="modSp mod addCm modCm">
        <pc:chgData name="Costante, Alicia" userId="088730f9-fd58-499f-8459-bd7b32429f13" providerId="ADAL" clId="{429BBAD1-8915-49C6-8B87-46D6984A77DF}" dt="2023-11-09T02:11:21.274" v="66"/>
        <pc:sldMkLst>
          <pc:docMk/>
          <pc:sldMk cId="2887958363" sldId="414"/>
        </pc:sldMkLst>
        <pc:spChg chg="mod">
          <ac:chgData name="Costante, Alicia" userId="088730f9-fd58-499f-8459-bd7b32429f13" providerId="ADAL" clId="{429BBAD1-8915-49C6-8B87-46D6984A77DF}" dt="2023-11-09T01:41:15.641" v="39" actId="20577"/>
          <ac:spMkLst>
            <pc:docMk/>
            <pc:sldMk cId="2887958363" sldId="414"/>
            <ac:spMk id="4" creationId="{E1177351-4A86-E309-A8C6-A054A4855DDA}"/>
          </ac:spMkLst>
        </pc:spChg>
        <pc:spChg chg="mod">
          <ac:chgData name="Costante, Alicia" userId="088730f9-fd58-499f-8459-bd7b32429f13" providerId="ADAL" clId="{429BBAD1-8915-49C6-8B87-46D6984A77DF}" dt="2023-11-09T01:41:08.933" v="33" actId="6549"/>
          <ac:spMkLst>
            <pc:docMk/>
            <pc:sldMk cId="2887958363" sldId="414"/>
            <ac:spMk id="7" creationId="{35AE68E8-3AF3-9450-4AC9-84AF8BF04C2B}"/>
          </ac:spMkLst>
        </pc:spChg>
        <pc:spChg chg="mod">
          <ac:chgData name="Costante, Alicia" userId="088730f9-fd58-499f-8459-bd7b32429f13" providerId="ADAL" clId="{429BBAD1-8915-49C6-8B87-46D6984A77DF}" dt="2023-11-09T01:42:06.148" v="40" actId="6549"/>
          <ac:spMkLst>
            <pc:docMk/>
            <pc:sldMk cId="2887958363" sldId="414"/>
            <ac:spMk id="30" creationId="{EFC68A22-2A50-B8A6-F667-0B5119585A30}"/>
          </ac:spMkLst>
        </pc:spChg>
        <pc:graphicFrameChg chg="mod">
          <ac:chgData name="Costante, Alicia" userId="088730f9-fd58-499f-8459-bd7b32429f13" providerId="ADAL" clId="{429BBAD1-8915-49C6-8B87-46D6984A77DF}" dt="2023-11-09T02:01:36.682" v="63" actId="207"/>
          <ac:graphicFrameMkLst>
            <pc:docMk/>
            <pc:sldMk cId="2887958363" sldId="414"/>
            <ac:graphicFrameMk id="3" creationId="{D734231F-B176-BFA4-E01D-E4C6A54B49E7}"/>
          </ac:graphicFrameMkLst>
        </pc:graphicFrameChg>
      </pc:sldChg>
    </pc:docChg>
  </pc:docChgLst>
  <pc:docChgLst>
    <pc:chgData name="Costante, Alicia" userId="088730f9-fd58-499f-8459-bd7b32429f13" providerId="ADAL" clId="{61BEF16F-622F-432C-A389-A17BA40B83B6}"/>
    <pc:docChg chg="custSel addSld modSld sldOrd">
      <pc:chgData name="Costante, Alicia" userId="088730f9-fd58-499f-8459-bd7b32429f13" providerId="ADAL" clId="{61BEF16F-622F-432C-A389-A17BA40B83B6}" dt="2023-11-03T00:15:47.599" v="487" actId="6549"/>
      <pc:docMkLst>
        <pc:docMk/>
      </pc:docMkLst>
      <pc:sldChg chg="modSp mod modCm modNotesTx">
        <pc:chgData name="Costante, Alicia" userId="088730f9-fd58-499f-8459-bd7b32429f13" providerId="ADAL" clId="{61BEF16F-622F-432C-A389-A17BA40B83B6}" dt="2023-11-03T00:14:48.481" v="385" actId="6549"/>
        <pc:sldMkLst>
          <pc:docMk/>
          <pc:sldMk cId="3909832607" sldId="384"/>
        </pc:sldMkLst>
        <pc:spChg chg="mod">
          <ac:chgData name="Costante, Alicia" userId="088730f9-fd58-499f-8459-bd7b32429f13" providerId="ADAL" clId="{61BEF16F-622F-432C-A389-A17BA40B83B6}" dt="2023-11-03T00:14:25.042" v="355" actId="6549"/>
          <ac:spMkLst>
            <pc:docMk/>
            <pc:sldMk cId="3909832607" sldId="384"/>
            <ac:spMk id="4" creationId="{34B929EA-085D-03CC-8ABC-3FFBF3231F85}"/>
          </ac:spMkLst>
        </pc:spChg>
      </pc:sldChg>
      <pc:sldChg chg="modSp mod modCm">
        <pc:chgData name="Costante, Alicia" userId="088730f9-fd58-499f-8459-bd7b32429f13" providerId="ADAL" clId="{61BEF16F-622F-432C-A389-A17BA40B83B6}" dt="2023-11-03T00:15:06.851" v="413" actId="6549"/>
        <pc:sldMkLst>
          <pc:docMk/>
          <pc:sldMk cId="936660227" sldId="385"/>
        </pc:sldMkLst>
        <pc:spChg chg="mod">
          <ac:chgData name="Costante, Alicia" userId="088730f9-fd58-499f-8459-bd7b32429f13" providerId="ADAL" clId="{61BEF16F-622F-432C-A389-A17BA40B83B6}" dt="2023-11-03T00:15:06.851" v="413" actId="6549"/>
          <ac:spMkLst>
            <pc:docMk/>
            <pc:sldMk cId="936660227" sldId="385"/>
            <ac:spMk id="4" creationId="{34B929EA-085D-03CC-8ABC-3FFBF3231F85}"/>
          </ac:spMkLst>
        </pc:spChg>
      </pc:sldChg>
      <pc:sldChg chg="modSp mod addCm modCm">
        <pc:chgData name="Costante, Alicia" userId="088730f9-fd58-499f-8459-bd7b32429f13" providerId="ADAL" clId="{61BEF16F-622F-432C-A389-A17BA40B83B6}" dt="2023-11-03T00:13:33.494" v="340" actId="20577"/>
        <pc:sldMkLst>
          <pc:docMk/>
          <pc:sldMk cId="2832015745" sldId="392"/>
        </pc:sldMkLst>
        <pc:spChg chg="mod">
          <ac:chgData name="Costante, Alicia" userId="088730f9-fd58-499f-8459-bd7b32429f13" providerId="ADAL" clId="{61BEF16F-622F-432C-A389-A17BA40B83B6}" dt="2023-11-03T00:13:33.494" v="340" actId="20577"/>
          <ac:spMkLst>
            <pc:docMk/>
            <pc:sldMk cId="2832015745" sldId="392"/>
            <ac:spMk id="4" creationId="{34B929EA-085D-03CC-8ABC-3FFBF3231F85}"/>
          </ac:spMkLst>
        </pc:spChg>
      </pc:sldChg>
      <pc:sldChg chg="modSp mod">
        <pc:chgData name="Costante, Alicia" userId="088730f9-fd58-499f-8459-bd7b32429f13" providerId="ADAL" clId="{61BEF16F-622F-432C-A389-A17BA40B83B6}" dt="2023-11-03T00:15:25.644" v="447" actId="6549"/>
        <pc:sldMkLst>
          <pc:docMk/>
          <pc:sldMk cId="193826948" sldId="400"/>
        </pc:sldMkLst>
        <pc:spChg chg="mod">
          <ac:chgData name="Costante, Alicia" userId="088730f9-fd58-499f-8459-bd7b32429f13" providerId="ADAL" clId="{61BEF16F-622F-432C-A389-A17BA40B83B6}" dt="2023-11-03T00:15:15.442" v="428" actId="6549"/>
          <ac:spMkLst>
            <pc:docMk/>
            <pc:sldMk cId="193826948" sldId="400"/>
            <ac:spMk id="8" creationId="{A62CD457-E2DA-68F9-02F0-D85A239B732C}"/>
          </ac:spMkLst>
        </pc:spChg>
        <pc:spChg chg="mod">
          <ac:chgData name="Costante, Alicia" userId="088730f9-fd58-499f-8459-bd7b32429f13" providerId="ADAL" clId="{61BEF16F-622F-432C-A389-A17BA40B83B6}" dt="2023-11-03T00:15:25.644" v="447" actId="6549"/>
          <ac:spMkLst>
            <pc:docMk/>
            <pc:sldMk cId="193826948" sldId="400"/>
            <ac:spMk id="10" creationId="{F40643EF-7EF3-DB44-3916-7877A3EC01E0}"/>
          </ac:spMkLst>
        </pc:spChg>
      </pc:sldChg>
      <pc:sldChg chg="modSp mod">
        <pc:chgData name="Costante, Alicia" userId="088730f9-fd58-499f-8459-bd7b32429f13" providerId="ADAL" clId="{61BEF16F-622F-432C-A389-A17BA40B83B6}" dt="2023-11-03T00:15:41.501" v="474" actId="6549"/>
        <pc:sldMkLst>
          <pc:docMk/>
          <pc:sldMk cId="1046703514" sldId="401"/>
        </pc:sldMkLst>
        <pc:spChg chg="mod">
          <ac:chgData name="Costante, Alicia" userId="088730f9-fd58-499f-8459-bd7b32429f13" providerId="ADAL" clId="{61BEF16F-622F-432C-A389-A17BA40B83B6}" dt="2023-11-03T00:15:33.023" v="460" actId="6549"/>
          <ac:spMkLst>
            <pc:docMk/>
            <pc:sldMk cId="1046703514" sldId="401"/>
            <ac:spMk id="8" creationId="{A62CD457-E2DA-68F9-02F0-D85A239B732C}"/>
          </ac:spMkLst>
        </pc:spChg>
        <pc:spChg chg="mod">
          <ac:chgData name="Costante, Alicia" userId="088730f9-fd58-499f-8459-bd7b32429f13" providerId="ADAL" clId="{61BEF16F-622F-432C-A389-A17BA40B83B6}" dt="2023-11-03T00:15:41.501" v="474" actId="6549"/>
          <ac:spMkLst>
            <pc:docMk/>
            <pc:sldMk cId="1046703514" sldId="401"/>
            <ac:spMk id="10" creationId="{F40643EF-7EF3-DB44-3916-7877A3EC01E0}"/>
          </ac:spMkLst>
        </pc:spChg>
      </pc:sldChg>
      <pc:sldChg chg="modSp mod">
        <pc:chgData name="Costante, Alicia" userId="088730f9-fd58-499f-8459-bd7b32429f13" providerId="ADAL" clId="{61BEF16F-622F-432C-A389-A17BA40B83B6}" dt="2023-11-03T00:15:47.599" v="487" actId="6549"/>
        <pc:sldMkLst>
          <pc:docMk/>
          <pc:sldMk cId="4170056715" sldId="403"/>
        </pc:sldMkLst>
        <pc:spChg chg="mod">
          <ac:chgData name="Costante, Alicia" userId="088730f9-fd58-499f-8459-bd7b32429f13" providerId="ADAL" clId="{61BEF16F-622F-432C-A389-A17BA40B83B6}" dt="2023-11-03T00:15:47.599" v="487" actId="6549"/>
          <ac:spMkLst>
            <pc:docMk/>
            <pc:sldMk cId="4170056715" sldId="403"/>
            <ac:spMk id="10" creationId="{F40643EF-7EF3-DB44-3916-7877A3EC01E0}"/>
          </ac:spMkLst>
        </pc:spChg>
      </pc:sldChg>
      <pc:sldChg chg="mod modShow modCm">
        <pc:chgData name="Costante, Alicia" userId="088730f9-fd58-499f-8459-bd7b32429f13" providerId="ADAL" clId="{61BEF16F-622F-432C-A389-A17BA40B83B6}" dt="2023-11-03T00:11:17.984" v="260" actId="729"/>
        <pc:sldMkLst>
          <pc:docMk/>
          <pc:sldMk cId="2030056989" sldId="408"/>
        </pc:sldMkLst>
      </pc:sldChg>
      <pc:sldChg chg="modCm">
        <pc:chgData name="Costante, Alicia" userId="088730f9-fd58-499f-8459-bd7b32429f13" providerId="ADAL" clId="{61BEF16F-622F-432C-A389-A17BA40B83B6}" dt="2023-11-03T00:11:37.357" v="262"/>
        <pc:sldMkLst>
          <pc:docMk/>
          <pc:sldMk cId="2617603408" sldId="409"/>
        </pc:sldMkLst>
      </pc:sldChg>
      <pc:sldChg chg="modSp mod modCm">
        <pc:chgData name="Costante, Alicia" userId="088730f9-fd58-499f-8459-bd7b32429f13" providerId="ADAL" clId="{61BEF16F-622F-432C-A389-A17BA40B83B6}" dt="2023-11-03T00:12:48.927" v="293"/>
        <pc:sldMkLst>
          <pc:docMk/>
          <pc:sldMk cId="287262502" sldId="410"/>
        </pc:sldMkLst>
        <pc:spChg chg="mod">
          <ac:chgData name="Costante, Alicia" userId="088730f9-fd58-499f-8459-bd7b32429f13" providerId="ADAL" clId="{61BEF16F-622F-432C-A389-A17BA40B83B6}" dt="2023-11-03T00:11:58.723" v="278" actId="6549"/>
          <ac:spMkLst>
            <pc:docMk/>
            <pc:sldMk cId="287262502" sldId="410"/>
            <ac:spMk id="2" creationId="{953FA211-4636-77C1-3861-8F07D2B95CC7}"/>
          </ac:spMkLst>
        </pc:spChg>
        <pc:spChg chg="mod">
          <ac:chgData name="Costante, Alicia" userId="088730f9-fd58-499f-8459-bd7b32429f13" providerId="ADAL" clId="{61BEF16F-622F-432C-A389-A17BA40B83B6}" dt="2023-11-03T00:12:07.809" v="292" actId="20577"/>
          <ac:spMkLst>
            <pc:docMk/>
            <pc:sldMk cId="287262502" sldId="410"/>
            <ac:spMk id="7" creationId="{D3A09897-7159-E62A-AD25-B6B7DA518A57}"/>
          </ac:spMkLst>
        </pc:spChg>
      </pc:sldChg>
      <pc:sldChg chg="addSp modSp mod addCm modCm">
        <pc:chgData name="Costante, Alicia" userId="088730f9-fd58-499f-8459-bd7b32429f13" providerId="ADAL" clId="{61BEF16F-622F-432C-A389-A17BA40B83B6}" dt="2023-11-02T23:57:10.390" v="72"/>
        <pc:sldMkLst>
          <pc:docMk/>
          <pc:sldMk cId="2214125737" sldId="411"/>
        </pc:sldMkLst>
        <pc:spChg chg="mod">
          <ac:chgData name="Costante, Alicia" userId="088730f9-fd58-499f-8459-bd7b32429f13" providerId="ADAL" clId="{61BEF16F-622F-432C-A389-A17BA40B83B6}" dt="2023-11-02T23:56:37.759" v="70" actId="6549"/>
          <ac:spMkLst>
            <pc:docMk/>
            <pc:sldMk cId="2214125737" sldId="411"/>
            <ac:spMk id="3" creationId="{F148DE6E-07DD-41BA-58B6-19DDE5E4416A}"/>
          </ac:spMkLst>
        </pc:spChg>
        <pc:spChg chg="mod">
          <ac:chgData name="Costante, Alicia" userId="088730f9-fd58-499f-8459-bd7b32429f13" providerId="ADAL" clId="{61BEF16F-622F-432C-A389-A17BA40B83B6}" dt="2023-11-02T16:54:43.021" v="58" actId="1076"/>
          <ac:spMkLst>
            <pc:docMk/>
            <pc:sldMk cId="2214125737" sldId="411"/>
            <ac:spMk id="4" creationId="{359962CC-C057-CDA9-DEEB-8D25FE902900}"/>
          </ac:spMkLst>
        </pc:spChg>
        <pc:graphicFrameChg chg="add mod">
          <ac:chgData name="Costante, Alicia" userId="088730f9-fd58-499f-8459-bd7b32429f13" providerId="ADAL" clId="{61BEF16F-622F-432C-A389-A17BA40B83B6}" dt="2023-11-02T16:55:27.672" v="64"/>
          <ac:graphicFrameMkLst>
            <pc:docMk/>
            <pc:sldMk cId="2214125737" sldId="411"/>
            <ac:graphicFrameMk id="7" creationId="{302B61F5-EA7D-C6C4-3F0F-6F9EFACC5C29}"/>
          </ac:graphicFrameMkLst>
        </pc:graphicFrameChg>
        <pc:graphicFrameChg chg="add mod">
          <ac:chgData name="Costante, Alicia" userId="088730f9-fd58-499f-8459-bd7b32429f13" providerId="ADAL" clId="{61BEF16F-622F-432C-A389-A17BA40B83B6}" dt="2023-11-02T16:54:55.655" v="62" actId="403"/>
          <ac:graphicFrameMkLst>
            <pc:docMk/>
            <pc:sldMk cId="2214125737" sldId="411"/>
            <ac:graphicFrameMk id="8" creationId="{E65758D8-0A77-ECFC-F3F6-D45D9FE6926F}"/>
          </ac:graphicFrameMkLst>
        </pc:graphicFrameChg>
      </pc:sldChg>
      <pc:sldChg chg="ord addCm">
        <pc:chgData name="Costante, Alicia" userId="088730f9-fd58-499f-8459-bd7b32429f13" providerId="ADAL" clId="{61BEF16F-622F-432C-A389-A17BA40B83B6}" dt="2023-11-02T16:58:00.600" v="68"/>
        <pc:sldMkLst>
          <pc:docMk/>
          <pc:sldMk cId="3591528481" sldId="412"/>
        </pc:sldMkLst>
      </pc:sldChg>
      <pc:sldChg chg="addSp modSp add mod delCm">
        <pc:chgData name="Costante, Alicia" userId="088730f9-fd58-499f-8459-bd7b32429f13" providerId="ADAL" clId="{61BEF16F-622F-432C-A389-A17BA40B83B6}" dt="2023-11-03T00:10:42.853" v="259" actId="20577"/>
        <pc:sldMkLst>
          <pc:docMk/>
          <pc:sldMk cId="1330298312" sldId="413"/>
        </pc:sldMkLst>
        <pc:spChg chg="mod">
          <ac:chgData name="Costante, Alicia" userId="088730f9-fd58-499f-8459-bd7b32429f13" providerId="ADAL" clId="{61BEF16F-622F-432C-A389-A17BA40B83B6}" dt="2023-11-03T00:01:14.027" v="102" actId="1076"/>
          <ac:spMkLst>
            <pc:docMk/>
            <pc:sldMk cId="1330298312" sldId="413"/>
            <ac:spMk id="5" creationId="{ED586C16-47DF-D633-5819-B1039BF40C05}"/>
          </ac:spMkLst>
        </pc:spChg>
        <pc:spChg chg="add mod">
          <ac:chgData name="Costante, Alicia" userId="088730f9-fd58-499f-8459-bd7b32429f13" providerId="ADAL" clId="{61BEF16F-622F-432C-A389-A17BA40B83B6}" dt="2023-11-03T00:10:42.853" v="259" actId="20577"/>
          <ac:spMkLst>
            <pc:docMk/>
            <pc:sldMk cId="1330298312" sldId="413"/>
            <ac:spMk id="6" creationId="{B74189DB-CD70-7454-6989-F2B974584265}"/>
          </ac:spMkLst>
        </pc:spChg>
        <pc:spChg chg="mod">
          <ac:chgData name="Costante, Alicia" userId="088730f9-fd58-499f-8459-bd7b32429f13" providerId="ADAL" clId="{61BEF16F-622F-432C-A389-A17BA40B83B6}" dt="2023-11-03T00:00:37.220" v="82" actId="6549"/>
          <ac:spMkLst>
            <pc:docMk/>
            <pc:sldMk cId="1330298312" sldId="413"/>
            <ac:spMk id="7" creationId="{35AE68E8-3AF3-9450-4AC9-84AF8BF04C2B}"/>
          </ac:spMkLst>
        </pc:spChg>
        <pc:spChg chg="mod">
          <ac:chgData name="Costante, Alicia" userId="088730f9-fd58-499f-8459-bd7b32429f13" providerId="ADAL" clId="{61BEF16F-622F-432C-A389-A17BA40B83B6}" dt="2023-11-03T00:10:37.525" v="258" actId="6549"/>
          <ac:spMkLst>
            <pc:docMk/>
            <pc:sldMk cId="1330298312" sldId="413"/>
            <ac:spMk id="30" creationId="{EFC68A22-2A50-B8A6-F667-0B5119585A30}"/>
          </ac:spMkLst>
        </pc:spChg>
        <pc:graphicFrameChg chg="mod">
          <ac:chgData name="Costante, Alicia" userId="088730f9-fd58-499f-8459-bd7b32429f13" providerId="ADAL" clId="{61BEF16F-622F-432C-A389-A17BA40B83B6}" dt="2023-11-03T00:01:16.974" v="104" actId="1076"/>
          <ac:graphicFrameMkLst>
            <pc:docMk/>
            <pc:sldMk cId="1330298312" sldId="413"/>
            <ac:graphicFrameMk id="4" creationId="{0F440E09-7372-282D-1131-A60B9B38B00D}"/>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2-2E8D-45E4-91F0-7AA7BC9F4655}"/>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1-2E8D-45E4-91F0-7AA7BC9F4655}"/>
              </c:ext>
            </c:extLst>
          </c:dPt>
          <c:dLbls>
            <c:dLbl>
              <c:idx val="0"/>
              <c:layout>
                <c:manualLayout>
                  <c:x val="-0.26157782521658074"/>
                  <c:y val="-0.11630795507490758"/>
                </c:manualLayout>
              </c:layout>
              <c:tx>
                <c:rich>
                  <a:bodyPr/>
                  <a:lstStyle/>
                  <a:p>
                    <a:r>
                      <a:rPr lang="en-US"/>
                      <a:t>65%</a:t>
                    </a:r>
                  </a:p>
                </c:rich>
              </c:tx>
              <c:showLegendKey val="0"/>
              <c:showVal val="1"/>
              <c:showCatName val="0"/>
              <c:showSerName val="0"/>
              <c:showPercent val="0"/>
              <c:showBubbleSize val="0"/>
              <c:extLst>
                <c:ext xmlns:c15="http://schemas.microsoft.com/office/drawing/2012/chart" uri="{CE6537A1-D6FC-4f65-9D91-7224C49458BB}">
                  <c15:layout>
                    <c:manualLayout>
                      <c:w val="0.33861671374004465"/>
                      <c:h val="0.23421514453209516"/>
                    </c:manualLayout>
                  </c15:layout>
                  <c15:showDataLabelsRange val="0"/>
                </c:ext>
                <c:ext xmlns:c16="http://schemas.microsoft.com/office/drawing/2014/chart" uri="{C3380CC4-5D6E-409C-BE32-E72D297353CC}">
                  <c16:uniqueId val="{00000002-2E8D-45E4-91F0-7AA7BC9F4655}"/>
                </c:ext>
              </c:extLst>
            </c:dLbl>
            <c:dLbl>
              <c:idx val="1"/>
              <c:delete val="1"/>
              <c:extLst>
                <c:ext xmlns:c15="http://schemas.microsoft.com/office/drawing/2012/chart" uri="{CE6537A1-D6FC-4f65-9D91-7224C49458BB}"/>
                <c:ext xmlns:c16="http://schemas.microsoft.com/office/drawing/2014/chart" uri="{C3380CC4-5D6E-409C-BE32-E72D297353CC}">
                  <c16:uniqueId val="{00000001-2E8D-45E4-91F0-7AA7BC9F465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noFill/>
                  <a:round/>
                </a:ln>
                <a:effectLst/>
              </c:spPr>
            </c:leaderLines>
            <c:extLst>
              <c:ext xmlns:c15="http://schemas.microsoft.com/office/drawing/2012/chart" uri="{CE6537A1-D6FC-4f65-9D91-7224C49458BB}"/>
            </c:extLst>
          </c:dLbls>
          <c:cat>
            <c:strRef>
              <c:f>Sheet1!$A$2:$A$3</c:f>
              <c:strCache>
                <c:ptCount val="2"/>
                <c:pt idx="0">
                  <c:v>received palliative care services in the last 12 months of life</c:v>
                </c:pt>
                <c:pt idx="1">
                  <c:v>didn't receive palliative care in the last 12 months of life</c:v>
                </c:pt>
              </c:strCache>
            </c:strRef>
          </c:cat>
          <c:val>
            <c:numRef>
              <c:f>Sheet1!$B$2:$B$3</c:f>
              <c:numCache>
                <c:formatCode>General</c:formatCode>
                <c:ptCount val="2"/>
                <c:pt idx="0">
                  <c:v>65</c:v>
                </c:pt>
                <c:pt idx="1">
                  <c:v>35</c:v>
                </c:pt>
              </c:numCache>
            </c:numRef>
          </c:val>
          <c:extLst>
            <c:ext xmlns:c16="http://schemas.microsoft.com/office/drawing/2014/chart" uri="{C3380CC4-5D6E-409C-BE32-E72D297353CC}">
              <c16:uniqueId val="{00000000-2E8D-45E4-91F0-7AA7BC9F465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AC0-407E-ADBD-04CD9CD83406}"/>
              </c:ext>
            </c:extLst>
          </c:dPt>
          <c:dPt>
            <c:idx val="1"/>
            <c:bubble3D val="0"/>
            <c:spPr>
              <a:solidFill>
                <a:srgbClr val="7B2B83"/>
              </a:solidFill>
              <a:ln w="19050">
                <a:solidFill>
                  <a:schemeClr val="lt1"/>
                </a:solidFill>
              </a:ln>
              <a:effectLst/>
            </c:spPr>
            <c:extLst>
              <c:ext xmlns:c16="http://schemas.microsoft.com/office/drawing/2014/chart" uri="{C3380CC4-5D6E-409C-BE32-E72D297353CC}">
                <c16:uniqueId val="{00000003-7AC0-407E-ADBD-04CD9CD83406}"/>
              </c:ext>
            </c:extLst>
          </c:dPt>
          <c:dLbls>
            <c:dLbl>
              <c:idx val="0"/>
              <c:layout>
                <c:manualLayout>
                  <c:x val="-0.24892116587834542"/>
                  <c:y val="0.13084644945927104"/>
                </c:manualLayout>
              </c:layout>
              <c:tx>
                <c:rich>
                  <a:bodyPr/>
                  <a:lstStyle/>
                  <a:p>
                    <a:r>
                      <a:rPr lang="en-US"/>
                      <a:t>33.8%</a:t>
                    </a:r>
                  </a:p>
                </c:rich>
              </c:tx>
              <c:showLegendKey val="0"/>
              <c:showVal val="1"/>
              <c:showCatName val="0"/>
              <c:showSerName val="0"/>
              <c:showPercent val="0"/>
              <c:showBubbleSize val="0"/>
              <c:extLst>
                <c:ext xmlns:c15="http://schemas.microsoft.com/office/drawing/2012/chart" uri="{CE6537A1-D6FC-4f65-9D91-7224C49458BB}">
                  <c15:layout>
                    <c:manualLayout>
                      <c:w val="0.49893860661472311"/>
                      <c:h val="0.23421514453209516"/>
                    </c:manualLayout>
                  </c15:layout>
                  <c15:showDataLabelsRange val="0"/>
                </c:ext>
                <c:ext xmlns:c16="http://schemas.microsoft.com/office/drawing/2014/chart" uri="{C3380CC4-5D6E-409C-BE32-E72D297353CC}">
                  <c16:uniqueId val="{00000001-7AC0-407E-ADBD-04CD9CD83406}"/>
                </c:ext>
              </c:extLst>
            </c:dLbl>
            <c:dLbl>
              <c:idx val="1"/>
              <c:delete val="1"/>
              <c:extLst>
                <c:ext xmlns:c15="http://schemas.microsoft.com/office/drawing/2012/chart" uri="{CE6537A1-D6FC-4f65-9D91-7224C49458BB}"/>
                <c:ext xmlns:c16="http://schemas.microsoft.com/office/drawing/2014/chart" uri="{C3380CC4-5D6E-409C-BE32-E72D297353CC}">
                  <c16:uniqueId val="{00000003-7AC0-407E-ADBD-04CD9CD8340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received physician homes visits, palliative home care or both in last 90 days of life</c:v>
                </c:pt>
                <c:pt idx="1">
                  <c:v>didn't receive physician home visits, palliative home care, or both in last 90 days</c:v>
                </c:pt>
              </c:strCache>
            </c:strRef>
          </c:cat>
          <c:val>
            <c:numRef>
              <c:f>Sheet1!$B$2:$B$3</c:f>
              <c:numCache>
                <c:formatCode>General</c:formatCode>
                <c:ptCount val="2"/>
                <c:pt idx="0">
                  <c:v>33.799999999999997</c:v>
                </c:pt>
                <c:pt idx="1">
                  <c:v>66.2</c:v>
                </c:pt>
              </c:numCache>
            </c:numRef>
          </c:val>
          <c:extLst>
            <c:ext xmlns:c16="http://schemas.microsoft.com/office/drawing/2014/chart" uri="{C3380CC4-5D6E-409C-BE32-E72D297353CC}">
              <c16:uniqueId val="{00000004-7AC0-407E-ADBD-04CD9CD8340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1278624486506973"/>
          <c:y val="0.12947672306682845"/>
          <c:w val="0.74680125628680361"/>
          <c:h val="0.69104403020340721"/>
        </c:manualLayout>
      </c:layout>
      <c:barChart>
        <c:barDir val="col"/>
        <c:grouping val="clustered"/>
        <c:varyColors val="0"/>
        <c:ser>
          <c:idx val="0"/>
          <c:order val="0"/>
          <c:tx>
            <c:strRef>
              <c:f>Sheet1!$B$1</c:f>
              <c:strCache>
                <c:ptCount val="1"/>
                <c:pt idx="0">
                  <c:v>Percent</c:v>
                </c:pt>
              </c:strCache>
            </c:strRef>
          </c:tx>
          <c:spPr>
            <a:solidFill>
              <a:srgbClr val="00B2E3"/>
            </a:solidFill>
            <a:ln>
              <a:noFill/>
            </a:ln>
            <a:effectLst/>
          </c:spPr>
          <c:invertIfNegative val="0"/>
          <c:dPt>
            <c:idx val="0"/>
            <c:invertIfNegative val="0"/>
            <c:bubble3D val="0"/>
            <c:spPr>
              <a:solidFill>
                <a:srgbClr val="00B2E3"/>
              </a:solidFill>
              <a:ln>
                <a:noFill/>
              </a:ln>
              <a:effectLst/>
            </c:spPr>
            <c:extLst>
              <c:ext xmlns:c16="http://schemas.microsoft.com/office/drawing/2014/chart" uri="{C3380CC4-5D6E-409C-BE32-E72D297353CC}">
                <c16:uniqueId val="{00000001-DA82-4FA6-AAB8-1AAF910F0917}"/>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2016/17</c:v>
                </c:pt>
                <c:pt idx="1">
                  <c:v>2017/18</c:v>
                </c:pt>
                <c:pt idx="2">
                  <c:v>2018/19</c:v>
                </c:pt>
                <c:pt idx="3">
                  <c:v>2019/20</c:v>
                </c:pt>
                <c:pt idx="4">
                  <c:v>2020/21</c:v>
                </c:pt>
                <c:pt idx="5">
                  <c:v>2021/22</c:v>
                </c:pt>
              </c:strCache>
            </c:strRef>
          </c:cat>
          <c:val>
            <c:numRef>
              <c:f>Sheet1!$B$2:$B$7</c:f>
              <c:numCache>
                <c:formatCode>0.0%</c:formatCode>
                <c:ptCount val="6"/>
                <c:pt idx="0">
                  <c:v>0.50700000000000001</c:v>
                </c:pt>
                <c:pt idx="1">
                  <c:v>0.50800000000000001</c:v>
                </c:pt>
                <c:pt idx="2">
                  <c:v>0.504</c:v>
                </c:pt>
                <c:pt idx="3">
                  <c:v>0.50700000000000001</c:v>
                </c:pt>
                <c:pt idx="4">
                  <c:v>0.51200000000000001</c:v>
                </c:pt>
                <c:pt idx="5">
                  <c:v>0.49399999999999999</c:v>
                </c:pt>
              </c:numCache>
            </c:numRef>
          </c:val>
          <c:extLst>
            <c:ext xmlns:c16="http://schemas.microsoft.com/office/drawing/2014/chart" uri="{C3380CC4-5D6E-409C-BE32-E72D297353CC}">
              <c16:uniqueId val="{00000002-DA82-4FA6-AAB8-1AAF910F0917}"/>
            </c:ext>
          </c:extLst>
        </c:ser>
        <c:dLbls>
          <c:showLegendKey val="0"/>
          <c:showVal val="0"/>
          <c:showCatName val="0"/>
          <c:showSerName val="0"/>
          <c:showPercent val="0"/>
          <c:showBubbleSize val="0"/>
        </c:dLbls>
        <c:gapWidth val="70"/>
        <c:axId val="775901816"/>
        <c:axId val="775908376"/>
      </c:barChart>
      <c:lineChart>
        <c:grouping val="standard"/>
        <c:varyColors val="0"/>
        <c:ser>
          <c:idx val="1"/>
          <c:order val="1"/>
          <c:tx>
            <c:strRef>
              <c:f>Sheet1!$C$1</c:f>
              <c:strCache>
                <c:ptCount val="1"/>
                <c:pt idx="0">
                  <c:v>numerator</c:v>
                </c:pt>
              </c:strCache>
            </c:strRef>
          </c:tx>
          <c:spPr>
            <a:ln w="28575" cap="rnd">
              <a:solidFill>
                <a:srgbClr val="7B2B83"/>
              </a:solidFill>
              <a:round/>
            </a:ln>
            <a:effectLst/>
          </c:spPr>
          <c:marker>
            <c:symbol val="none"/>
          </c:marker>
          <c:dLbls>
            <c:dLbl>
              <c:idx val="0"/>
              <c:layout>
                <c:manualLayout>
                  <c:x val="-2.8835980852226942E-2"/>
                  <c:y val="-0.1272221636709175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82-4FA6-AAB8-1AAF910F0917}"/>
                </c:ext>
              </c:extLst>
            </c:dLbl>
            <c:dLbl>
              <c:idx val="1"/>
              <c:layout>
                <c:manualLayout>
                  <c:x val="-3.6168708629269526E-2"/>
                  <c:y val="-0.1039730823234541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A82-4FA6-AAB8-1AAF910F0917}"/>
                </c:ext>
              </c:extLst>
            </c:dLbl>
            <c:dLbl>
              <c:idx val="2"/>
              <c:layout>
                <c:manualLayout>
                  <c:x val="-3.3235617518452547E-2"/>
                  <c:y val="-0.1172582716648617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82-4FA6-AAB8-1AAF910F0917}"/>
                </c:ext>
              </c:extLst>
            </c:dLbl>
            <c:dLbl>
              <c:idx val="3"/>
              <c:layout>
                <c:manualLayout>
                  <c:x val="-3.3235617518452491E-2"/>
                  <c:y val="-0.1006517849881021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A82-4FA6-AAB8-1AAF910F0917}"/>
                </c:ext>
              </c:extLst>
            </c:dLbl>
            <c:dLbl>
              <c:idx val="4"/>
              <c:layout>
                <c:manualLayout>
                  <c:x val="-3.7635254184678037E-2"/>
                  <c:y val="-6.74388116345830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82-4FA6-AAB8-1AAF910F0917}"/>
                </c:ext>
              </c:extLst>
            </c:dLbl>
            <c:dLbl>
              <c:idx val="5"/>
              <c:layout>
                <c:manualLayout>
                  <c:x val="-3.6168708629269526E-2"/>
                  <c:y val="-5.7474919628527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A82-4FA6-AAB8-1AAF910F0917}"/>
                </c:ext>
              </c:extLst>
            </c:dLbl>
            <c:spPr>
              <a:solidFill>
                <a:schemeClr val="lt1"/>
              </a:solidFill>
              <a:ln w="25400" cap="flat" cmpd="sng" algn="ctr">
                <a:solidFill>
                  <a:srgbClr val="7B2B83"/>
                </a:solidFill>
                <a:prstDash val="solid"/>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7B2B83"/>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accent4">
                          <a:shade val="95000"/>
                          <a:satMod val="105000"/>
                        </a:schemeClr>
                      </a:solidFill>
                      <a:prstDash val="solid"/>
                      <a:round/>
                    </a:ln>
                    <a:effectLst/>
                  </c:spPr>
                </c15:leaderLines>
              </c:ext>
            </c:extLst>
          </c:dLbls>
          <c:cat>
            <c:strRef>
              <c:f>Sheet1!$A$2:$A$7</c:f>
              <c:strCache>
                <c:ptCount val="6"/>
                <c:pt idx="0">
                  <c:v>2016/17</c:v>
                </c:pt>
                <c:pt idx="1">
                  <c:v>2017/18</c:v>
                </c:pt>
                <c:pt idx="2">
                  <c:v>2018/19</c:v>
                </c:pt>
                <c:pt idx="3">
                  <c:v>2019/20</c:v>
                </c:pt>
                <c:pt idx="4">
                  <c:v>2020/21</c:v>
                </c:pt>
                <c:pt idx="5">
                  <c:v>2021/22</c:v>
                </c:pt>
              </c:strCache>
            </c:strRef>
          </c:cat>
          <c:val>
            <c:numRef>
              <c:f>Sheet1!$C$2:$C$7</c:f>
              <c:numCache>
                <c:formatCode>#,##0</c:formatCode>
                <c:ptCount val="6"/>
                <c:pt idx="0">
                  <c:v>35666</c:v>
                </c:pt>
                <c:pt idx="1">
                  <c:v>37203</c:v>
                </c:pt>
                <c:pt idx="2">
                  <c:v>37213</c:v>
                </c:pt>
                <c:pt idx="3">
                  <c:v>38345</c:v>
                </c:pt>
                <c:pt idx="4">
                  <c:v>43436</c:v>
                </c:pt>
                <c:pt idx="5">
                  <c:v>44543</c:v>
                </c:pt>
              </c:numCache>
            </c:numRef>
          </c:val>
          <c:smooth val="0"/>
          <c:extLst>
            <c:ext xmlns:c16="http://schemas.microsoft.com/office/drawing/2014/chart" uri="{C3380CC4-5D6E-409C-BE32-E72D297353CC}">
              <c16:uniqueId val="{00000009-DA82-4FA6-AAB8-1AAF910F0917}"/>
            </c:ext>
          </c:extLst>
        </c:ser>
        <c:dLbls>
          <c:showLegendKey val="0"/>
          <c:showVal val="0"/>
          <c:showCatName val="0"/>
          <c:showSerName val="0"/>
          <c:showPercent val="0"/>
          <c:showBubbleSize val="0"/>
        </c:dLbls>
        <c:marker val="1"/>
        <c:smooth val="0"/>
        <c:axId val="1509488056"/>
        <c:axId val="1509497056"/>
      </c:lineChart>
      <c:catAx>
        <c:axId val="77590181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dirty="0"/>
                  <a:t>Fiscal year</a:t>
                </a:r>
              </a:p>
            </c:rich>
          </c:tx>
          <c:layout>
            <c:manualLayout>
              <c:xMode val="edge"/>
              <c:yMode val="edge"/>
              <c:x val="0.45199972058213811"/>
              <c:y val="0.89061071471655129"/>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75908376"/>
        <c:crosses val="autoZero"/>
        <c:auto val="1"/>
        <c:lblAlgn val="ctr"/>
        <c:lblOffset val="100"/>
        <c:noMultiLvlLbl val="0"/>
      </c:catAx>
      <c:valAx>
        <c:axId val="775908376"/>
        <c:scaling>
          <c:orientation val="minMax"/>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r>
                  <a:rPr lang="en-US" sz="1600">
                    <a:solidFill>
                      <a:schemeClr val="tx1"/>
                    </a:solidFill>
                  </a:rPr>
                  <a:t>Percentage o</a:t>
                </a:r>
                <a:r>
                  <a:rPr lang="en-US" sz="1600" baseline="0">
                    <a:solidFill>
                      <a:schemeClr val="tx1"/>
                    </a:solidFill>
                  </a:rPr>
                  <a:t>f people who received </a:t>
                </a:r>
                <a:br>
                  <a:rPr lang="en-US" sz="1600" baseline="0">
                    <a:solidFill>
                      <a:schemeClr val="tx1"/>
                    </a:solidFill>
                  </a:rPr>
                </a:br>
                <a:r>
                  <a:rPr lang="en-US" sz="1600" baseline="0">
                    <a:solidFill>
                      <a:schemeClr val="tx1"/>
                    </a:solidFill>
                  </a:rPr>
                  <a:t>home care service visits</a:t>
                </a:r>
                <a:endParaRPr lang="en-US" sz="1600">
                  <a:solidFill>
                    <a:schemeClr val="tx1"/>
                  </a:solidFill>
                </a:endParaRPr>
              </a:p>
            </c:rich>
          </c:tx>
          <c:layout>
            <c:manualLayout>
              <c:xMode val="edge"/>
              <c:yMode val="edge"/>
              <c:x val="3.5868667579732941E-3"/>
              <c:y val="0.1303094028069360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775901816"/>
        <c:crosses val="autoZero"/>
        <c:crossBetween val="between"/>
      </c:valAx>
      <c:valAx>
        <c:axId val="1509497056"/>
        <c:scaling>
          <c:orientation val="minMax"/>
        </c:scaling>
        <c:delete val="0"/>
        <c:axPos val="r"/>
        <c:title>
          <c:tx>
            <c:rich>
              <a:bodyPr rot="-5400000" spcFirstLastPara="1" vertOverflow="ellipsis" vert="horz" wrap="square" anchor="ctr" anchorCtr="1"/>
              <a:lstStyle/>
              <a:p>
                <a:pPr>
                  <a:defRPr sz="1600" b="0" i="0" u="none" strike="noStrike" kern="1200" baseline="0">
                    <a:solidFill>
                      <a:srgbClr val="7B2B83"/>
                    </a:solidFill>
                    <a:latin typeface="Calibri" panose="020F0502020204030204" pitchFamily="34" charset="0"/>
                    <a:ea typeface="+mn-ea"/>
                    <a:cs typeface="Calibri" panose="020F0502020204030204" pitchFamily="34" charset="0"/>
                  </a:defRPr>
                </a:pPr>
                <a:r>
                  <a:rPr lang="en-US" sz="1600">
                    <a:solidFill>
                      <a:srgbClr val="7B2B83"/>
                    </a:solidFill>
                  </a:rPr>
                  <a:t>Number of people who received </a:t>
                </a:r>
                <a:br>
                  <a:rPr lang="en-US" sz="1600">
                    <a:solidFill>
                      <a:srgbClr val="7B2B83"/>
                    </a:solidFill>
                  </a:rPr>
                </a:br>
                <a:r>
                  <a:rPr lang="en-US" sz="1600">
                    <a:solidFill>
                      <a:srgbClr val="7B2B83"/>
                    </a:solidFill>
                  </a:rPr>
                  <a:t>home</a:t>
                </a:r>
                <a:r>
                  <a:rPr lang="en-US" sz="1600" baseline="0">
                    <a:solidFill>
                      <a:srgbClr val="7B2B83"/>
                    </a:solidFill>
                  </a:rPr>
                  <a:t> care service visits</a:t>
                </a:r>
                <a:endParaRPr lang="en-US" sz="1600">
                  <a:solidFill>
                    <a:srgbClr val="7B2B83"/>
                  </a:solidFill>
                </a:endParaRPr>
              </a:p>
            </c:rich>
          </c:tx>
          <c:layout>
            <c:manualLayout>
              <c:xMode val="edge"/>
              <c:yMode val="edge"/>
              <c:x val="0.94257774651377257"/>
              <c:y val="0.1133854638700118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rgbClr val="7B2B83"/>
                  </a:solidFill>
                  <a:latin typeface="Calibri" panose="020F0502020204030204" pitchFamily="34" charset="0"/>
                  <a:ea typeface="+mn-ea"/>
                  <a:cs typeface="Calibri" panose="020F050202020403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7B2B83"/>
                </a:solidFill>
                <a:latin typeface="Calibri" panose="020F0502020204030204" pitchFamily="34" charset="0"/>
                <a:ea typeface="+mn-ea"/>
                <a:cs typeface="Calibri" panose="020F0502020204030204" pitchFamily="34" charset="0"/>
              </a:defRPr>
            </a:pPr>
            <a:endParaRPr lang="en-US"/>
          </a:p>
        </c:txPr>
        <c:crossAx val="1509488056"/>
        <c:crosses val="max"/>
        <c:crossBetween val="between"/>
      </c:valAx>
      <c:catAx>
        <c:axId val="1509488056"/>
        <c:scaling>
          <c:orientation val="minMax"/>
        </c:scaling>
        <c:delete val="1"/>
        <c:axPos val="b"/>
        <c:numFmt formatCode="General" sourceLinked="1"/>
        <c:majorTickMark val="out"/>
        <c:minorTickMark val="none"/>
        <c:tickLblPos val="nextTo"/>
        <c:crossAx val="150949705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540233244040371"/>
          <c:y val="0.10422300577218409"/>
          <c:w val="0.79605667848220008"/>
          <c:h val="0.78364074471606071"/>
        </c:manualLayout>
      </c:layout>
      <c:barChart>
        <c:barDir val="bar"/>
        <c:grouping val="clustered"/>
        <c:varyColors val="0"/>
        <c:ser>
          <c:idx val="0"/>
          <c:order val="0"/>
          <c:tx>
            <c:strRef>
              <c:f>Sheet1!$B$1</c:f>
              <c:strCache>
                <c:ptCount val="1"/>
                <c:pt idx="0">
                  <c:v>Percent</c:v>
                </c:pt>
              </c:strCache>
            </c:strRef>
          </c:tx>
          <c:spPr>
            <a:solidFill>
              <a:srgbClr val="00B2E3"/>
            </a:solidFill>
            <a:ln>
              <a:noFill/>
            </a:ln>
            <a:effectLst/>
          </c:spPr>
          <c:invertIfNegative val="0"/>
          <c:dPt>
            <c:idx val="0"/>
            <c:invertIfNegative val="0"/>
            <c:bubble3D val="0"/>
            <c:spPr>
              <a:solidFill>
                <a:srgbClr val="00B2E3"/>
              </a:solidFill>
              <a:ln>
                <a:noFill/>
              </a:ln>
              <a:effectLst/>
            </c:spPr>
            <c:extLst>
              <c:ext xmlns:c16="http://schemas.microsoft.com/office/drawing/2014/chart" uri="{C3380CC4-5D6E-409C-BE32-E72D297353CC}">
                <c16:uniqueId val="{00000001-FA31-40D8-BC5D-22BA66E36BA6}"/>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Q1 (Least)</c:v>
                </c:pt>
                <c:pt idx="1">
                  <c:v>Q2</c:v>
                </c:pt>
                <c:pt idx="2">
                  <c:v>Q3</c:v>
                </c:pt>
                <c:pt idx="3">
                  <c:v>Q4</c:v>
                </c:pt>
                <c:pt idx="4">
                  <c:v>Q5 (Most)</c:v>
                </c:pt>
              </c:strCache>
            </c:strRef>
          </c:cat>
          <c:val>
            <c:numRef>
              <c:f>Sheet1!$B$2:$B$6</c:f>
              <c:numCache>
                <c:formatCode>0.0%</c:formatCode>
                <c:ptCount val="5"/>
                <c:pt idx="0">
                  <c:v>0.32291950218514004</c:v>
                </c:pt>
                <c:pt idx="1">
                  <c:v>0.28708065375712433</c:v>
                </c:pt>
                <c:pt idx="2">
                  <c:v>0.27748945072618258</c:v>
                </c:pt>
                <c:pt idx="3">
                  <c:v>0.26537316849643372</c:v>
                </c:pt>
                <c:pt idx="4">
                  <c:v>0.23101946869408926</c:v>
                </c:pt>
              </c:numCache>
            </c:numRef>
          </c:val>
          <c:extLst>
            <c:ext xmlns:c16="http://schemas.microsoft.com/office/drawing/2014/chart" uri="{C3380CC4-5D6E-409C-BE32-E72D297353CC}">
              <c16:uniqueId val="{00000002-FA31-40D8-BC5D-22BA66E36BA6}"/>
            </c:ext>
          </c:extLst>
        </c:ser>
        <c:dLbls>
          <c:showLegendKey val="0"/>
          <c:showVal val="0"/>
          <c:showCatName val="0"/>
          <c:showSerName val="0"/>
          <c:showPercent val="0"/>
          <c:showBubbleSize val="0"/>
        </c:dLbls>
        <c:gapWidth val="70"/>
        <c:axId val="775901816"/>
        <c:axId val="775908376"/>
      </c:barChart>
      <c:catAx>
        <c:axId val="775901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75908376"/>
        <c:crosses val="autoZero"/>
        <c:auto val="1"/>
        <c:lblAlgn val="ctr"/>
        <c:lblOffset val="100"/>
        <c:noMultiLvlLbl val="0"/>
      </c:catAx>
      <c:valAx>
        <c:axId val="775908376"/>
        <c:scaling>
          <c:orientation val="minMax"/>
          <c:min val="0"/>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775901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8.2001242514277123E-2"/>
          <c:y val="6.8378357604179915E-2"/>
          <c:w val="0.91347746537742236"/>
          <c:h val="0.79792406667899474"/>
        </c:manualLayout>
      </c:layout>
      <c:barChart>
        <c:barDir val="col"/>
        <c:grouping val="clustered"/>
        <c:varyColors val="0"/>
        <c:ser>
          <c:idx val="0"/>
          <c:order val="0"/>
          <c:tx>
            <c:strRef>
              <c:f>Sheet1!$B$1</c:f>
              <c:strCache>
                <c:ptCount val="1"/>
                <c:pt idx="0">
                  <c:v>Percent</c:v>
                </c:pt>
              </c:strCache>
            </c:strRef>
          </c:tx>
          <c:spPr>
            <a:solidFill>
              <a:srgbClr val="00B2E3"/>
            </a:solidFill>
            <a:ln>
              <a:solidFill>
                <a:srgbClr val="326295"/>
              </a:solidFill>
            </a:ln>
            <a:effectLst/>
          </c:spPr>
          <c:invertIfNegative val="0"/>
          <c:dPt>
            <c:idx val="0"/>
            <c:invertIfNegative val="0"/>
            <c:bubble3D val="0"/>
            <c:spPr>
              <a:solidFill>
                <a:srgbClr val="326295"/>
              </a:solidFill>
              <a:ln>
                <a:solidFill>
                  <a:srgbClr val="326295"/>
                </a:solidFill>
              </a:ln>
              <a:effectLst/>
            </c:spPr>
            <c:extLst>
              <c:ext xmlns:c16="http://schemas.microsoft.com/office/drawing/2014/chart" uri="{C3380CC4-5D6E-409C-BE32-E72D297353CC}">
                <c16:uniqueId val="{00000001-8498-4657-B38C-768B5ADA144C}"/>
              </c:ext>
            </c:extLst>
          </c:dPt>
          <c:dPt>
            <c:idx val="2"/>
            <c:invertIfNegative val="0"/>
            <c:bubble3D val="0"/>
            <c:spPr>
              <a:solidFill>
                <a:srgbClr val="00B2E3"/>
              </a:solidFill>
              <a:ln>
                <a:solidFill>
                  <a:srgbClr val="326295"/>
                </a:solidFill>
              </a:ln>
              <a:effectLst/>
            </c:spPr>
            <c:extLst>
              <c:ext xmlns:c16="http://schemas.microsoft.com/office/drawing/2014/chart" uri="{C3380CC4-5D6E-409C-BE32-E72D297353CC}">
                <c16:uniqueId val="{00000003-80F5-4F3E-8882-2A3585AB15B4}"/>
              </c:ext>
            </c:extLst>
          </c:dPt>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Central</c:v>
                </c:pt>
                <c:pt idx="2">
                  <c:v>Toronto</c:v>
                </c:pt>
                <c:pt idx="3">
                  <c:v>West</c:v>
                </c:pt>
                <c:pt idx="4">
                  <c:v>East</c:v>
                </c:pt>
                <c:pt idx="5">
                  <c:v>North East</c:v>
                </c:pt>
                <c:pt idx="6">
                  <c:v>North West</c:v>
                </c:pt>
              </c:strCache>
            </c:strRef>
          </c:cat>
          <c:val>
            <c:numRef>
              <c:f>Sheet1!$B$2:$B$8</c:f>
              <c:numCache>
                <c:formatCode>0.0%</c:formatCode>
                <c:ptCount val="7"/>
                <c:pt idx="0">
                  <c:v>0.27360162842966795</c:v>
                </c:pt>
                <c:pt idx="1">
                  <c:v>0.31391227292866636</c:v>
                </c:pt>
                <c:pt idx="2">
                  <c:v>0.27751221032941908</c:v>
                </c:pt>
                <c:pt idx="3">
                  <c:v>0.27561764856952076</c:v>
                </c:pt>
                <c:pt idx="4">
                  <c:v>0.2625335720680394</c:v>
                </c:pt>
                <c:pt idx="5">
                  <c:v>0.23855595667870036</c:v>
                </c:pt>
                <c:pt idx="6">
                  <c:v>0.12139981418395789</c:v>
                </c:pt>
              </c:numCache>
            </c:numRef>
          </c:val>
          <c:extLst>
            <c:ext xmlns:c16="http://schemas.microsoft.com/office/drawing/2014/chart" uri="{C3380CC4-5D6E-409C-BE32-E72D297353CC}">
              <c16:uniqueId val="{00000002-8498-4657-B38C-768B5ADA144C}"/>
            </c:ext>
          </c:extLst>
        </c:ser>
        <c:dLbls>
          <c:showLegendKey val="0"/>
          <c:showVal val="0"/>
          <c:showCatName val="0"/>
          <c:showSerName val="0"/>
          <c:showPercent val="0"/>
          <c:showBubbleSize val="0"/>
        </c:dLbls>
        <c:gapWidth val="50"/>
        <c:axId val="775901816"/>
        <c:axId val="775908376"/>
      </c:barChart>
      <c:catAx>
        <c:axId val="77590181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a:t>Ontario Health Region</a:t>
                </a:r>
              </a:p>
            </c:rich>
          </c:tx>
          <c:layout>
            <c:manualLayout>
              <c:xMode val="edge"/>
              <c:yMode val="edge"/>
              <c:x val="0.43421706259764226"/>
              <c:y val="0.9276038098238569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75908376"/>
        <c:crosses val="autoZero"/>
        <c:auto val="1"/>
        <c:lblAlgn val="ctr"/>
        <c:lblOffset val="100"/>
        <c:noMultiLvlLbl val="0"/>
      </c:catAx>
      <c:valAx>
        <c:axId val="775908376"/>
        <c:scaling>
          <c:orientation val="minMax"/>
          <c:min val="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100"/>
                  <a:t>Percentage of</a:t>
                </a:r>
                <a:r>
                  <a:rPr lang="en-US" sz="1100" baseline="0"/>
                  <a:t> </a:t>
                </a:r>
                <a:r>
                  <a:rPr lang="en-US" sz="1100"/>
                  <a:t>community-dwelling people who died and who received physician home visit(s) and/or palliative home care  </a:t>
                </a:r>
              </a:p>
            </c:rich>
          </c:tx>
          <c:layout>
            <c:manualLayout>
              <c:xMode val="edge"/>
              <c:yMode val="edge"/>
              <c:x val="1.1261726605359128E-3"/>
              <c:y val="0.11302900423059224"/>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75901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8867080854669E-2"/>
          <c:y val="4.8496876304487797E-2"/>
          <c:w val="0.88359703644481535"/>
          <c:h val="0.68910994920801127"/>
        </c:manualLayout>
      </c:layout>
      <c:lineChart>
        <c:grouping val="standard"/>
        <c:varyColors val="0"/>
        <c:ser>
          <c:idx val="0"/>
          <c:order val="0"/>
          <c:tx>
            <c:strRef>
              <c:f>Sheet1!$B$1</c:f>
              <c:strCache>
                <c:ptCount val="1"/>
                <c:pt idx="0">
                  <c:v>stdrate_percentage_format</c:v>
                </c:pt>
              </c:strCache>
            </c:strRef>
          </c:tx>
          <c:spPr>
            <a:ln w="28575" cap="rnd">
              <a:solidFill>
                <a:srgbClr val="00B2E3"/>
              </a:solidFill>
              <a:round/>
            </a:ln>
            <a:effectLst/>
          </c:spPr>
          <c:marker>
            <c:symbol val="none"/>
          </c:marker>
          <c:cat>
            <c:strRef>
              <c:f>Sheet1!$A$2:$A$12</c:f>
              <c:strCache>
                <c:ptCount val="11"/>
                <c:pt idx="0">
                  <c:v>2011/12</c:v>
                </c:pt>
                <c:pt idx="1">
                  <c:v>2012/13</c:v>
                </c:pt>
                <c:pt idx="2">
                  <c:v>2013/14</c:v>
                </c:pt>
                <c:pt idx="3">
                  <c:v>2014/15</c:v>
                </c:pt>
                <c:pt idx="4">
                  <c:v>2015/16</c:v>
                </c:pt>
                <c:pt idx="5">
                  <c:v>2016/17</c:v>
                </c:pt>
                <c:pt idx="6">
                  <c:v>2017/18</c:v>
                </c:pt>
                <c:pt idx="7">
                  <c:v>2018/19</c:v>
                </c:pt>
                <c:pt idx="8">
                  <c:v>2019/20</c:v>
                </c:pt>
                <c:pt idx="9">
                  <c:v>2020/21</c:v>
                </c:pt>
                <c:pt idx="10">
                  <c:v>2021/22</c:v>
                </c:pt>
              </c:strCache>
            </c:strRef>
          </c:cat>
          <c:val>
            <c:numRef>
              <c:f>Sheet1!$B$2:$B$12</c:f>
              <c:numCache>
                <c:formatCode>0.0%</c:formatCode>
                <c:ptCount val="11"/>
                <c:pt idx="0">
                  <c:v>0.56799999999999995</c:v>
                </c:pt>
                <c:pt idx="1">
                  <c:v>0.55800000000000005</c:v>
                </c:pt>
                <c:pt idx="2">
                  <c:v>0.55600000000000005</c:v>
                </c:pt>
                <c:pt idx="3">
                  <c:v>0.55400000000000005</c:v>
                </c:pt>
                <c:pt idx="4">
                  <c:v>0.53500000000000003</c:v>
                </c:pt>
                <c:pt idx="5">
                  <c:v>0.52</c:v>
                </c:pt>
                <c:pt idx="6">
                  <c:v>0.52</c:v>
                </c:pt>
                <c:pt idx="7">
                  <c:v>0.51800000000000002</c:v>
                </c:pt>
                <c:pt idx="8">
                  <c:v>0.51400000000000001</c:v>
                </c:pt>
                <c:pt idx="9">
                  <c:v>0.46500000000000002</c:v>
                </c:pt>
                <c:pt idx="10">
                  <c:v>0.49199999999999999</c:v>
                </c:pt>
              </c:numCache>
            </c:numRef>
          </c:val>
          <c:smooth val="0"/>
          <c:extLst>
            <c:ext xmlns:c16="http://schemas.microsoft.com/office/drawing/2014/chart" uri="{C3380CC4-5D6E-409C-BE32-E72D297353CC}">
              <c16:uniqueId val="{00000000-8394-4610-B307-EC3CC556202B}"/>
            </c:ext>
          </c:extLst>
        </c:ser>
        <c:dLbls>
          <c:showLegendKey val="0"/>
          <c:showVal val="0"/>
          <c:showCatName val="0"/>
          <c:showSerName val="0"/>
          <c:showPercent val="0"/>
          <c:showBubbleSize val="0"/>
        </c:dLbls>
        <c:smooth val="0"/>
        <c:axId val="418725360"/>
        <c:axId val="418726016"/>
      </c:lineChart>
      <c:catAx>
        <c:axId val="41872536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200"/>
                  <a:t>Fiscal</a:t>
                </a:r>
                <a:r>
                  <a:rPr lang="en-US" sz="1200" baseline="0"/>
                  <a:t> year</a:t>
                </a:r>
                <a:endParaRPr lang="en-US" sz="1200"/>
              </a:p>
            </c:rich>
          </c:tx>
          <c:layout>
            <c:manualLayout>
              <c:xMode val="edge"/>
              <c:yMode val="edge"/>
              <c:x val="0.46358158355205603"/>
              <c:y val="0.8878447286310000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18726016"/>
        <c:crossesAt val="0"/>
        <c:auto val="1"/>
        <c:lblAlgn val="ctr"/>
        <c:lblOffset val="100"/>
        <c:noMultiLvlLbl val="0"/>
      </c:catAx>
      <c:valAx>
        <c:axId val="41872601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100"/>
                  <a:t>Percent</a:t>
                </a:r>
                <a:endParaRPr lang="en-CA" sz="1100"/>
              </a:p>
            </c:rich>
          </c:tx>
          <c:layout>
            <c:manualLayout>
              <c:xMode val="edge"/>
              <c:yMode val="edge"/>
              <c:x val="2.9079292144439228E-3"/>
              <c:y val="0.31394709638608365"/>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18725360"/>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9222911486441467E-2"/>
          <c:y val="0.12949180984782666"/>
          <c:w val="0.90077708851355853"/>
          <c:h val="0.6844277133454576"/>
        </c:manualLayout>
      </c:layout>
      <c:barChart>
        <c:barDir val="col"/>
        <c:grouping val="clustered"/>
        <c:varyColors val="0"/>
        <c:ser>
          <c:idx val="0"/>
          <c:order val="0"/>
          <c:tx>
            <c:strRef>
              <c:f>Sheet1!$B$1</c:f>
              <c:strCache>
                <c:ptCount val="1"/>
                <c:pt idx="0">
                  <c:v>Percent</c:v>
                </c:pt>
              </c:strCache>
            </c:strRef>
          </c:tx>
          <c:spPr>
            <a:solidFill>
              <a:srgbClr val="00B2E3"/>
            </a:solidFill>
            <a:ln>
              <a:solidFill>
                <a:srgbClr val="00B2E3"/>
              </a:solidFill>
            </a:ln>
            <a:effectLst/>
          </c:spPr>
          <c:invertIfNegative val="0"/>
          <c:dPt>
            <c:idx val="0"/>
            <c:invertIfNegative val="0"/>
            <c:bubble3D val="0"/>
            <c:spPr>
              <a:solidFill>
                <a:srgbClr val="00B2E3"/>
              </a:solidFill>
              <a:ln>
                <a:solidFill>
                  <a:srgbClr val="00B2E3"/>
                </a:solidFill>
              </a:ln>
              <a:effectLst/>
            </c:spPr>
            <c:extLst>
              <c:ext xmlns:c16="http://schemas.microsoft.com/office/drawing/2014/chart" uri="{C3380CC4-5D6E-409C-BE32-E72D297353CC}">
                <c16:uniqueId val="{00000001-49F1-4496-AACD-0D8D0F55F24F}"/>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2011/12</c:v>
                </c:pt>
                <c:pt idx="1">
                  <c:v>2012/13</c:v>
                </c:pt>
                <c:pt idx="2">
                  <c:v>2013/14</c:v>
                </c:pt>
                <c:pt idx="3">
                  <c:v>2014/15</c:v>
                </c:pt>
                <c:pt idx="4">
                  <c:v>2015/16</c:v>
                </c:pt>
                <c:pt idx="5">
                  <c:v>2016/17</c:v>
                </c:pt>
                <c:pt idx="6">
                  <c:v>2017/18</c:v>
                </c:pt>
                <c:pt idx="7">
                  <c:v>2018/19</c:v>
                </c:pt>
                <c:pt idx="8">
                  <c:v>2019/20</c:v>
                </c:pt>
                <c:pt idx="9">
                  <c:v>2020/21</c:v>
                </c:pt>
                <c:pt idx="10">
                  <c:v>2021/22</c:v>
                </c:pt>
              </c:strCache>
            </c:strRef>
          </c:cat>
          <c:val>
            <c:numRef>
              <c:f>Sheet1!$B$2:$B$12</c:f>
              <c:numCache>
                <c:formatCode>0.0%</c:formatCode>
                <c:ptCount val="11"/>
                <c:pt idx="0">
                  <c:v>0.56000000000000005</c:v>
                </c:pt>
                <c:pt idx="1">
                  <c:v>0.55400000000000005</c:v>
                </c:pt>
                <c:pt idx="2">
                  <c:v>0.55800000000000005</c:v>
                </c:pt>
                <c:pt idx="3">
                  <c:v>0.56100000000000005</c:v>
                </c:pt>
                <c:pt idx="4">
                  <c:v>0.54900000000000004</c:v>
                </c:pt>
                <c:pt idx="5">
                  <c:v>0.54200000000000004</c:v>
                </c:pt>
                <c:pt idx="6">
                  <c:v>0.54100000000000004</c:v>
                </c:pt>
                <c:pt idx="7">
                  <c:v>0.54100000000000004</c:v>
                </c:pt>
                <c:pt idx="8">
                  <c:v>0.53700000000000003</c:v>
                </c:pt>
                <c:pt idx="9">
                  <c:v>0.496</c:v>
                </c:pt>
                <c:pt idx="10">
                  <c:v>0.53200000000000003</c:v>
                </c:pt>
              </c:numCache>
            </c:numRef>
          </c:val>
          <c:extLst>
            <c:ext xmlns:c16="http://schemas.microsoft.com/office/drawing/2014/chart" uri="{C3380CC4-5D6E-409C-BE32-E72D297353CC}">
              <c16:uniqueId val="{00000002-49F1-4496-AACD-0D8D0F55F24F}"/>
            </c:ext>
          </c:extLst>
        </c:ser>
        <c:dLbls>
          <c:showLegendKey val="0"/>
          <c:showVal val="0"/>
          <c:showCatName val="0"/>
          <c:showSerName val="0"/>
          <c:showPercent val="0"/>
          <c:showBubbleSize val="0"/>
        </c:dLbls>
        <c:gapWidth val="50"/>
        <c:axId val="775901816"/>
        <c:axId val="775908376"/>
      </c:barChart>
      <c:catAx>
        <c:axId val="77590181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a:t>Fiscal 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75908376"/>
        <c:crosses val="autoZero"/>
        <c:auto val="1"/>
        <c:lblAlgn val="ctr"/>
        <c:lblOffset val="100"/>
        <c:noMultiLvlLbl val="0"/>
      </c:catAx>
      <c:valAx>
        <c:axId val="775908376"/>
        <c:scaling>
          <c:orientation val="minMax"/>
          <c:min val="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a:t>Percentage with 1 or more unplanned emergency</a:t>
                </a:r>
                <a:r>
                  <a:rPr lang="en-US" baseline="0"/>
                  <a:t> department visits</a:t>
                </a:r>
                <a:endParaRPr lang="en-US"/>
              </a:p>
            </c:rich>
          </c:tx>
          <c:layout>
            <c:manualLayout>
              <c:xMode val="edge"/>
              <c:yMode val="edge"/>
              <c:x val="8.8250528604522718E-3"/>
              <c:y val="0.1273121045661253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75901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56890653257421"/>
          <c:y val="1.9085002678173313E-2"/>
          <c:w val="0.51064058373138654"/>
          <c:h val="0.88856747960496785"/>
        </c:manualLayout>
      </c:layout>
      <c:pieChart>
        <c:varyColors val="1"/>
        <c:ser>
          <c:idx val="0"/>
          <c:order val="0"/>
          <c:tx>
            <c:strRef>
              <c:f>Sheet1!$B$1</c:f>
              <c:strCache>
                <c:ptCount val="1"/>
                <c:pt idx="0">
                  <c:v>Sales</c:v>
                </c:pt>
              </c:strCache>
            </c:strRef>
          </c:tx>
          <c:spPr>
            <a:solidFill>
              <a:srgbClr val="00B2E3"/>
            </a:solidFill>
          </c:spPr>
          <c:dPt>
            <c:idx val="0"/>
            <c:bubble3D val="0"/>
            <c:spPr>
              <a:solidFill>
                <a:srgbClr val="00B2E3"/>
              </a:solidFill>
              <a:ln w="19050">
                <a:solidFill>
                  <a:schemeClr val="lt1"/>
                </a:solidFill>
              </a:ln>
              <a:effectLst/>
            </c:spPr>
            <c:extLst>
              <c:ext xmlns:c16="http://schemas.microsoft.com/office/drawing/2014/chart" uri="{C3380CC4-5D6E-409C-BE32-E72D297353CC}">
                <c16:uniqueId val="{00000001-41A5-4495-88F1-BD26FA20C35C}"/>
              </c:ext>
            </c:extLst>
          </c:dPt>
          <c:dPt>
            <c:idx val="1"/>
            <c:bubble3D val="0"/>
            <c:spPr>
              <a:solidFill>
                <a:srgbClr val="326295"/>
              </a:solidFill>
              <a:ln w="19050">
                <a:solidFill>
                  <a:schemeClr val="lt1"/>
                </a:solidFill>
              </a:ln>
              <a:effectLst/>
            </c:spPr>
            <c:extLst>
              <c:ext xmlns:c16="http://schemas.microsoft.com/office/drawing/2014/chart" uri="{C3380CC4-5D6E-409C-BE32-E72D297353CC}">
                <c16:uniqueId val="{00000003-41A5-4495-88F1-BD26FA20C35C}"/>
              </c:ext>
            </c:extLst>
          </c:dPt>
          <c:dPt>
            <c:idx val="2"/>
            <c:bubble3D val="0"/>
            <c:explosion val="3"/>
            <c:spPr>
              <a:solidFill>
                <a:srgbClr val="7B2B83"/>
              </a:solidFill>
              <a:ln w="19050">
                <a:solidFill>
                  <a:schemeClr val="lt1"/>
                </a:solidFill>
              </a:ln>
              <a:effectLst/>
            </c:spPr>
            <c:extLst>
              <c:ext xmlns:c16="http://schemas.microsoft.com/office/drawing/2014/chart" uri="{C3380CC4-5D6E-409C-BE32-E72D297353CC}">
                <c16:uniqueId val="{00000005-41A5-4495-88F1-BD26FA20C35C}"/>
              </c:ext>
            </c:extLst>
          </c:dPt>
          <c:dPt>
            <c:idx val="3"/>
            <c:bubble3D val="0"/>
            <c:spPr>
              <a:solidFill>
                <a:srgbClr val="598787"/>
              </a:solidFill>
              <a:ln w="19050">
                <a:solidFill>
                  <a:schemeClr val="lt1"/>
                </a:solidFill>
              </a:ln>
              <a:effectLst/>
            </c:spPr>
            <c:extLst>
              <c:ext xmlns:c16="http://schemas.microsoft.com/office/drawing/2014/chart" uri="{C3380CC4-5D6E-409C-BE32-E72D297353CC}">
                <c16:uniqueId val="{00000007-41A5-4495-88F1-BD26FA20C35C}"/>
              </c:ext>
            </c:extLst>
          </c:dPt>
          <c:dPt>
            <c:idx val="4"/>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9-34FE-47BC-91B0-E10DC24D2842}"/>
              </c:ext>
            </c:extLst>
          </c:dPt>
          <c:dLbls>
            <c:dLbl>
              <c:idx val="0"/>
              <c:layout>
                <c:manualLayout>
                  <c:x val="-2.3055876705117499E-3"/>
                  <c:y val="6.44092844884208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1A5-4495-88F1-BD26FA20C35C}"/>
                </c:ext>
              </c:extLst>
            </c:dLbl>
            <c:dLbl>
              <c:idx val="1"/>
              <c:layout>
                <c:manualLayout>
                  <c:x val="5.1176179281293872E-2"/>
                  <c:y val="-1.6636385627981848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1A5-4495-88F1-BD26FA20C35C}"/>
                </c:ext>
              </c:extLst>
            </c:dLbl>
            <c:dLbl>
              <c:idx val="2"/>
              <c:layout>
                <c:manualLayout>
                  <c:x val="1.5632187730015002E-2"/>
                  <c:y val="-2.275837124073637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1A5-4495-88F1-BD26FA20C35C}"/>
                </c:ext>
              </c:extLst>
            </c:dLbl>
            <c:dLbl>
              <c:idx val="3"/>
              <c:layout>
                <c:manualLayout>
                  <c:x val="1.4109359300836302E-2"/>
                  <c:y val="0"/>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1A5-4495-88F1-BD26FA20C35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Excellent</c:v>
                </c:pt>
                <c:pt idx="1">
                  <c:v>Very good</c:v>
                </c:pt>
                <c:pt idx="2">
                  <c:v>Good</c:v>
                </c:pt>
                <c:pt idx="3">
                  <c:v>Fair </c:v>
                </c:pt>
                <c:pt idx="4">
                  <c:v>Poor</c:v>
                </c:pt>
              </c:strCache>
            </c:strRef>
          </c:cat>
          <c:val>
            <c:numRef>
              <c:f>Sheet1!$B$2:$B$6</c:f>
              <c:numCache>
                <c:formatCode>General</c:formatCode>
                <c:ptCount val="5"/>
                <c:pt idx="0">
                  <c:v>0.379</c:v>
                </c:pt>
                <c:pt idx="1">
                  <c:v>0.35</c:v>
                </c:pt>
                <c:pt idx="2">
                  <c:v>0.16</c:v>
                </c:pt>
                <c:pt idx="3">
                  <c:v>7.0000000000000007E-2</c:v>
                </c:pt>
                <c:pt idx="4">
                  <c:v>0.04</c:v>
                </c:pt>
              </c:numCache>
            </c:numRef>
          </c:val>
          <c:extLst>
            <c:ext xmlns:c16="http://schemas.microsoft.com/office/drawing/2014/chart" uri="{C3380CC4-5D6E-409C-BE32-E72D297353CC}">
              <c16:uniqueId val="{00000008-41A5-4495-88F1-BD26FA20C35C}"/>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9688194301112014"/>
          <c:y val="0.20231189851268588"/>
          <c:w val="0.17343944910112041"/>
          <c:h val="0.4607111690656502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3">
  <a:schemeClr val="accent3"/>
</cs:colorStyle>
</file>

<file path=ppt/charts/colors4.xml><?xml version="1.0" encoding="utf-8"?>
<cs:colorStyle xmlns:cs="http://schemas.microsoft.com/office/drawing/2012/chartStyle" xmlns:a="http://schemas.openxmlformats.org/drawingml/2006/main" meth="withinLinearReversed" id="23">
  <a:schemeClr val="accent3"/>
</cs:colorStyle>
</file>

<file path=ppt/charts/colors5.xml><?xml version="1.0" encoding="utf-8"?>
<cs:colorStyle xmlns:cs="http://schemas.microsoft.com/office/drawing/2012/chartStyle" xmlns:a="http://schemas.openxmlformats.org/drawingml/2006/main" meth="withinLinearReversed" id="23">
  <a:schemeClr val="accent3"/>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3">
  <a:schemeClr val="accent3"/>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en-US" sz="2200" b="1" i="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a:p>
      </dgm: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en-US" sz="2200" b="1" i="0" dirty="0">
              <a:solidFill>
                <a:schemeClr val="tx1"/>
              </a:solidFill>
              <a:latin typeface="Calibri" panose="020F0502020204030204" pitchFamily="34" charset="0"/>
              <a:cs typeface="Calibri" panose="020F0502020204030204" pitchFamily="34" charset="0"/>
            </a:rPr>
            <a:t>Help health care professionals know what care to offer, based on evidence and expert consensus </a:t>
          </a:r>
          <a:endParaRPr lang="en-CA" sz="2200" dirty="0"/>
        </a:p>
      </dgm: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en-US" sz="2200" b="1" i="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a:p>
      </dgm: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US" sz="2200" b="1" i="0">
              <a:solidFill>
                <a:schemeClr val="tx1"/>
              </a:solidFill>
              <a:latin typeface="Calibri" panose="020F0502020204030204" pitchFamily="34" charset="0"/>
              <a:cs typeface="Calibri" panose="020F0502020204030204" pitchFamily="34" charset="0"/>
            </a:rPr>
            <a:t>Help ensure consistent, </a:t>
          </a:r>
          <a:br>
            <a:rPr lang="en-US" sz="2200" b="1" i="0">
              <a:solidFill>
                <a:schemeClr val="tx1"/>
              </a:solidFill>
              <a:latin typeface="Calibri" panose="020F0502020204030204" pitchFamily="34" charset="0"/>
              <a:cs typeface="Calibri" panose="020F0502020204030204" pitchFamily="34" charset="0"/>
            </a:rPr>
          </a:br>
          <a:r>
            <a:rPr lang="en-US" sz="2200" b="1" i="0">
              <a:solidFill>
                <a:schemeClr val="tx1"/>
              </a:solidFill>
              <a:latin typeface="Calibri" panose="020F0502020204030204" pitchFamily="34" charset="0"/>
              <a:cs typeface="Calibri" panose="020F0502020204030204" pitchFamily="34" charset="0"/>
            </a:rPr>
            <a:t>high-quality care across </a:t>
          </a:r>
          <a:br>
            <a:rPr lang="en-US" sz="2200" b="1" i="0">
              <a:solidFill>
                <a:schemeClr val="tx1"/>
              </a:solidFill>
              <a:latin typeface="Calibri" panose="020F0502020204030204" pitchFamily="34" charset="0"/>
              <a:cs typeface="Calibri" panose="020F0502020204030204" pitchFamily="34" charset="0"/>
            </a:rPr>
          </a:br>
          <a:r>
            <a:rPr lang="en-US" sz="2200" b="1" i="0">
              <a:solidFill>
                <a:schemeClr val="tx1"/>
              </a:solidFill>
              <a:latin typeface="Calibri" panose="020F0502020204030204" pitchFamily="34" charset="0"/>
              <a:cs typeface="Calibri" panose="020F0502020204030204" pitchFamily="34" charset="0"/>
            </a:rPr>
            <a:t>the province</a:t>
          </a:r>
          <a:endParaRPr lang="en-CA" sz="2200"/>
        </a:p>
      </dgm: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kern="1200"/>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health care professionals know what care to offer, based on evidence and expert consensus </a:t>
          </a:r>
          <a:endParaRPr lang="en-CA" sz="2200" kern="1200" dirty="0"/>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kern="1200"/>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panose="020F0502020204030204" pitchFamily="34" charset="0"/>
              <a:cs typeface="Calibri" panose="020F0502020204030204" pitchFamily="34" charset="0"/>
            </a:rPr>
            <a:t>Help ensure consistent, </a:t>
          </a:r>
          <a:br>
            <a:rPr lang="en-US" sz="2200" b="1" i="0" kern="1200">
              <a:solidFill>
                <a:schemeClr val="tx1"/>
              </a:solidFill>
              <a:latin typeface="Calibri" panose="020F0502020204030204" pitchFamily="34" charset="0"/>
              <a:cs typeface="Calibri" panose="020F0502020204030204" pitchFamily="34" charset="0"/>
            </a:rPr>
          </a:br>
          <a:r>
            <a:rPr lang="en-US" sz="2200" b="1" i="0" kern="1200">
              <a:solidFill>
                <a:schemeClr val="tx1"/>
              </a:solidFill>
              <a:latin typeface="Calibri" panose="020F0502020204030204" pitchFamily="34" charset="0"/>
              <a:cs typeface="Calibri" panose="020F0502020204030204" pitchFamily="34" charset="0"/>
            </a:rPr>
            <a:t>high-quality care across </a:t>
          </a:r>
          <a:br>
            <a:rPr lang="en-US" sz="2200" b="1" i="0" kern="1200">
              <a:solidFill>
                <a:schemeClr val="tx1"/>
              </a:solidFill>
              <a:latin typeface="Calibri" panose="020F0502020204030204" pitchFamily="34" charset="0"/>
              <a:cs typeface="Calibri" panose="020F0502020204030204" pitchFamily="34" charset="0"/>
            </a:rPr>
          </a:br>
          <a:r>
            <a:rPr lang="en-US" sz="2200" b="1" i="0" kern="1200">
              <a:solidFill>
                <a:schemeClr val="tx1"/>
              </a:solidFill>
              <a:latin typeface="Calibri" panose="020F0502020204030204" pitchFamily="34" charset="0"/>
              <a:cs typeface="Calibri" panose="020F0502020204030204" pitchFamily="34" charset="0"/>
            </a:rPr>
            <a:t>the province</a:t>
          </a:r>
          <a:endParaRPr lang="en-CA" sz="2200" kern="1200"/>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0.23555</cdr:x>
      <cdr:y>0.114</cdr:y>
    </cdr:from>
    <cdr:to>
      <cdr:x>0.25689</cdr:x>
      <cdr:y>0.23474</cdr:y>
    </cdr:to>
    <cdr:sp macro="" textlink="">
      <cdr:nvSpPr>
        <cdr:cNvPr id="2" name="TextBox 1">
          <a:extLst xmlns:a="http://schemas.openxmlformats.org/drawingml/2006/main">
            <a:ext uri="{FF2B5EF4-FFF2-40B4-BE49-F238E27FC236}">
              <a16:creationId xmlns:a16="http://schemas.microsoft.com/office/drawing/2014/main" id="{32AADBD6-5980-FAFA-2717-887A9FDF58D3}"/>
            </a:ext>
          </a:extLst>
        </cdr:cNvPr>
        <cdr:cNvSpPr txBox="1"/>
      </cdr:nvSpPr>
      <cdr:spPr>
        <a:xfrm xmlns:a="http://schemas.openxmlformats.org/drawingml/2006/main">
          <a:off x="2039852" y="435923"/>
          <a:ext cx="184731" cy="461665"/>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endParaRPr lang="en-US" sz="2400" u="none" kern="0" dirty="0">
            <a:solidFill>
              <a:srgbClr val="000000"/>
            </a:solidFill>
            <a:latin typeface="Calibri" panose="020F0502020204030204" pitchFamily="34" charset="0"/>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0.23555</cdr:x>
      <cdr:y>0.114</cdr:y>
    </cdr:from>
    <cdr:to>
      <cdr:x>0.25689</cdr:x>
      <cdr:y>0.23474</cdr:y>
    </cdr:to>
    <cdr:sp macro="" textlink="">
      <cdr:nvSpPr>
        <cdr:cNvPr id="2" name="TextBox 1">
          <a:extLst xmlns:a="http://schemas.openxmlformats.org/drawingml/2006/main">
            <a:ext uri="{FF2B5EF4-FFF2-40B4-BE49-F238E27FC236}">
              <a16:creationId xmlns:a16="http://schemas.microsoft.com/office/drawing/2014/main" id="{32AADBD6-5980-FAFA-2717-887A9FDF58D3}"/>
            </a:ext>
          </a:extLst>
        </cdr:cNvPr>
        <cdr:cNvSpPr txBox="1"/>
      </cdr:nvSpPr>
      <cdr:spPr>
        <a:xfrm xmlns:a="http://schemas.openxmlformats.org/drawingml/2006/main">
          <a:off x="2039852" y="435923"/>
          <a:ext cx="184731" cy="461665"/>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endParaRPr lang="en-US" sz="2400" u="none" kern="0" dirty="0">
            <a:solidFill>
              <a:srgbClr val="000000"/>
            </a:solidFill>
            <a:latin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3/27/2024</a:t>
            </a:fld>
            <a:endParaRPr lang="en-US"/>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Calibri" panose="020F0502020204030204" pitchFamily="34" charset="0"/>
                <a:cs typeface="Calibri" panose="020F0502020204030204" pitchFamily="34" charset="0"/>
              </a:rPr>
              <a:t>If you have any questions about the content of this presentation, please contact us at </a:t>
            </a:r>
            <a:r>
              <a:rPr lang="en-US" sz="1200" b="0" i="0" u="sng" strike="noStrike" kern="1200">
                <a:solidFill>
                  <a:schemeClr val="tx1"/>
                </a:solidFill>
                <a:effectLst/>
                <a:latin typeface="Calibri" panose="020F0502020204030204" pitchFamily="34" charset="0"/>
                <a:cs typeface="Calibri" panose="020F0502020204030204" pitchFamily="34" charset="0"/>
                <a:hlinkClick r:id="rId3"/>
              </a:rPr>
              <a:t>QualityStandards@OntarioHealth.ca</a:t>
            </a:r>
            <a:endParaRPr lang="en-US" sz="1200">
              <a:latin typeface="Calibri" panose="020F0502020204030204" pitchFamily="34" charset="0"/>
              <a:cs typeface="Calibri" panose="020F0502020204030204" pitchFamily="34" charset="0"/>
            </a:endParaRPr>
          </a:p>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590822" cy="3600450"/>
          </a:xfrm>
        </p:spPr>
        <p:txBody>
          <a:bodyPr/>
          <a:lstStyle/>
          <a:p>
            <a:pPr marL="171450" indent="-171450">
              <a:buFont typeface="Arial" panose="020B0604020202020204" pitchFamily="34" charset="0"/>
              <a:buChar char="•"/>
            </a:pPr>
            <a:r>
              <a:rPr lang="en-CA">
                <a:latin typeface="Calibri" panose="020F0502020204030204" pitchFamily="34" charset="0"/>
                <a:cs typeface="Calibri" panose="020F0502020204030204" pitchFamily="34" charset="0"/>
              </a:rPr>
              <a:t>There are things we can do today despite the larger systemic barriers that may take time to resolve. The </a:t>
            </a:r>
            <a:r>
              <a:rPr lang="en-CA" i="1">
                <a:latin typeface="Calibri" panose="020F0502020204030204" pitchFamily="34" charset="0"/>
                <a:cs typeface="Calibri" panose="020F0502020204030204" pitchFamily="34" charset="0"/>
              </a:rPr>
              <a:t>Getting Started Guide </a:t>
            </a:r>
            <a:r>
              <a:rPr lang="en-CA">
                <a:latin typeface="Calibri" panose="020F0502020204030204" pitchFamily="34" charset="0"/>
                <a:cs typeface="Calibri" panose="020F0502020204030204" pitchFamily="34" charset="0"/>
              </a:rPr>
              <a:t>is a document that outlines a process for using the quality standards as a resource to deliver high-quality care. It compiles a number of resources to support adoption, such as links to implementation and quality improvement resources, examples and activities for reflection, and templates and documents to support the implementation planning activities. The </a:t>
            </a:r>
            <a:r>
              <a:rPr lang="en-CA" i="1">
                <a:latin typeface="Calibri" panose="020F0502020204030204" pitchFamily="34" charset="0"/>
                <a:cs typeface="Calibri" panose="020F0502020204030204" pitchFamily="34" charset="0"/>
              </a:rPr>
              <a:t>Getting Started Guide </a:t>
            </a:r>
            <a:r>
              <a:rPr lang="en-CA">
                <a:latin typeface="Calibri" panose="020F0502020204030204" pitchFamily="34" charset="0"/>
                <a:cs typeface="Calibri" panose="020F0502020204030204" pitchFamily="34" charset="0"/>
              </a:rPr>
              <a:t>also includes an Action Plan Template and examples on how Quality Improvement Plans can help to advance quality standards.</a:t>
            </a:r>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a:p>
        </p:txBody>
      </p:sp>
    </p:spTree>
    <p:extLst>
      <p:ext uri="{BB962C8B-B14F-4D97-AF65-F5344CB8AC3E}">
        <p14:creationId xmlns:p14="http://schemas.microsoft.com/office/powerpoint/2010/main" val="1016779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atin typeface="Calibri" panose="020F0502020204030204" pitchFamily="34" charset="0"/>
                <a:cs typeface="Calibri" panose="020F0502020204030204" pitchFamily="34" charset="0"/>
              </a:rPr>
              <a:t>The Quality Standards program has highlighted several stories from organizations and groups using various standards and statements within their clinical care settings, organization, or institutions; these are available through posts and discussions on Quorum.</a:t>
            </a:r>
          </a:p>
          <a:p>
            <a:pPr marL="171450" indent="-171450">
              <a:buFont typeface="Arial" panose="020B0604020202020204" pitchFamily="34" charset="0"/>
              <a:buChar char="•"/>
            </a:pPr>
            <a:r>
              <a:rPr lang="en-US">
                <a:latin typeface="Calibri" panose="020F0502020204030204" pitchFamily="34" charset="0"/>
                <a:cs typeface="Calibri" panose="020F0502020204030204" pitchFamily="34" charset="0"/>
              </a:rPr>
              <a:t>As well, we are working on compiling resources and tools, for both clinicians and patients and families.</a:t>
            </a:r>
          </a:p>
          <a:p>
            <a:pPr marL="171450" indent="-171450">
              <a:buFont typeface="Arial" panose="020B0604020202020204" pitchFamily="34" charset="0"/>
              <a:buChar char="•"/>
            </a:pPr>
            <a:r>
              <a:rPr lang="en-US">
                <a:latin typeface="Calibri" panose="020F0502020204030204" pitchFamily="34" charset="0"/>
                <a:cs typeface="Calibri" panose="020F0502020204030204" pitchFamily="34" charset="0"/>
              </a:rPr>
              <a:t>The focus is on implementation/adoption stories and how organizations are using quality standards in practice to inform care.</a:t>
            </a:r>
          </a:p>
          <a:p>
            <a:pPr marL="171450" indent="-171450">
              <a:buFont typeface="Arial" panose="020B0604020202020204" pitchFamily="34" charset="0"/>
              <a:buChar char="•"/>
            </a:pPr>
            <a:r>
              <a:rPr lang="en-US">
                <a:latin typeface="Calibri" panose="020F0502020204030204" pitchFamily="34" charset="0"/>
                <a:cs typeface="Calibri" panose="020F0502020204030204" pitchFamily="34" charset="0"/>
              </a:rPr>
              <a:t> We’d love to hear from you if you are interested in contributing to a post or article.</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a:p>
        </p:txBody>
      </p:sp>
    </p:spTree>
    <p:extLst>
      <p:ext uri="{BB962C8B-B14F-4D97-AF65-F5344CB8AC3E}">
        <p14:creationId xmlns:p14="http://schemas.microsoft.com/office/powerpoint/2010/main" val="3033253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a:p>
        </p:txBody>
      </p:sp>
    </p:spTree>
    <p:extLst>
      <p:ext uri="{BB962C8B-B14F-4D97-AF65-F5344CB8AC3E}">
        <p14:creationId xmlns:p14="http://schemas.microsoft.com/office/powerpoint/2010/main" val="3942653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13</a:t>
            </a:fld>
            <a:endParaRPr lang="en-US"/>
          </a:p>
        </p:txBody>
      </p:sp>
    </p:spTree>
    <p:extLst>
      <p:ext uri="{BB962C8B-B14F-4D97-AF65-F5344CB8AC3E}">
        <p14:creationId xmlns:p14="http://schemas.microsoft.com/office/powerpoint/2010/main" val="1630498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14</a:t>
            </a:fld>
            <a:endParaRPr lang="en-US"/>
          </a:p>
        </p:txBody>
      </p:sp>
    </p:spTree>
    <p:extLst>
      <p:ext uri="{BB962C8B-B14F-4D97-AF65-F5344CB8AC3E}">
        <p14:creationId xmlns:p14="http://schemas.microsoft.com/office/powerpoint/2010/main" val="41263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a:p>
        </p:txBody>
      </p:sp>
    </p:spTree>
    <p:extLst>
      <p:ext uri="{BB962C8B-B14F-4D97-AF65-F5344CB8AC3E}">
        <p14:creationId xmlns:p14="http://schemas.microsoft.com/office/powerpoint/2010/main" val="2286876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16</a:t>
            </a:fld>
            <a:endParaRPr lang="en-US"/>
          </a:p>
        </p:txBody>
      </p:sp>
    </p:spTree>
    <p:extLst>
      <p:ext uri="{BB962C8B-B14F-4D97-AF65-F5344CB8AC3E}">
        <p14:creationId xmlns:p14="http://schemas.microsoft.com/office/powerpoint/2010/main" val="287589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17</a:t>
            </a:fld>
            <a:endParaRPr lang="en-US"/>
          </a:p>
        </p:txBody>
      </p:sp>
    </p:spTree>
    <p:extLst>
      <p:ext uri="{BB962C8B-B14F-4D97-AF65-F5344CB8AC3E}">
        <p14:creationId xmlns:p14="http://schemas.microsoft.com/office/powerpoint/2010/main" val="5408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18</a:t>
            </a:fld>
            <a:endParaRPr lang="en-US"/>
          </a:p>
        </p:txBody>
      </p:sp>
    </p:spTree>
    <p:extLst>
      <p:ext uri="{BB962C8B-B14F-4D97-AF65-F5344CB8AC3E}">
        <p14:creationId xmlns:p14="http://schemas.microsoft.com/office/powerpoint/2010/main" val="2601776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a:p>
        </p:txBody>
      </p:sp>
    </p:spTree>
    <p:extLst>
      <p:ext uri="{BB962C8B-B14F-4D97-AF65-F5344CB8AC3E}">
        <p14:creationId xmlns:p14="http://schemas.microsoft.com/office/powerpoint/2010/main" val="3399712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en-US"/>
          </a:p>
        </p:txBody>
      </p:sp>
    </p:spTree>
    <p:extLst>
      <p:ext uri="{BB962C8B-B14F-4D97-AF65-F5344CB8AC3E}">
        <p14:creationId xmlns:p14="http://schemas.microsoft.com/office/powerpoint/2010/main" val="2601924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 similar trend was visible in the previous 4 fiscal years.</a:t>
            </a:r>
          </a:p>
        </p:txBody>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en-US"/>
          </a:p>
        </p:txBody>
      </p:sp>
    </p:spTree>
    <p:extLst>
      <p:ext uri="{BB962C8B-B14F-4D97-AF65-F5344CB8AC3E}">
        <p14:creationId xmlns:p14="http://schemas.microsoft.com/office/powerpoint/2010/main" val="2817933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22</a:t>
            </a:fld>
            <a:endParaRPr lang="en-US"/>
          </a:p>
        </p:txBody>
      </p:sp>
    </p:spTree>
    <p:extLst>
      <p:ext uri="{BB962C8B-B14F-4D97-AF65-F5344CB8AC3E}">
        <p14:creationId xmlns:p14="http://schemas.microsoft.com/office/powerpoint/2010/main" val="1631127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a:p>
        </p:txBody>
      </p:sp>
    </p:spTree>
    <p:extLst>
      <p:ext uri="{BB962C8B-B14F-4D97-AF65-F5344CB8AC3E}">
        <p14:creationId xmlns:p14="http://schemas.microsoft.com/office/powerpoint/2010/main" val="3456471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b="1" kern="1200" dirty="0">
                <a:solidFill>
                  <a:schemeClr val="tx1"/>
                </a:solidFill>
                <a:effectLst/>
                <a:latin typeface="Calibri" panose="020F0502020204030204" pitchFamily="34" charset="0"/>
                <a:cs typeface="Calibri" panose="020F0502020204030204" pitchFamily="34" charset="0"/>
              </a:rPr>
              <a:t>Scope of This Quality Standard</a:t>
            </a:r>
            <a:endParaRPr lang="en-US" sz="1100" kern="1200" dirty="0">
              <a:solidFill>
                <a:schemeClr val="tx1"/>
              </a:solidFill>
              <a:effectLst/>
              <a:latin typeface="Calibri" panose="020F0502020204030204" pitchFamily="34" charset="0"/>
              <a:cs typeface="Calibri" panose="020F0502020204030204" pitchFamily="34" charset="0"/>
            </a:endParaRPr>
          </a:p>
          <a:p>
            <a:pPr marL="171450" marR="0" indent="-171450">
              <a:spcAft>
                <a:spcPts val="6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This quality standard addresses palliative care for adults with a serious illness, and for their family and care partners. It focuses on palliative care in all health settings, for all health disciplines, and in all health sectors. It includes information about general palliative care that applies to all health conditions. Palliative care can benefit individuals and their care partners as early as at the time of diagnosis of a serious illness through the end of life and bereavement.</a:t>
            </a:r>
          </a:p>
          <a:p>
            <a:pPr marL="171450" marR="0" indent="-171450">
              <a:spcAft>
                <a:spcPts val="6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 serious illness is a health condition that can lead to death and can affect a person’s daily function or quality of life, or that places excessive strains on care partners. The goal of palliative care is to relieve pain and suffering, and to improve a person’s quality of life. </a:t>
            </a:r>
          </a:p>
          <a:p>
            <a:pPr marL="171450" marR="0" indent="-171450">
              <a:spcAft>
                <a:spcPts val="6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Other condition-specific quality standards address palliative care, including those on heart failure and chronic obstructive pulmonary disease. Although this quality standard includes information that could apply to infants, children, and youth, a separate palliative care quality standard is being considered for these populations. </a:t>
            </a:r>
          </a:p>
          <a:p>
            <a:pPr marL="171450" marR="0" indent="-171450">
              <a:spcAft>
                <a:spcPts val="6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This document does not address medical assistance in dying, although people who choose medical assistance in dying should receive high-quality palliative care. Health care professionals are expected to manage all requests for medical assistance in dying in accordance with the expectations set out by their regulatory colleges. Health care professionals should refer to their regulatory colleges for more information and guidance on medical assistance in dying.</a:t>
            </a:r>
          </a:p>
          <a:p>
            <a:pPr marL="0" marR="0">
              <a:spcBef>
                <a:spcPts val="600"/>
              </a:spcBef>
              <a:spcAft>
                <a:spcPts val="1200"/>
              </a:spcAft>
            </a:pPr>
            <a:r>
              <a:rPr lang="en-CA"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r>
              <a:rPr lang="en-CA" sz="1100" kern="1200" dirty="0">
                <a:solidFill>
                  <a:schemeClr val="tx1"/>
                </a:solidFill>
                <a:effectLst/>
                <a:latin typeface="Calibri" panose="020F0502020204030204" pitchFamily="34" charset="0"/>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a:p>
        </p:txBody>
      </p:sp>
    </p:spTree>
    <p:extLst>
      <p:ext uri="{BB962C8B-B14F-4D97-AF65-F5344CB8AC3E}">
        <p14:creationId xmlns:p14="http://schemas.microsoft.com/office/powerpoint/2010/main" val="2584597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a:p>
        </p:txBody>
      </p:sp>
    </p:spTree>
    <p:extLst>
      <p:ext uri="{BB962C8B-B14F-4D97-AF65-F5344CB8AC3E}">
        <p14:creationId xmlns:p14="http://schemas.microsoft.com/office/powerpoint/2010/main" val="3310444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26</a:t>
            </a:fld>
            <a:endParaRPr lang="en-US"/>
          </a:p>
        </p:txBody>
      </p:sp>
    </p:spTree>
    <p:extLst>
      <p:ext uri="{BB962C8B-B14F-4D97-AF65-F5344CB8AC3E}">
        <p14:creationId xmlns:p14="http://schemas.microsoft.com/office/powerpoint/2010/main" val="2740277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27</a:t>
            </a:fld>
            <a:endParaRPr lang="en-US"/>
          </a:p>
        </p:txBody>
      </p:sp>
    </p:spTree>
    <p:extLst>
      <p:ext uri="{BB962C8B-B14F-4D97-AF65-F5344CB8AC3E}">
        <p14:creationId xmlns:p14="http://schemas.microsoft.com/office/powerpoint/2010/main" val="1372309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a:p>
        </p:txBody>
      </p:sp>
    </p:spTree>
    <p:extLst>
      <p:ext uri="{BB962C8B-B14F-4D97-AF65-F5344CB8AC3E}">
        <p14:creationId xmlns:p14="http://schemas.microsoft.com/office/powerpoint/2010/main" val="1978644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a:p>
        </p:txBody>
      </p:sp>
    </p:spTree>
    <p:extLst>
      <p:ext uri="{BB962C8B-B14F-4D97-AF65-F5344CB8AC3E}">
        <p14:creationId xmlns:p14="http://schemas.microsoft.com/office/powerpoint/2010/main" val="3627440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100" b="0" i="0" u="none" strike="noStrike" kern="1200">
                <a:solidFill>
                  <a:schemeClr val="tx1"/>
                </a:solidFill>
                <a:effectLst/>
                <a:latin typeface="Calibri" panose="020F0502020204030204" pitchFamily="34" charset="0"/>
                <a:cs typeface="Calibri" panose="020F0502020204030204" pitchFamily="34" charset="0"/>
              </a:rPr>
              <a:t>Quality standards are a small set of high impact statements that describe optimal care where identified quality gaps exist in Ontario.</a:t>
            </a:r>
            <a:endParaRPr lang="en-US" sz="1100" b="0" i="0" kern="120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100" b="0" i="0" u="none" strike="noStrike" kern="1200">
                <a:solidFill>
                  <a:schemeClr val="tx1"/>
                </a:solidFill>
                <a:effectLst/>
                <a:latin typeface="Calibri" panose="020F0502020204030204" pitchFamily="34" charset="0"/>
                <a:cs typeface="Calibri" panose="020F0502020204030204" pitchFamily="34" charset="0"/>
              </a:rPr>
              <a:t>Voluntary and aspirational in nature</a:t>
            </a:r>
            <a:r>
              <a:rPr lang="en-US" sz="1100" b="0" i="0" kern="1200">
                <a:solidFill>
                  <a:schemeClr val="tx1"/>
                </a:solidFill>
                <a:effectLst/>
                <a:latin typeface="Calibri" panose="020F0502020204030204" pitchFamily="34" charset="0"/>
                <a:cs typeface="Calibri" panose="020F0502020204030204" pitchFamily="34" charset="0"/>
              </a:rPr>
              <a:t>​.</a:t>
            </a:r>
          </a:p>
          <a:p>
            <a:pPr marL="171450" indent="-171450" rtl="0" fontAlgn="base">
              <a:buFont typeface="Arial" panose="020B0604020202020204" pitchFamily="34" charset="0"/>
              <a:buChar char="•"/>
            </a:pPr>
            <a:r>
              <a:rPr lang="en-US" sz="1100" b="0" i="0" u="none" strike="noStrike" kern="1200">
                <a:solidFill>
                  <a:schemeClr val="tx1"/>
                </a:solidFill>
                <a:effectLst/>
                <a:latin typeface="Calibri" panose="020F0502020204030204" pitchFamily="34" charset="0"/>
                <a:cs typeface="Calibri" panose="020F0502020204030204" pitchFamily="34" charset="0"/>
              </a:rPr>
              <a:t>Designed to “raise the ceiling” with the goal of having the best possible care available to all Ontarians, regardless of where they live in the province.</a:t>
            </a:r>
          </a:p>
          <a:p>
            <a:pPr marL="0" indent="0" rtl="0" fontAlgn="base">
              <a:buFont typeface="Arial" panose="020B0604020202020204" pitchFamily="34" charset="0"/>
              <a:buNone/>
            </a:pPr>
            <a:endParaRPr lang="en-US" sz="1100" b="0" i="0" u="none" strike="noStrike" kern="120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100" b="1" kern="1200">
                <a:solidFill>
                  <a:schemeClr val="tx1"/>
                </a:solidFill>
                <a:latin typeface="Calibri" panose="020F0502020204030204" pitchFamily="34" charset="0"/>
                <a:cs typeface="Calibri" panose="020F0502020204030204" pitchFamily="34" charset="0"/>
              </a:rPr>
              <a:t>There are many guidelines, professional standards, and</a:t>
            </a:r>
            <a:r>
              <a:rPr lang="en-US" sz="1100" b="1" kern="1200" baseline="0">
                <a:solidFill>
                  <a:schemeClr val="tx1"/>
                </a:solidFill>
                <a:latin typeface="Calibri" panose="020F0502020204030204" pitchFamily="34" charset="0"/>
                <a:cs typeface="Calibri" panose="020F0502020204030204" pitchFamily="34" charset="0"/>
              </a:rPr>
              <a:t> other recommendations that contribute to the evidence ecosystem. Quality standards complement these resources.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1" baseline="0">
                <a:latin typeface="Calibri" panose="020F0502020204030204" pitchFamily="34" charset="0"/>
                <a:cs typeface="Calibri" panose="020F0502020204030204" pitchFamily="34" charset="0"/>
              </a:rPr>
              <a:t>Quality standards outline the what of care that should be delivered but are agnostic on who should be delivering it (unlike other CPGs, BPGs</a:t>
            </a:r>
            <a:r>
              <a:rPr lang="en-US" sz="1100" baseline="0">
                <a:latin typeface="Calibri" panose="020F0502020204030204" pitchFamily="34" charset="0"/>
                <a:cs typeface="Calibri" panose="020F0502020204030204" pitchFamily="34" charset="0"/>
              </a:rPr>
              <a:t>).</a:t>
            </a:r>
            <a:endParaRPr lang="en-US" sz="1100" b="0" kern="1200">
              <a:solidFill>
                <a:schemeClr val="tx1"/>
              </a:solidFill>
              <a:latin typeface="Calibri" panose="020F0502020204030204" pitchFamily="34" charset="0"/>
              <a:cs typeface="Calibri" panose="020F0502020204030204" pitchFamily="34" charset="0"/>
            </a:endParaRPr>
          </a:p>
          <a:p>
            <a:endParaRPr lang="en-CA" sz="1100" b="1">
              <a:latin typeface="Calibri" panose="020F0502020204030204" pitchFamily="34" charset="0"/>
              <a:cs typeface="Calibri" panose="020F0502020204030204" pitchFamily="34" charset="0"/>
            </a:endParaRPr>
          </a:p>
          <a:p>
            <a:r>
              <a:rPr lang="en-CA" sz="1100" b="1">
                <a:latin typeface="Calibri" panose="020F0502020204030204" pitchFamily="34" charset="0"/>
                <a:cs typeface="Calibri" panose="020F0502020204030204" pitchFamily="34" charset="0"/>
              </a:rPr>
              <a:t>Quality standards are:</a:t>
            </a:r>
          </a:p>
          <a:p>
            <a:pPr marL="171450" indent="-171450" defTabSz="457200">
              <a:spcBef>
                <a:spcPct val="0"/>
              </a:spcBef>
              <a:buClr>
                <a:srgbClr val="00788A"/>
              </a:buClr>
              <a:buFont typeface="Arial" panose="020B0604020202020204" pitchFamily="34" charset="0"/>
              <a:buChar char="•"/>
            </a:pPr>
            <a:r>
              <a:rPr lang="en-US" sz="1100" b="0" kern="1200">
                <a:solidFill>
                  <a:schemeClr val="tx1"/>
                </a:solidFill>
                <a:latin typeface="Calibri" panose="020F0502020204030204" pitchFamily="34" charset="0"/>
                <a:cs typeface="Calibri" panose="020F0502020204030204" pitchFamily="34" charset="0"/>
              </a:rPr>
              <a:t>Concise: 5 to 15 strong, evidence-based statements focused on high-priority areas for improvement.</a:t>
            </a:r>
          </a:p>
          <a:p>
            <a:pPr marL="171450" marR="0" lvl="0" indent="-171450" algn="l" defTabSz="457200" rtl="0" eaLnBrk="0" fontAlgn="base" latinLnBrk="0" hangingPunct="0">
              <a:lnSpc>
                <a:spcPct val="100000"/>
              </a:lnSpc>
              <a:spcBef>
                <a:spcPct val="0"/>
              </a:spcBef>
              <a:spcAft>
                <a:spcPct val="0"/>
              </a:spcAft>
              <a:buClr>
                <a:srgbClr val="00788A"/>
              </a:buClr>
              <a:buSzTx/>
              <a:buFont typeface="Arial" panose="020B0604020202020204" pitchFamily="34" charset="0"/>
              <a:buChar char="•"/>
              <a:tabLst/>
              <a:defRPr/>
            </a:pPr>
            <a:r>
              <a:rPr lang="en-US" sz="1100" b="0" kern="1200">
                <a:solidFill>
                  <a:schemeClr val="tx1"/>
                </a:solidFill>
                <a:latin typeface="Calibri" panose="020F0502020204030204" pitchFamily="34" charset="0"/>
                <a:cs typeface="Calibri" panose="020F0502020204030204" pitchFamily="34" charset="0"/>
              </a:rPr>
              <a:t>Accessible: help clinicians and provider organizations offer the highest-quality care; and patients to know what to discuss with their care providers (</a:t>
            </a:r>
            <a:r>
              <a:rPr lang="en-US" sz="1100" b="0" baseline="0">
                <a:latin typeface="Calibri" panose="020F0502020204030204" pitchFamily="34" charset="0"/>
                <a:cs typeface="Calibri" panose="020F0502020204030204" pitchFamily="34" charset="0"/>
              </a:rPr>
              <a:t>compared with CPGs that are quite dense, these are very accessible, also written in plain language).</a:t>
            </a:r>
          </a:p>
          <a:p>
            <a:pPr marL="171450" indent="-171450" defTabSz="457200">
              <a:spcBef>
                <a:spcPct val="0"/>
              </a:spcBef>
              <a:buClr>
                <a:srgbClr val="00788A"/>
              </a:buClr>
              <a:buFont typeface="Arial" panose="020B0604020202020204" pitchFamily="34" charset="0"/>
              <a:buChar char="•"/>
            </a:pPr>
            <a:r>
              <a:rPr lang="en-US" sz="1100" b="0" kern="1200">
                <a:solidFill>
                  <a:schemeClr val="tx1"/>
                </a:solidFill>
                <a:latin typeface="Calibri" panose="020F0502020204030204" pitchFamily="34" charset="0"/>
                <a:cs typeface="Calibri" panose="020F0502020204030204" pitchFamily="34" charset="0"/>
              </a:rPr>
              <a:t>Measurable: each statement is accompanied by 1 or more quality indicators (structure, process, or outcome), with a set of outcome measures for the overall standard.</a:t>
            </a:r>
          </a:p>
          <a:p>
            <a:pPr marL="171450" lvl="0" indent="-171450" defTabSz="457200">
              <a:spcBef>
                <a:spcPct val="0"/>
              </a:spcBef>
              <a:buClr>
                <a:srgbClr val="00788A"/>
              </a:buClr>
              <a:buFont typeface="Arial" panose="020B0604020202020204" pitchFamily="34" charset="0"/>
              <a:buChar char="•"/>
            </a:pPr>
            <a:r>
              <a:rPr lang="en-US" sz="1100" b="0" kern="1200">
                <a:solidFill>
                  <a:schemeClr val="tx1"/>
                </a:solidFill>
                <a:latin typeface="Calibri" panose="020F0502020204030204" pitchFamily="34" charset="0"/>
                <a:cs typeface="Calibri" panose="020F0502020204030204" pitchFamily="34" charset="0"/>
              </a:rPr>
              <a:t>Implementable</a:t>
            </a:r>
            <a:r>
              <a:rPr lang="en-US" sz="1100" b="0">
                <a:latin typeface="Calibri" panose="020F0502020204030204" pitchFamily="34" charset="0"/>
                <a:cs typeface="Calibri" panose="020F0502020204030204" pitchFamily="34" charset="0"/>
              </a:rPr>
              <a:t>: </a:t>
            </a:r>
            <a:r>
              <a:rPr lang="en-US" sz="1100" kern="1200">
                <a:solidFill>
                  <a:schemeClr val="tx1"/>
                </a:solidFill>
                <a:latin typeface="Calibri" panose="020F0502020204030204" pitchFamily="34" charset="0"/>
                <a:cs typeface="Calibri" panose="020F0502020204030204" pitchFamily="34" charset="0"/>
              </a:rPr>
              <a:t>quality improvement tools and resources support each standard, to fuel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a:p>
        </p:txBody>
      </p:sp>
    </p:spTree>
    <p:extLst>
      <p:ext uri="{BB962C8B-B14F-4D97-AF65-F5344CB8AC3E}">
        <p14:creationId xmlns:p14="http://schemas.microsoft.com/office/powerpoint/2010/main" val="1529997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31</a:t>
            </a:fld>
            <a:endParaRPr lang="en-US"/>
          </a:p>
        </p:txBody>
      </p:sp>
    </p:spTree>
    <p:extLst>
      <p:ext uri="{BB962C8B-B14F-4D97-AF65-F5344CB8AC3E}">
        <p14:creationId xmlns:p14="http://schemas.microsoft.com/office/powerpoint/2010/main" val="3388690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32</a:t>
            </a:fld>
            <a:endParaRPr lang="en-US"/>
          </a:p>
        </p:txBody>
      </p:sp>
    </p:spTree>
    <p:extLst>
      <p:ext uri="{BB962C8B-B14F-4D97-AF65-F5344CB8AC3E}">
        <p14:creationId xmlns:p14="http://schemas.microsoft.com/office/powerpoint/2010/main" val="2884496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33</a:t>
            </a:fld>
            <a:endParaRPr lang="en-US"/>
          </a:p>
        </p:txBody>
      </p:sp>
    </p:spTree>
    <p:extLst>
      <p:ext uri="{BB962C8B-B14F-4D97-AF65-F5344CB8AC3E}">
        <p14:creationId xmlns:p14="http://schemas.microsoft.com/office/powerpoint/2010/main" val="2638647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34</a:t>
            </a:fld>
            <a:endParaRPr lang="en-US"/>
          </a:p>
        </p:txBody>
      </p:sp>
    </p:spTree>
    <p:extLst>
      <p:ext uri="{BB962C8B-B14F-4D97-AF65-F5344CB8AC3E}">
        <p14:creationId xmlns:p14="http://schemas.microsoft.com/office/powerpoint/2010/main" val="8757841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35</a:t>
            </a:fld>
            <a:endParaRPr lang="en-US"/>
          </a:p>
        </p:txBody>
      </p:sp>
    </p:spTree>
    <p:extLst>
      <p:ext uri="{BB962C8B-B14F-4D97-AF65-F5344CB8AC3E}">
        <p14:creationId xmlns:p14="http://schemas.microsoft.com/office/powerpoint/2010/main" val="1698031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36</a:t>
            </a:fld>
            <a:endParaRPr lang="en-US"/>
          </a:p>
        </p:txBody>
      </p:sp>
    </p:spTree>
    <p:extLst>
      <p:ext uri="{BB962C8B-B14F-4D97-AF65-F5344CB8AC3E}">
        <p14:creationId xmlns:p14="http://schemas.microsoft.com/office/powerpoint/2010/main" val="5222321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37</a:t>
            </a:fld>
            <a:endParaRPr lang="en-US"/>
          </a:p>
        </p:txBody>
      </p:sp>
    </p:spTree>
    <p:extLst>
      <p:ext uri="{BB962C8B-B14F-4D97-AF65-F5344CB8AC3E}">
        <p14:creationId xmlns:p14="http://schemas.microsoft.com/office/powerpoint/2010/main" val="3574398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38</a:t>
            </a:fld>
            <a:endParaRPr lang="en-US"/>
          </a:p>
        </p:txBody>
      </p:sp>
    </p:spTree>
    <p:extLst>
      <p:ext uri="{BB962C8B-B14F-4D97-AF65-F5344CB8AC3E}">
        <p14:creationId xmlns:p14="http://schemas.microsoft.com/office/powerpoint/2010/main" val="3229484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kern="1200">
                <a:solidFill>
                  <a:schemeClr val="tx1"/>
                </a:solidFill>
                <a:effectLst/>
                <a:latin typeface="Calibri" pitchFamily="68" charset="0"/>
                <a:ea typeface="MS PGothic" panose="020B0600070205080204" pitchFamily="34" charset="-128"/>
                <a:cs typeface="ＭＳ Ｐゴシック" pitchFamily="68" charset="-128"/>
              </a:rPr>
              <a:t>The Palliative Care Quality Standard Working Group identified a set of overarching goals for this quality standard. These have been mapped to indicators that may be used to assess quality of care provincially.</a:t>
            </a:r>
          </a:p>
        </p:txBody>
      </p:sp>
      <p:sp>
        <p:nvSpPr>
          <p:cNvPr id="4" name="Slide Number Placeholder 3"/>
          <p:cNvSpPr>
            <a:spLocks noGrp="1"/>
          </p:cNvSpPr>
          <p:nvPr>
            <p:ph type="sldNum" sz="quarter" idx="5"/>
          </p:nvPr>
        </p:nvSpPr>
        <p:spPr/>
        <p:txBody>
          <a:bodyPr/>
          <a:lstStyle/>
          <a:p>
            <a:fld id="{CD953FE4-7F3D-1C48-8731-559E789B0C8F}" type="slidenum">
              <a:rPr lang="en-US" smtClean="0"/>
              <a:t>39</a:t>
            </a:fld>
            <a:endParaRPr lang="en-US"/>
          </a:p>
        </p:txBody>
      </p:sp>
    </p:spTree>
    <p:extLst>
      <p:ext uri="{BB962C8B-B14F-4D97-AF65-F5344CB8AC3E}">
        <p14:creationId xmlns:p14="http://schemas.microsoft.com/office/powerpoint/2010/main" val="3362828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Patients, care partners and the public </a:t>
            </a:r>
            <a:r>
              <a:rPr lang="en-CA" sz="1200" dirty="0">
                <a:latin typeface="Calibri" panose="020F0502020204030204" pitchFamily="34" charset="0"/>
                <a:cs typeface="Calibri" panose="020F0502020204030204" pitchFamily="34" charset="0"/>
              </a:rPr>
              <a:t>can use quality standards to understand what excellent care looks like, what they should expect from their health care providers, and how to discuss the quality of their care.</a:t>
            </a:r>
            <a:endParaRPr lang="en-CA"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Provincial regions and disease agencies </a:t>
            </a:r>
            <a:r>
              <a:rPr lang="en-CA" sz="1200" dirty="0">
                <a:latin typeface="Calibri" panose="020F0502020204030204" pitchFamily="34" charset="0"/>
                <a:cs typeface="Calibri" panose="020F0502020204030204" pitchFamily="34" charset="0"/>
              </a:rPr>
              <a:t>can use quality standards to measure health outcomes, hold health service providers accountable for delivering high-quality care, and inform regional improvement strategies.</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Provider organizations </a:t>
            </a:r>
            <a:r>
              <a:rPr lang="en-CA" sz="1200" dirty="0">
                <a:latin typeface="Calibri" panose="020F0502020204030204" pitchFamily="34" charset="0"/>
                <a:cs typeface="Calibri" panose="020F0502020204030204" pitchFamily="34" charset="0"/>
              </a:rPr>
              <a:t>can use quality standards to measure and audit their quality of care, identify gaps, guide organizational improvement strategies, and inform clinical program investments.</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Health care professionals </a:t>
            </a:r>
            <a:r>
              <a:rPr lang="en-CA" sz="1200" dirty="0">
                <a:latin typeface="Calibri" panose="020F0502020204030204" pitchFamily="34" charset="0"/>
                <a:cs typeface="Calibri" panose="020F0502020204030204" pitchFamily="34" charset="0"/>
              </a:rPr>
              <a:t>can use quality standards to evaluate their practice and identify areas for personal and organizational quality improvement and can incorporate the evidence-based statements into professional education.</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Government </a:t>
            </a:r>
            <a:r>
              <a:rPr lang="en-CA" sz="1200" dirty="0">
                <a:latin typeface="Calibri" panose="020F0502020204030204" pitchFamily="34" charset="0"/>
                <a:cs typeface="Calibri" panose="020F0502020204030204" pitchFamily="34" charset="0"/>
              </a:rPr>
              <a:t>can use quality standards to identify provincial priority areas, inform new data collection and reporting initiatives, and design performance indicators and funding incentives.</a:t>
            </a: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a:p>
        </p:txBody>
      </p:sp>
    </p:spTree>
    <p:extLst>
      <p:ext uri="{BB962C8B-B14F-4D97-AF65-F5344CB8AC3E}">
        <p14:creationId xmlns:p14="http://schemas.microsoft.com/office/powerpoint/2010/main" val="1730360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a:p>
        </p:txBody>
      </p:sp>
    </p:spTree>
    <p:extLst>
      <p:ext uri="{BB962C8B-B14F-4D97-AF65-F5344CB8AC3E}">
        <p14:creationId xmlns:p14="http://schemas.microsoft.com/office/powerpoint/2010/main" val="289173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a:p>
        </p:txBody>
      </p:sp>
    </p:spTree>
    <p:extLst>
      <p:ext uri="{BB962C8B-B14F-4D97-AF65-F5344CB8AC3E}">
        <p14:creationId xmlns:p14="http://schemas.microsoft.com/office/powerpoint/2010/main" val="55175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CA" sz="1200">
                <a:latin typeface="Calibri" panose="020F0502020204030204" pitchFamily="34" charset="0"/>
                <a:ea typeface="MS PGothic"/>
                <a:cs typeface="Calibri" panose="020F0502020204030204" pitchFamily="34" charset="0"/>
              </a:rPr>
              <a:t>Each quality standard focuses on a specific health care issue. The development of each quality standard is accompanied by an assortment of resources.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a:latin typeface="Calibri" panose="020F0502020204030204" pitchFamily="34" charset="0"/>
                <a:ea typeface="MS PGothic"/>
                <a:cs typeface="Calibri" panose="020F0502020204030204" pitchFamily="34" charset="0"/>
              </a:rPr>
              <a:t>Through concise, easy-to-understand statements, quality standards outline what quality care looks like for a condition or topic based on the evidence.</a:t>
            </a:r>
          </a:p>
          <a:p>
            <a:pPr marL="285750" indent="-2857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Each quality standard is accompanied by a: </a:t>
            </a:r>
            <a:endParaRPr lang="en-CA" sz="120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Patient guide </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Placemat</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Measurement guide</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Technical specifications</a:t>
            </a:r>
          </a:p>
          <a:p>
            <a:pPr marL="285750" indent="-2857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Quality standards provide the blueprint to enable the health care system in Ontario to work better, facilitate smooth transitions, and ensure patients receive the same high-quality care, regardless of where they reside.</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6</a:t>
            </a:fld>
            <a:endParaRPr lang="en-US"/>
          </a:p>
        </p:txBody>
      </p:sp>
    </p:spTree>
    <p:extLst>
      <p:ext uri="{BB962C8B-B14F-4D97-AF65-F5344CB8AC3E}">
        <p14:creationId xmlns:p14="http://schemas.microsoft.com/office/powerpoint/2010/main" val="326303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0">
                <a:latin typeface="Calibri" panose="020F0502020204030204" pitchFamily="34" charset="0"/>
                <a:ea typeface="MS PGothic"/>
                <a:cs typeface="Calibri" panose="020F0502020204030204" pitchFamily="34" charset="0"/>
              </a:rPr>
              <a:t>Every quality standard includes a plain language summary for patients,</a:t>
            </a:r>
            <a:r>
              <a:rPr lang="en-CA" b="0" baseline="0">
                <a:latin typeface="Calibri" panose="020F0502020204030204" pitchFamily="34" charset="0"/>
                <a:ea typeface="MS PGothic"/>
                <a:cs typeface="Calibri" panose="020F0502020204030204" pitchFamily="34" charset="0"/>
              </a:rPr>
              <a:t> families, </a:t>
            </a:r>
            <a:r>
              <a:rPr lang="en-CA" b="0">
                <a:latin typeface="Calibri" panose="020F0502020204030204" pitchFamily="34" charset="0"/>
                <a:ea typeface="MS PGothic"/>
                <a:cs typeface="Calibri" panose="020F0502020204030204" pitchFamily="34" charset="0"/>
              </a:rPr>
              <a:t>care partners and the public called the </a:t>
            </a:r>
            <a:r>
              <a:rPr lang="en-CA" b="1">
                <a:latin typeface="Calibri" panose="020F0502020204030204" pitchFamily="34" charset="0"/>
                <a:ea typeface="MS PGothic"/>
                <a:cs typeface="Calibri" panose="020F0502020204030204" pitchFamily="34" charset="0"/>
              </a:rPr>
              <a:t>patient guide.</a:t>
            </a:r>
          </a:p>
          <a:p>
            <a:endParaRPr lang="en-US" baseline="0">
              <a:latin typeface="Calibri" panose="020F0502020204030204" pitchFamily="34" charset="0"/>
              <a:cs typeface="Calibri" panose="020F0502020204030204" pitchFamily="34" charset="0"/>
            </a:endParaRPr>
          </a:p>
          <a:p>
            <a:r>
              <a:rPr lang="en-US" b="1" baseline="0">
                <a:latin typeface="Calibri" panose="020F0502020204030204" pitchFamily="34" charset="0"/>
                <a:ea typeface="MS PGothic"/>
                <a:cs typeface="Calibri" panose="020F0502020204030204" pitchFamily="34" charset="0"/>
              </a:rPr>
              <a:t>Patient engagement in quality standards:</a:t>
            </a:r>
            <a:r>
              <a:rPr lang="en-US" b="1">
                <a:latin typeface="Calibri" panose="020F0502020204030204" pitchFamily="34" charset="0"/>
                <a:ea typeface="MS PGothic"/>
                <a:cs typeface="Calibri" panose="020F0502020204030204" pitchFamily="34" charset="0"/>
              </a:rPr>
              <a:t> </a:t>
            </a:r>
            <a:endParaRPr lang="en-US" b="1" baseline="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Membership on advisory committees</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Focus groups and key informant interviews on topic-specific content (when necessary)</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Public comment period for each quality standard</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Consultations on the patient guide</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a:p>
        </p:txBody>
      </p:sp>
    </p:spTree>
    <p:extLst>
      <p:ext uri="{BB962C8B-B14F-4D97-AF65-F5344CB8AC3E}">
        <p14:creationId xmlns:p14="http://schemas.microsoft.com/office/powerpoint/2010/main" val="174119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8</a:t>
            </a:fld>
            <a:endParaRPr lang="en-US"/>
          </a:p>
        </p:txBody>
      </p:sp>
    </p:spTree>
    <p:extLst>
      <p:ext uri="{BB962C8B-B14F-4D97-AF65-F5344CB8AC3E}">
        <p14:creationId xmlns:p14="http://schemas.microsoft.com/office/powerpoint/2010/main" val="3936435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a:p>
        </p:txBody>
      </p:sp>
    </p:spTree>
    <p:extLst>
      <p:ext uri="{BB962C8B-B14F-4D97-AF65-F5344CB8AC3E}">
        <p14:creationId xmlns:p14="http://schemas.microsoft.com/office/powerpoint/2010/main" val="1363868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10733198" y="6143348"/>
            <a:ext cx="1458801" cy="714652"/>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28780C3E-22C2-8478-61D9-FDD0F8D0338D}"/>
              </a:ext>
              <a:ext uri="{C183D7F6-B498-43B3-948B-1728B52AA6E4}">
                <adec:decorative xmlns:adec="http://schemas.microsoft.com/office/drawing/2017/decorative" val="1"/>
              </a:ext>
            </a:extLst>
          </p:cNvPr>
          <p:cNvSpPr/>
          <p:nvPr userDrawn="1"/>
        </p:nvSpPr>
        <p:spPr>
          <a:xfrm>
            <a:off x="914400" y="2589158"/>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Footer Placeholder 3">
            <a:extLst>
              <a:ext uri="{FF2B5EF4-FFF2-40B4-BE49-F238E27FC236}">
                <a16:creationId xmlns:a16="http://schemas.microsoft.com/office/drawing/2014/main" id="{36BF868D-DE7B-3CA6-1B2D-BADEACA1992F}"/>
              </a:ext>
            </a:extLst>
          </p:cNvPr>
          <p:cNvSpPr>
            <a:spLocks noGrp="1"/>
          </p:cNvSpPr>
          <p:nvPr>
            <p:ph type="ftr" sz="quarter" idx="12"/>
          </p:nvPr>
        </p:nvSpPr>
        <p:spPr/>
        <p:txBody>
          <a:bodyPr/>
          <a:lstStyle/>
          <a:p>
            <a:pPr algn="r"/>
            <a:endParaRPr lang="en-US"/>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lgn="r"/>
            <a:endParaRPr lang="en-US"/>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sldNum="0" hd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quorum.hqontario.ca/en/Home/Posts?tags=quality+standards+adoption"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hyperlink" Target="https://quorum.hqontario.ca/en/"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hyperlink" Target="http://www.hqontario.ca/Portals/0/documents/system-performance/palliative-care-report-en.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 Id="rId9" Type="http://schemas.openxmlformats.org/officeDocument/2006/relationships/hyperlink" Target="https://www.hqontario.ca/evidence-to-improve-care/quality-standards/view-all-quality-standards/palliative-car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100" y="2693294"/>
            <a:ext cx="5844209" cy="56881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Palliative Care</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923330"/>
          </a:xfrm>
        </p:spPr>
        <p:txBody>
          <a:bodyPr/>
          <a:lstStyle/>
          <a:p>
            <a:r>
              <a:rPr lang="en-US"/>
              <a:t>Guiding evidence-based care for people in Ontario</a:t>
            </a:r>
          </a:p>
        </p:txBody>
      </p:sp>
      <p:grpSp>
        <p:nvGrpSpPr>
          <p:cNvPr id="7" name="Group 6">
            <a:extLst>
              <a:ext uri="{FF2B5EF4-FFF2-40B4-BE49-F238E27FC236}">
                <a16:creationId xmlns:a16="http://schemas.microsoft.com/office/drawing/2014/main" id="{942C4465-C849-FC61-731B-E14C73CAB75A}"/>
              </a:ext>
              <a:ext uri="{C183D7F6-B498-43B3-948B-1728B52AA6E4}">
                <adec:decorative xmlns:adec="http://schemas.microsoft.com/office/drawing/2017/decorative" val="1"/>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a:latin typeface="Calibri" panose="020F0502020204030204" pitchFamily="34" charset="0"/>
                  <a:ea typeface="Helvetica Neue Light" panose="02000403000000020004" pitchFamily="2"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pic>
        <p:nvPicPr>
          <p:cNvPr id="3" name="Picture 2">
            <a:extLst>
              <a:ext uri="{FF2B5EF4-FFF2-40B4-BE49-F238E27FC236}">
                <a16:creationId xmlns:a16="http://schemas.microsoft.com/office/drawing/2014/main" id="{F83D6686-0ABD-A596-BD8C-7D64FB5C3A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60090" y="6248399"/>
            <a:ext cx="1068077" cy="466725"/>
          </a:xfrm>
          <a:prstGeom prst="rect">
            <a:avLst/>
          </a:prstGeom>
        </p:spPr>
      </p:pic>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Implementation tools</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a:t>The </a:t>
            </a:r>
            <a:r>
              <a:rPr lang="en-US" b="1" i="1"/>
              <a:t>Getting Started Guide:</a:t>
            </a:r>
          </a:p>
          <a:p>
            <a:pPr marL="342900" indent="-342900">
              <a:buFont typeface="Arial" panose="020B0604020202020204" pitchFamily="34" charset="0"/>
              <a:buChar char="•"/>
            </a:pPr>
            <a:r>
              <a:rPr lang="en-US"/>
              <a:t>Outlines the process for using the </a:t>
            </a:r>
            <a:br>
              <a:rPr lang="en-US"/>
            </a:br>
            <a:r>
              <a:rPr lang="en-US"/>
              <a:t>quality standard as a resource to </a:t>
            </a:r>
            <a:br>
              <a:rPr lang="en-US"/>
            </a:br>
            <a:r>
              <a:rPr lang="en-US"/>
              <a:t>deliver high-quality care</a:t>
            </a:r>
          </a:p>
          <a:p>
            <a:pPr marL="342900" indent="-342900">
              <a:buFont typeface="Arial" panose="020B0604020202020204" pitchFamily="34" charset="0"/>
              <a:buChar char="•"/>
            </a:pPr>
            <a:r>
              <a:rPr lang="en-US"/>
              <a:t>Contains evidence-based approaches, </a:t>
            </a:r>
            <a:br>
              <a:rPr lang="en-US"/>
            </a:br>
            <a:r>
              <a:rPr lang="en-US"/>
              <a:t>as well as useful tools and templates for implementing change ideas at the </a:t>
            </a:r>
            <a:br>
              <a:rPr lang="en-US"/>
            </a:br>
            <a:r>
              <a:rPr lang="en-US"/>
              <a:t>practice level</a:t>
            </a:r>
          </a:p>
        </p:txBody>
      </p:sp>
      <p:pic>
        <p:nvPicPr>
          <p:cNvPr id="6" name="Picture Placeholder 5" descr="Cover of the Getting Started Guid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rotWithShape="1">
          <a:blip r:embed="rId3"/>
          <a:srcRect l="136" r="54"/>
          <a:stretch/>
        </p:blipFill>
        <p:spPr>
          <a:xfrm>
            <a:off x="6591298" y="1543049"/>
            <a:ext cx="5029201" cy="3771901"/>
          </a:xfrm>
          <a:effectLst>
            <a:outerShdw blurRad="50800" dist="38100" dir="2700000" algn="tl" rotWithShape="0">
              <a:prstClr val="black">
                <a:alpha val="40000"/>
              </a:prstClr>
            </a:outerShdw>
          </a:effectLst>
        </p:spPr>
      </p:pic>
      <p:sp>
        <p:nvSpPr>
          <p:cNvPr id="2" name="Footer Placeholder 1">
            <a:extLst>
              <a:ext uri="{FF2B5EF4-FFF2-40B4-BE49-F238E27FC236}">
                <a16:creationId xmlns:a16="http://schemas.microsoft.com/office/drawing/2014/main" id="{B4FF1DCA-962E-352B-CC19-4F092780C9D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10</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2224059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Quorum</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a:t>Quality standard adoption tools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b="1"/>
              <a:t>Quorum</a:t>
            </a:r>
            <a:r>
              <a:rPr lang="en-US"/>
              <a:t> is an online community dedicated to improving the quality of health care in Ontario. </a:t>
            </a:r>
            <a:br>
              <a:rPr lang="en-US"/>
            </a:br>
            <a:endParaRPr lang="en-US"/>
          </a:p>
          <a:p>
            <a:r>
              <a:rPr lang="en-US"/>
              <a:t>The </a:t>
            </a:r>
            <a:r>
              <a:rPr lang="en-US">
                <a:hlinkClick r:id="rId3"/>
              </a:rPr>
              <a:t>Quality Standards Adoption Series </a:t>
            </a:r>
            <a:r>
              <a:rPr lang="en-US"/>
              <a:t>highlights efforts in the field to implement changes and close gaps in care related to quality standard topics. </a:t>
            </a:r>
          </a:p>
        </p:txBody>
      </p:sp>
      <p:pic>
        <p:nvPicPr>
          <p:cNvPr id="4" name="Picture Placeholder 3" descr="A laptop displaying the Quorum website">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4"/>
          <a:srcRect l="374" r="3"/>
          <a:stretch/>
        </p:blipFill>
        <p:spPr>
          <a:xfrm>
            <a:off x="6324603" y="1650673"/>
            <a:ext cx="5433556" cy="3556654"/>
          </a:xfrm>
        </p:spPr>
      </p:pic>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a:solidFill>
                  <a:srgbClr val="047BC1"/>
                </a:solidFill>
                <a:latin typeface="Calibri" panose="020F0502020204030204" pitchFamily="34" charset="0"/>
                <a:cs typeface="Calibri" panose="020F0502020204030204" pitchFamily="34" charset="0"/>
                <a:hlinkClick r:id="rId5"/>
              </a:rPr>
              <a:t>https://quorum.</a:t>
            </a:r>
            <a:r>
              <a:rPr lang="en-US" sz="1100" b="0">
                <a:solidFill>
                  <a:srgbClr val="047BC1"/>
                </a:solidFill>
                <a:latin typeface="Calibri" panose="020F0502020204030204" pitchFamily="34" charset="0"/>
                <a:cs typeface="Calibri" panose="020F0502020204030204" pitchFamily="34" charset="0"/>
                <a:hlinkClick r:id="rId5"/>
              </a:rPr>
              <a:t>hqontario</a:t>
            </a:r>
            <a:r>
              <a:rPr lang="en-US" b="0">
                <a:solidFill>
                  <a:srgbClr val="047BC1"/>
                </a:solidFill>
                <a:latin typeface="Calibri" panose="020F0502020204030204" pitchFamily="34" charset="0"/>
                <a:cs typeface="Calibri" panose="020F0502020204030204" pitchFamily="34" charset="0"/>
                <a:hlinkClick r:id="rId5"/>
              </a:rPr>
              <a:t>.ca</a:t>
            </a:r>
            <a:endParaRPr lang="en-CA" b="0" u="none">
              <a:solidFill>
                <a:srgbClr val="047BC1"/>
              </a:solidFill>
              <a:latin typeface="Calibri" panose="020F0502020204030204" pitchFamily="34" charset="0"/>
              <a:cs typeface="Calibri" panose="020F0502020204030204" pitchFamily="34" charset="0"/>
            </a:endParaRPr>
          </a:p>
        </p:txBody>
      </p:sp>
      <p:sp>
        <p:nvSpPr>
          <p:cNvPr id="3" name="Footer Placeholder 1">
            <a:extLst>
              <a:ext uri="{FF2B5EF4-FFF2-40B4-BE49-F238E27FC236}">
                <a16:creationId xmlns:a16="http://schemas.microsoft.com/office/drawing/2014/main" id="{462D8978-0249-4F2E-0B66-4E8247AFD693}"/>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11</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2499699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Measurement guide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943100"/>
            <a:ext cx="5935133" cy="4533900"/>
          </a:xfrm>
        </p:spPr>
        <p:txBody>
          <a:bodyPr/>
          <a:lstStyle/>
          <a:p>
            <a:r>
              <a:rPr lang="en-US" sz="2800"/>
              <a:t>The </a:t>
            </a:r>
            <a:r>
              <a:rPr lang="en-US" sz="2800" b="1"/>
              <a:t>measurement guide </a:t>
            </a:r>
            <a:r>
              <a:rPr lang="en-US" sz="2800"/>
              <a:t>describes:</a:t>
            </a:r>
          </a:p>
          <a:p>
            <a:pPr marL="342900" indent="-342900">
              <a:buFont typeface="Arial" panose="020B0604020202020204" pitchFamily="34" charset="0"/>
              <a:buChar char="•"/>
            </a:pPr>
            <a:r>
              <a:rPr lang="en-US" sz="2800"/>
              <a:t>The measurement principles behind the quality indicators included in quality standards</a:t>
            </a:r>
          </a:p>
          <a:p>
            <a:pPr marL="342900" indent="-342900">
              <a:buFont typeface="Arial" panose="020B0604020202020204" pitchFamily="34" charset="0"/>
              <a:buChar char="•"/>
            </a:pPr>
            <a:r>
              <a:rPr lang="en-US" sz="2800"/>
              <a:t>The types of indicators included in quality standards</a:t>
            </a:r>
          </a:p>
          <a:p>
            <a:pPr marL="342900" indent="-342900">
              <a:buFont typeface="Arial" panose="020B0604020202020204" pitchFamily="34" charset="0"/>
              <a:buChar char="•"/>
            </a:pPr>
            <a:r>
              <a:rPr lang="en-US" sz="2800"/>
              <a:t>How local and provincial data are collected and measured </a:t>
            </a:r>
          </a:p>
          <a:p>
            <a:endParaRPr lang="en-US" sz="2800"/>
          </a:p>
        </p:txBody>
      </p:sp>
      <p:pic>
        <p:nvPicPr>
          <p:cNvPr id="9" name="Picture Placeholder 8" descr="Cover of the measurement guid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3"/>
          <a:srcRect l="826" r="826"/>
          <a:stretch/>
        </p:blipFill>
        <p:spPr>
          <a:xfrm>
            <a:off x="7505701" y="1262385"/>
            <a:ext cx="3296099" cy="4340446"/>
          </a:xfrm>
          <a:effectLst>
            <a:outerShdw blurRad="50800" dist="38100" dir="2700000" algn="tl" rotWithShape="0">
              <a:prstClr val="black">
                <a:alpha val="40000"/>
              </a:prstClr>
            </a:outerShdw>
          </a:effectLst>
        </p:spPr>
      </p:pic>
      <p:sp>
        <p:nvSpPr>
          <p:cNvPr id="2" name="Footer Placeholder 1">
            <a:extLst>
              <a:ext uri="{FF2B5EF4-FFF2-40B4-BE49-F238E27FC236}">
                <a16:creationId xmlns:a16="http://schemas.microsoft.com/office/drawing/2014/main" id="{6BA0D995-ADE9-EAE2-FDF7-BF2A4820A0A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12</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86015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Technical specifications</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en-US" dirty="0"/>
              <a:t>The </a:t>
            </a:r>
            <a:r>
              <a:rPr lang="en-US" b="1" dirty="0"/>
              <a:t>technical specifications </a:t>
            </a:r>
            <a:r>
              <a:rPr lang="en-US" dirty="0"/>
              <a:t>report </a:t>
            </a:r>
            <a:r>
              <a:rPr lang="en-US"/>
              <a:t>outlines </a:t>
            </a:r>
            <a:br>
              <a:rPr lang="en-US"/>
            </a:br>
            <a:r>
              <a:rPr lang="en-US"/>
              <a:t>2 types of </a:t>
            </a:r>
            <a:r>
              <a:rPr lang="en-US" dirty="0"/>
              <a:t>measurement:</a:t>
            </a:r>
          </a:p>
          <a:p>
            <a:pPr marL="342900" indent="-342900">
              <a:buFont typeface="Arial" panose="020B0604020202020204" pitchFamily="34" charset="0"/>
              <a:buChar char="•"/>
            </a:pPr>
            <a:r>
              <a:rPr lang="en-US" b="1" dirty="0"/>
              <a:t>Provincial measurement: </a:t>
            </a:r>
            <a:r>
              <a:rPr lang="en-US" dirty="0"/>
              <a:t>how we can monitor the progress being made to improve care on a provincial level </a:t>
            </a:r>
            <a:endParaRPr lang="en-US" dirty="0">
              <a:cs typeface="Calibri"/>
            </a:endParaRPr>
          </a:p>
          <a:p>
            <a:pPr marL="342900" indent="-342900">
              <a:buFont typeface="Arial" panose="020B0604020202020204" pitchFamily="34" charset="0"/>
              <a:buChar char="•"/>
            </a:pPr>
            <a:r>
              <a:rPr lang="en-US" b="1" dirty="0"/>
              <a:t>Local measurement: </a:t>
            </a:r>
            <a:r>
              <a:rPr lang="en-US" dirty="0"/>
              <a:t>what you can do </a:t>
            </a:r>
            <a:br>
              <a:rPr lang="en-US"/>
            </a:br>
            <a:r>
              <a:rPr lang="en-US" dirty="0"/>
              <a:t>to assess the quality of care that you </a:t>
            </a:r>
            <a:br>
              <a:rPr lang="en-US" dirty="0"/>
            </a:br>
            <a:r>
              <a:rPr lang="en-US" dirty="0"/>
              <a:t>provide locally</a:t>
            </a:r>
            <a:endParaRPr lang="en-US" dirty="0">
              <a:cs typeface="Calibri"/>
            </a:endParaRPr>
          </a:p>
        </p:txBody>
      </p:sp>
      <p:pic>
        <p:nvPicPr>
          <p:cNvPr id="3" name="Picture Placeholder 3" descr="Cover of the technical specifications">
            <a:extLst>
              <a:ext uri="{FF2B5EF4-FFF2-40B4-BE49-F238E27FC236}">
                <a16:creationId xmlns:a16="http://schemas.microsoft.com/office/drawing/2014/main" id="{2FD6B7E8-BB3E-F613-4866-485F75E4FBFF}"/>
              </a:ext>
            </a:extLst>
          </p:cNvPr>
          <p:cNvPicPr>
            <a:picLocks noGrp="1" noChangeAspect="1"/>
          </p:cNvPicPr>
          <p:nvPr>
            <p:ph type="pic" sz="quarter" idx="11"/>
          </p:nvPr>
        </p:nvPicPr>
        <p:blipFill>
          <a:blip r:embed="rId3"/>
          <a:srcRect l="892" r="892"/>
          <a:stretch/>
        </p:blipFill>
        <p:spPr>
          <a:xfrm>
            <a:off x="7474235" y="1226077"/>
            <a:ext cx="3353718" cy="4393119"/>
          </a:xfrm>
          <a:effectLst>
            <a:outerShdw blurRad="50800" dist="38100" dir="2700000" algn="tl" rotWithShape="0">
              <a:prstClr val="black">
                <a:alpha val="40000"/>
              </a:prstClr>
            </a:outerShdw>
          </a:effectLst>
        </p:spPr>
      </p:pic>
      <p:sp>
        <p:nvSpPr>
          <p:cNvPr id="4" name="Footer Placeholder 1">
            <a:extLst>
              <a:ext uri="{FF2B5EF4-FFF2-40B4-BE49-F238E27FC236}">
                <a16:creationId xmlns:a16="http://schemas.microsoft.com/office/drawing/2014/main" id="{B97434D7-1035-2EEB-198F-A0D92CB79DC4}"/>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13</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268752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7600" b="0" i="0" u="none" strike="noStrike" kern="1200" cap="none" spc="0" normalizeH="0" baseline="0" noProof="0">
                <a:ln>
                  <a:noFill/>
                </a:ln>
                <a:solidFill>
                  <a:schemeClr val="bg1"/>
                </a:solidFill>
                <a:effectLst/>
                <a:uLnTx/>
                <a:uFillTx/>
                <a:latin typeface="+mn-lt"/>
                <a:ea typeface="+mn-ea"/>
                <a:cs typeface="+mn-cs"/>
              </a:rPr>
              <a:t>Why do we need a </a:t>
            </a:r>
            <a:br>
              <a:rPr kumimoji="0" lang="en-US" sz="7600" b="0" i="0" u="none" strike="noStrike" kern="1200" cap="none" spc="0" normalizeH="0" baseline="0" noProof="0">
                <a:ln>
                  <a:noFill/>
                </a:ln>
                <a:solidFill>
                  <a:schemeClr val="bg1"/>
                </a:solidFill>
                <a:effectLst/>
                <a:uLnTx/>
                <a:uFillTx/>
                <a:latin typeface="+mn-lt"/>
                <a:ea typeface="+mn-ea"/>
                <a:cs typeface="+mn-cs"/>
              </a:rPr>
            </a:br>
            <a:r>
              <a:rPr kumimoji="0" lang="en-US" sz="7600" b="0" i="0" u="none" strike="noStrike" kern="1200" cap="none" spc="0" normalizeH="0" baseline="0" noProof="0">
                <a:ln>
                  <a:noFill/>
                </a:ln>
                <a:solidFill>
                  <a:schemeClr val="bg1"/>
                </a:solidFill>
                <a:effectLst/>
                <a:uLnTx/>
                <a:uFillTx/>
                <a:latin typeface="+mn-lt"/>
                <a:ea typeface="+mn-ea"/>
                <a:cs typeface="+mn-cs"/>
              </a:rPr>
              <a:t>quality standard for palliative care?</a:t>
            </a:r>
          </a:p>
        </p:txBody>
      </p:sp>
    </p:spTree>
    <p:extLst>
      <p:ext uri="{BB962C8B-B14F-4D97-AF65-F5344CB8AC3E}">
        <p14:creationId xmlns:p14="http://schemas.microsoft.com/office/powerpoint/2010/main" val="345027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F9435-B5EC-7C40-9C4A-D8A64BB671F7}"/>
              </a:ext>
            </a:extLst>
          </p:cNvPr>
          <p:cNvSpPr>
            <a:spLocks noGrp="1"/>
          </p:cNvSpPr>
          <p:nvPr>
            <p:ph type="title"/>
          </p:nvPr>
        </p:nvSpPr>
        <p:spPr/>
        <p:txBody>
          <a:bodyPr/>
          <a:lstStyle/>
          <a:p>
            <a:r>
              <a:rPr lang="en-US">
                <a:latin typeface="Calibri"/>
                <a:ea typeface="Calibri"/>
                <a:cs typeface="Calibri"/>
              </a:rPr>
              <a:t>Areas for improvement in palliative care</a:t>
            </a:r>
            <a:endParaRPr lang="en-US"/>
          </a:p>
        </p:txBody>
      </p:sp>
      <p:sp>
        <p:nvSpPr>
          <p:cNvPr id="4" name="Text Placeholder 3">
            <a:extLst>
              <a:ext uri="{FF2B5EF4-FFF2-40B4-BE49-F238E27FC236}">
                <a16:creationId xmlns:a16="http://schemas.microsoft.com/office/drawing/2014/main" id="{359962CC-C057-CDA9-DEEB-8D25FE902900}"/>
              </a:ext>
            </a:extLst>
          </p:cNvPr>
          <p:cNvSpPr>
            <a:spLocks noGrp="1"/>
          </p:cNvSpPr>
          <p:nvPr>
            <p:ph type="body" sz="quarter" idx="11"/>
          </p:nvPr>
        </p:nvSpPr>
        <p:spPr>
          <a:xfrm>
            <a:off x="533399" y="1822450"/>
            <a:ext cx="11203075" cy="4533900"/>
          </a:xfrm>
        </p:spPr>
        <p:txBody>
          <a:bodyPr vert="horz" lIns="0" tIns="0" rIns="0" bIns="0" numCol="1" spcCol="457200" rtlCol="0" anchor="t">
            <a:noAutofit/>
          </a:bodyPr>
          <a:lstStyle/>
          <a:p>
            <a:pPr marL="457200" indent="-457200">
              <a:buFont typeface="Arial" panose="020B0604020202020204" pitchFamily="34" charset="0"/>
              <a:buChar char="•"/>
            </a:pPr>
            <a:r>
              <a:rPr lang="en-CA" sz="2800" dirty="0">
                <a:effectLst/>
                <a:latin typeface="Calibri"/>
                <a:ea typeface="Calibri"/>
                <a:cs typeface="Arial"/>
              </a:rPr>
              <a:t>Despite the clear benefits of palliative care, there are many gaps in its delivery in Ontario, including access to palliative care services</a:t>
            </a:r>
            <a:endParaRPr lang="en-US" dirty="0">
              <a:latin typeface="Calibri"/>
              <a:ea typeface="Calibri"/>
              <a:cs typeface="Arial"/>
            </a:endParaRPr>
          </a:p>
          <a:p>
            <a:pPr marL="457200" indent="-457200">
              <a:buFont typeface="Arial" panose="020B0604020202020204" pitchFamily="34" charset="0"/>
              <a:buChar char="•"/>
            </a:pPr>
            <a:r>
              <a:rPr lang="en-CA" sz="2800" dirty="0">
                <a:effectLst/>
                <a:latin typeface="Calibri"/>
                <a:ea typeface="Calibri"/>
                <a:cs typeface="Arial"/>
              </a:rPr>
              <a:t>Of the 103,400 community-dwelling people who died in Ontario </a:t>
            </a:r>
            <a:br>
              <a:rPr lang="en-CA" sz="2800" dirty="0">
                <a:effectLst/>
                <a:latin typeface="Calibri"/>
                <a:ea typeface="Calibri"/>
                <a:cs typeface="Arial"/>
              </a:rPr>
            </a:br>
            <a:r>
              <a:rPr lang="en-CA" sz="2800" dirty="0">
                <a:effectLst/>
                <a:latin typeface="Calibri"/>
                <a:ea typeface="Calibri"/>
                <a:cs typeface="Arial"/>
              </a:rPr>
              <a:t>in 2021/22</a:t>
            </a:r>
            <a:r>
              <a:rPr lang="en-CA" sz="2800" dirty="0">
                <a:latin typeface="Calibri"/>
                <a:ea typeface="Calibri"/>
                <a:cs typeface="Arial"/>
              </a:rPr>
              <a:t>: </a:t>
            </a:r>
          </a:p>
          <a:p>
            <a:endParaRPr lang="en-CA" dirty="0"/>
          </a:p>
          <a:p>
            <a:pPr lvl="5" indent="0">
              <a:buNone/>
            </a:pPr>
            <a:r>
              <a:rPr lang="en-CA" sz="2400" dirty="0">
                <a:latin typeface="Calibri" panose="020F0502020204030204" pitchFamily="34" charset="0"/>
                <a:ea typeface="Calibri" panose="020F0502020204030204" pitchFamily="34" charset="0"/>
                <a:cs typeface="Arial" panose="020B0604020202020204" pitchFamily="34" charset="0"/>
              </a:rPr>
              <a:t>A</a:t>
            </a:r>
            <a:r>
              <a:rPr lang="en-CA" sz="2400" dirty="0">
                <a:effectLst/>
                <a:latin typeface="Calibri" panose="020F0502020204030204" pitchFamily="34" charset="0"/>
                <a:ea typeface="Calibri" panose="020F0502020204030204" pitchFamily="34" charset="0"/>
                <a:cs typeface="Arial" panose="020B0604020202020204" pitchFamily="34" charset="0"/>
              </a:rPr>
              <a:t>pproximately 67,700 (65%) received palliative care services on at least </a:t>
            </a:r>
            <a:br>
              <a:rPr lang="en-CA" sz="2400" dirty="0">
                <a:effectLst/>
                <a:latin typeface="Calibri" panose="020F0502020204030204" pitchFamily="34" charset="0"/>
                <a:ea typeface="Calibri" panose="020F0502020204030204" pitchFamily="34" charset="0"/>
                <a:cs typeface="Arial" panose="020B0604020202020204" pitchFamily="34" charset="0"/>
              </a:rPr>
            </a:br>
            <a:r>
              <a:rPr lang="en-CA" sz="2400" dirty="0">
                <a:effectLst/>
                <a:latin typeface="Calibri" panose="020F0502020204030204" pitchFamily="34" charset="0"/>
                <a:ea typeface="Calibri" panose="020F0502020204030204" pitchFamily="34" charset="0"/>
                <a:cs typeface="Arial" panose="020B0604020202020204" pitchFamily="34" charset="0"/>
              </a:rPr>
              <a:t>1 occasion in their last 12 months of life</a:t>
            </a:r>
          </a:p>
          <a:p>
            <a:pPr marL="1143000" lvl="5" indent="0">
              <a:buNone/>
            </a:pPr>
            <a:endParaRPr lang="en-CA" sz="2400" dirty="0">
              <a:effectLst/>
              <a:latin typeface="Calibri" panose="020F0502020204030204" pitchFamily="34" charset="0"/>
              <a:ea typeface="Calibri" panose="020F0502020204030204" pitchFamily="34" charset="0"/>
              <a:cs typeface="Arial" panose="020B0604020202020204" pitchFamily="34" charset="0"/>
            </a:endParaRPr>
          </a:p>
          <a:p>
            <a:pPr lvl="5" indent="0">
              <a:buNone/>
            </a:pPr>
            <a:r>
              <a:rPr lang="en-CA" sz="2400" dirty="0">
                <a:effectLst/>
                <a:latin typeface="Calibri" panose="020F0502020204030204" pitchFamily="34" charset="0"/>
                <a:ea typeface="Calibri" panose="020F0502020204030204" pitchFamily="34" charset="0"/>
                <a:cs typeface="Arial" panose="020B0604020202020204" pitchFamily="34" charset="0"/>
              </a:rPr>
              <a:t>A third (33.8%) received physician home visits, palliative home care, </a:t>
            </a:r>
            <a:br>
              <a:rPr lang="en-CA" sz="2400" dirty="0">
                <a:effectLst/>
                <a:latin typeface="Calibri" panose="020F0502020204030204" pitchFamily="34" charset="0"/>
                <a:ea typeface="Calibri" panose="020F0502020204030204" pitchFamily="34" charset="0"/>
                <a:cs typeface="Arial" panose="020B0604020202020204" pitchFamily="34" charset="0"/>
              </a:rPr>
            </a:br>
            <a:r>
              <a:rPr lang="en-CA" sz="2400" dirty="0">
                <a:effectLst/>
                <a:latin typeface="Calibri" panose="020F0502020204030204" pitchFamily="34" charset="0"/>
                <a:ea typeface="Calibri" panose="020F0502020204030204" pitchFamily="34" charset="0"/>
                <a:cs typeface="Arial" panose="020B0604020202020204" pitchFamily="34" charset="0"/>
              </a:rPr>
              <a:t>or both in their last 90 days of life </a:t>
            </a:r>
            <a:endParaRPr lang="en-US" sz="2800" dirty="0"/>
          </a:p>
        </p:txBody>
      </p:sp>
      <p:graphicFrame>
        <p:nvGraphicFramePr>
          <p:cNvPr id="7" name="Chart 6">
            <a:extLst>
              <a:ext uri="{FF2B5EF4-FFF2-40B4-BE49-F238E27FC236}">
                <a16:creationId xmlns:a16="http://schemas.microsoft.com/office/drawing/2014/main" id="{302B61F5-EA7D-C6C4-3F0F-6F9EFACC5C2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1604054"/>
              </p:ext>
            </p:extLst>
          </p:nvPr>
        </p:nvGraphicFramePr>
        <p:xfrm>
          <a:off x="531154" y="3615863"/>
          <a:ext cx="1505097" cy="17470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E65758D8-0A77-ECFC-F3F6-D45D9FE6926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8413084"/>
              </p:ext>
            </p:extLst>
          </p:nvPr>
        </p:nvGraphicFramePr>
        <p:xfrm>
          <a:off x="531154" y="4751087"/>
          <a:ext cx="1505097" cy="1747086"/>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F148DE6E-07DD-41BA-58B6-19DDE5E4416A}"/>
              </a:ext>
            </a:extLst>
          </p:cNvPr>
          <p:cNvSpPr txBox="1"/>
          <p:nvPr/>
        </p:nvSpPr>
        <p:spPr>
          <a:xfrm>
            <a:off x="533400" y="6475005"/>
            <a:ext cx="10241280" cy="237310"/>
          </a:xfrm>
          <a:prstGeom prst="rect">
            <a:avLst/>
          </a:prstGeom>
          <a:noFill/>
        </p:spPr>
        <p:txBody>
          <a:bodyPr wrap="square" lIns="0" tIns="0" rIns="0" bIns="0" rtlCol="0" anchor="t" anchorCtr="0">
            <a:noAutofit/>
          </a:bodyPr>
          <a:lstStyle/>
          <a:p>
            <a:pPr algn="l" fontAlgn="t"/>
            <a:r>
              <a:rPr lang="en-CA" sz="1100" dirty="0">
                <a:latin typeface="Calibri" panose="020F0502020204030204" pitchFamily="34" charset="0"/>
                <a:ea typeface="Calibri" panose="020F0502020204030204" pitchFamily="34" charset="0"/>
                <a:cs typeface="Arial" panose="020B0604020202020204" pitchFamily="34" charset="0"/>
              </a:rPr>
              <a:t>Source: </a:t>
            </a:r>
            <a:r>
              <a:rPr lang="en-CA" sz="1100" dirty="0">
                <a:effectLst/>
                <a:latin typeface="Calibri" panose="020F0502020204030204" pitchFamily="34" charset="0"/>
                <a:ea typeface="Calibri" panose="020F0502020204030204" pitchFamily="34" charset="0"/>
                <a:cs typeface="Arial" panose="020B0604020202020204" pitchFamily="34" charset="0"/>
              </a:rPr>
              <a:t>Regional Profiles Tool and Performance Summary Report, Ontario Palliative Care Network, 2023.</a:t>
            </a:r>
            <a:endParaRPr lang="en-US" sz="1100" dirty="0">
              <a:ea typeface="MS PGothic"/>
              <a:cs typeface="Calibri"/>
            </a:endParaRPr>
          </a:p>
        </p:txBody>
      </p:sp>
      <p:sp>
        <p:nvSpPr>
          <p:cNvPr id="6" name="Footer Placeholder 1">
            <a:extLst>
              <a:ext uri="{FF2B5EF4-FFF2-40B4-BE49-F238E27FC236}">
                <a16:creationId xmlns:a16="http://schemas.microsoft.com/office/drawing/2014/main" id="{87BF8142-8F39-DB5D-D157-6DC5892E26F2}"/>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15</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2214125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162BDC-B064-1C01-5976-81CEF1492111}"/>
              </a:ext>
            </a:extLst>
          </p:cNvPr>
          <p:cNvSpPr>
            <a:spLocks noGrp="1"/>
          </p:cNvSpPr>
          <p:nvPr>
            <p:ph type="title"/>
          </p:nvPr>
        </p:nvSpPr>
        <p:spPr>
          <a:xfrm>
            <a:off x="552450" y="320664"/>
            <a:ext cx="11087100" cy="697541"/>
          </a:xfrm>
        </p:spPr>
        <p:txBody>
          <a:bodyPr/>
          <a:lstStyle/>
          <a:p>
            <a:r>
              <a:rPr lang="en-US" sz="2000" dirty="0">
                <a:effectLst/>
                <a:latin typeface="Segoe UI"/>
                <a:cs typeface="Calibri"/>
              </a:rPr>
              <a:t>Although the number of people in Ontario who received home care service visits in their </a:t>
            </a:r>
            <a:br>
              <a:rPr lang="en-US" sz="2000" dirty="0">
                <a:effectLst/>
                <a:latin typeface="Segoe UI"/>
                <a:cs typeface="Calibri"/>
              </a:rPr>
            </a:br>
            <a:r>
              <a:rPr lang="en-US" sz="2000" dirty="0">
                <a:effectLst/>
                <a:latin typeface="Segoe UI"/>
                <a:cs typeface="Calibri"/>
              </a:rPr>
              <a:t>last 30 days of life has increased over time, the percentage of people receiving these visits has remained stable</a:t>
            </a:r>
            <a:endParaRPr lang="en-US" sz="2800" dirty="0">
              <a:latin typeface="Segoe UI"/>
              <a:cs typeface="Calibri"/>
            </a:endParaRPr>
          </a:p>
        </p:txBody>
      </p:sp>
      <p:sp>
        <p:nvSpPr>
          <p:cNvPr id="3" name="TextBox 2">
            <a:extLst>
              <a:ext uri="{FF2B5EF4-FFF2-40B4-BE49-F238E27FC236}">
                <a16:creationId xmlns:a16="http://schemas.microsoft.com/office/drawing/2014/main" id="{08801BBA-7045-D045-5149-74DF6D42F86F}"/>
              </a:ext>
            </a:extLst>
          </p:cNvPr>
          <p:cNvSpPr txBox="1"/>
          <p:nvPr/>
        </p:nvSpPr>
        <p:spPr>
          <a:xfrm>
            <a:off x="901542" y="1432202"/>
            <a:ext cx="10622083" cy="400110"/>
          </a:xfrm>
          <a:prstGeom prst="rect">
            <a:avLst/>
          </a:prstGeom>
          <a:noFill/>
        </p:spPr>
        <p:txBody>
          <a:bodyPr wrap="square" rtlCol="0">
            <a:spAutoFit/>
          </a:bodyPr>
          <a:lstStyle/>
          <a:p>
            <a:pPr algn="ctr"/>
            <a:r>
              <a:rPr lang="en-US" sz="2000" b="1" u="none" kern="0">
                <a:solidFill>
                  <a:srgbClr val="000000"/>
                </a:solidFill>
                <a:latin typeface="Calibri" panose="020F0502020204030204" pitchFamily="34" charset="0"/>
                <a:cs typeface="Calibri" panose="020F0502020204030204" pitchFamily="34" charset="0"/>
              </a:rPr>
              <a:t>Percentage of people who received home care service visits in their last 30 days of life in Ontario</a:t>
            </a:r>
          </a:p>
        </p:txBody>
      </p:sp>
      <p:graphicFrame>
        <p:nvGraphicFramePr>
          <p:cNvPr id="5" name="Chart 4" descr="Bar graph showing that the percentage of people who received home care service visits in their last 30 days of life remained stable from 2016 to 2021">
            <a:extLst>
              <a:ext uri="{FF2B5EF4-FFF2-40B4-BE49-F238E27FC236}">
                <a16:creationId xmlns:a16="http://schemas.microsoft.com/office/drawing/2014/main" id="{88190BCC-7124-604A-A436-905DD92E76F7}"/>
              </a:ext>
            </a:extLst>
          </p:cNvPr>
          <p:cNvGraphicFramePr/>
          <p:nvPr>
            <p:extLst>
              <p:ext uri="{D42A27DB-BD31-4B8C-83A1-F6EECF244321}">
                <p14:modId xmlns:p14="http://schemas.microsoft.com/office/powerpoint/2010/main" val="3730999570"/>
              </p:ext>
            </p:extLst>
          </p:nvPr>
        </p:nvGraphicFramePr>
        <p:xfrm>
          <a:off x="901541" y="1484988"/>
          <a:ext cx="10622084" cy="452607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8308BCDD-7092-33C6-E13C-3F618B359848}"/>
              </a:ext>
            </a:extLst>
          </p:cNvPr>
          <p:cNvSpPr txBox="1">
            <a:spLocks/>
          </p:cNvSpPr>
          <p:nvPr/>
        </p:nvSpPr>
        <p:spPr>
          <a:xfrm>
            <a:off x="552449" y="6009409"/>
            <a:ext cx="9325081" cy="67710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defRPr/>
            </a:pPr>
            <a:r>
              <a:rPr lang="en-US" sz="1100" b="0" dirty="0">
                <a:latin typeface="Calibri" panose="020F0502020204030204" pitchFamily="34" charset="0"/>
                <a:cs typeface="Calibri" panose="020F0502020204030204" pitchFamily="34" charset="0"/>
              </a:rPr>
              <a:t>Notes: Crude rates. Only people who were not institutionalized are included in this indicator (i.e., those who were not in hospital or long-term care for the entirety of the 30 days prior to death).</a:t>
            </a:r>
          </a:p>
          <a:p>
            <a:pPr lvl="0">
              <a:spcAft>
                <a:spcPts val="0"/>
              </a:spcAft>
              <a:defRPr/>
            </a:pPr>
            <a:r>
              <a:rPr lang="en-US" sz="1100" b="0" dirty="0">
                <a:latin typeface="Calibri" panose="020F0502020204030204" pitchFamily="34" charset="0"/>
                <a:cs typeface="Calibri" panose="020F0502020204030204" pitchFamily="34" charset="0"/>
              </a:rPr>
              <a:t>Sources: Home Care Database, Resident Assessment Instrument (RAI)–Contact Assessment, RAI–Palliative Care, RAI–Home Care, National Ambulatory Care Reporting System, Continuing Care Reporting System and Ontario Health Insurance Plan; accessed via the Ontario Palliative Care Network.</a:t>
            </a:r>
            <a:endParaRPr lang="en-US" sz="1100" b="0" dirty="0">
              <a:highlight>
                <a:srgbClr val="FFFF00"/>
              </a:highlight>
              <a:latin typeface="Calibri" panose="020F0502020204030204" pitchFamily="34" charset="0"/>
              <a:cs typeface="Calibri" panose="020F0502020204030204" pitchFamily="34" charset="0"/>
            </a:endParaRPr>
          </a:p>
        </p:txBody>
      </p:sp>
      <p:sp>
        <p:nvSpPr>
          <p:cNvPr id="6" name="Footer Placeholder 1">
            <a:extLst>
              <a:ext uri="{FF2B5EF4-FFF2-40B4-BE49-F238E27FC236}">
                <a16:creationId xmlns:a16="http://schemas.microsoft.com/office/drawing/2014/main" id="{A1D4B212-E9F0-C4CA-6734-34B52B1C3444}"/>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16</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3190618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AE68E8-3AF3-9450-4AC9-84AF8BF04C2B}"/>
              </a:ext>
            </a:extLst>
          </p:cNvPr>
          <p:cNvSpPr>
            <a:spLocks noGrp="1"/>
          </p:cNvSpPr>
          <p:nvPr>
            <p:ph type="title"/>
          </p:nvPr>
        </p:nvSpPr>
        <p:spPr>
          <a:xfrm>
            <a:off x="553156" y="316994"/>
            <a:ext cx="11216752" cy="697541"/>
          </a:xfrm>
        </p:spPr>
        <p:txBody>
          <a:bodyPr/>
          <a:lstStyle/>
          <a:p>
            <a:br>
              <a:rPr lang="en-US" sz="2200"/>
            </a:br>
            <a:r>
              <a:rPr lang="en-US" sz="2200">
                <a:latin typeface="Calibri"/>
                <a:ea typeface="MS PGothic"/>
                <a:cs typeface="Calibri"/>
              </a:rPr>
              <a:t>Areas in Ontario with increased material deprivation (a dimension of marginalization) </a:t>
            </a:r>
            <a:br>
              <a:rPr lang="en-US" sz="2200">
                <a:latin typeface="Calibri"/>
                <a:ea typeface="MS PGothic"/>
                <a:cs typeface="Calibri"/>
              </a:rPr>
            </a:br>
            <a:r>
              <a:rPr lang="en-US" sz="2200">
                <a:latin typeface="Calibri"/>
                <a:ea typeface="MS PGothic"/>
                <a:cs typeface="Calibri"/>
              </a:rPr>
              <a:t>are associated with lower rates of physician home visits and palliative home care in people’s </a:t>
            </a:r>
            <a:br>
              <a:rPr lang="en-US" sz="2200">
                <a:latin typeface="Calibri"/>
                <a:ea typeface="MS PGothic"/>
                <a:cs typeface="Calibri"/>
              </a:rPr>
            </a:br>
            <a:r>
              <a:rPr lang="en-US" sz="2200">
                <a:latin typeface="Calibri"/>
                <a:ea typeface="MS PGothic"/>
                <a:cs typeface="Calibri"/>
              </a:rPr>
              <a:t>last 90 days of life</a:t>
            </a:r>
            <a:br>
              <a:rPr lang="en-US" sz="2200" b="1" i="0">
                <a:solidFill>
                  <a:schemeClr val="tx1"/>
                </a:solidFill>
                <a:latin typeface="Calibri" panose="020F0502020204030204" pitchFamily="34" charset="0"/>
                <a:cs typeface="Calibri" panose="020F0502020204030204" pitchFamily="34" charset="0"/>
              </a:rPr>
            </a:br>
            <a:endParaRPr lang="en-US" sz="2200"/>
          </a:p>
        </p:txBody>
      </p:sp>
      <p:sp>
        <p:nvSpPr>
          <p:cNvPr id="4" name="TextBox 3">
            <a:extLst>
              <a:ext uri="{FF2B5EF4-FFF2-40B4-BE49-F238E27FC236}">
                <a16:creationId xmlns:a16="http://schemas.microsoft.com/office/drawing/2014/main" id="{3BAC3096-2172-B302-668F-1F822C7F5815}"/>
              </a:ext>
            </a:extLst>
          </p:cNvPr>
          <p:cNvSpPr txBox="1"/>
          <p:nvPr/>
        </p:nvSpPr>
        <p:spPr>
          <a:xfrm>
            <a:off x="682808" y="1402697"/>
            <a:ext cx="10540249" cy="707886"/>
          </a:xfrm>
          <a:prstGeom prst="rect">
            <a:avLst/>
          </a:prstGeom>
          <a:noFill/>
        </p:spPr>
        <p:txBody>
          <a:bodyPr wrap="square" rtlCol="0">
            <a:spAutoFit/>
          </a:bodyPr>
          <a:lstStyle/>
          <a:p>
            <a:pPr algn="ctr"/>
            <a:r>
              <a:rPr lang="en-US" sz="2000" b="1" u="none" kern="0">
                <a:solidFill>
                  <a:srgbClr val="000000"/>
                </a:solidFill>
                <a:latin typeface="Calibri" panose="020F0502020204030204" pitchFamily="34" charset="0"/>
                <a:cs typeface="Calibri" panose="020F0502020204030204" pitchFamily="34" charset="0"/>
              </a:rPr>
              <a:t>Percentage of community-dwelling people who died and who received physician home visits and/or palliative home care in their last 90 days of life, by material deprivation quintile, 2022/23</a:t>
            </a:r>
          </a:p>
        </p:txBody>
      </p:sp>
      <p:graphicFrame>
        <p:nvGraphicFramePr>
          <p:cNvPr id="3" name="Chart 2" descr="Bar graph showing that compared to people with less material deprivation, people with more material deprivation received fewer physician home visits and less palliative home care in their last 90 days of life">
            <a:extLst>
              <a:ext uri="{FF2B5EF4-FFF2-40B4-BE49-F238E27FC236}">
                <a16:creationId xmlns:a16="http://schemas.microsoft.com/office/drawing/2014/main" id="{9A2DBFC6-9A33-2302-1774-3FB1DDDCBB18}"/>
              </a:ext>
            </a:extLst>
          </p:cNvPr>
          <p:cNvGraphicFramePr/>
          <p:nvPr>
            <p:extLst>
              <p:ext uri="{D42A27DB-BD31-4B8C-83A1-F6EECF244321}">
                <p14:modId xmlns:p14="http://schemas.microsoft.com/office/powerpoint/2010/main" val="3808404347"/>
              </p:ext>
            </p:extLst>
          </p:nvPr>
        </p:nvGraphicFramePr>
        <p:xfrm>
          <a:off x="682808" y="1815819"/>
          <a:ext cx="11087100" cy="3919265"/>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Box 29">
            <a:extLst>
              <a:ext uri="{FF2B5EF4-FFF2-40B4-BE49-F238E27FC236}">
                <a16:creationId xmlns:a16="http://schemas.microsoft.com/office/drawing/2014/main" id="{EFC68A22-2A50-B8A6-F667-0B5119585A30}"/>
              </a:ext>
            </a:extLst>
          </p:cNvPr>
          <p:cNvSpPr txBox="1"/>
          <p:nvPr/>
        </p:nvSpPr>
        <p:spPr>
          <a:xfrm>
            <a:off x="553156" y="6116556"/>
            <a:ext cx="10424495" cy="600164"/>
          </a:xfrm>
          <a:prstGeom prst="rect">
            <a:avLst/>
          </a:prstGeom>
          <a:noFill/>
        </p:spPr>
        <p:txBody>
          <a:bodyPr wrap="square">
            <a:spAutoFit/>
          </a:bodyPr>
          <a:lstStyle/>
          <a:p>
            <a:pPr>
              <a:defRPr/>
            </a:pPr>
            <a:r>
              <a:rPr lang="en-US" sz="1100" b="0">
                <a:latin typeface="Calibri" panose="020F0502020204030204" pitchFamily="34" charset="0"/>
                <a:cs typeface="Calibri" panose="020F0502020204030204" pitchFamily="34" charset="0"/>
              </a:rPr>
              <a:t>Notes: Crude rates. Based on the average of 4 fiscal </a:t>
            </a:r>
            <a:r>
              <a:rPr lang="en-CA" sz="1100" b="0">
                <a:latin typeface="Calibri" panose="020F0502020204030204" pitchFamily="34" charset="0"/>
                <a:cs typeface="Calibri" panose="020F0502020204030204" pitchFamily="34" charset="0"/>
              </a:rPr>
              <a:t>quarters</a:t>
            </a:r>
            <a:r>
              <a:rPr lang="en-US" sz="1100" b="0">
                <a:latin typeface="Calibri" panose="020F0502020204030204" pitchFamily="34" charset="0"/>
                <a:cs typeface="Calibri" panose="020F0502020204030204" pitchFamily="34" charset="0"/>
              </a:rPr>
              <a:t>. Material deprivation is measured at a geographic level and can reflect marginalization within a </a:t>
            </a:r>
            <a:r>
              <a:rPr lang="en-CA" sz="1100" b="0">
                <a:latin typeface="Calibri" panose="020F0502020204030204" pitchFamily="34" charset="0"/>
                <a:cs typeface="Calibri" panose="020F0502020204030204" pitchFamily="34" charset="0"/>
              </a:rPr>
              <a:t>neighbourhood</a:t>
            </a:r>
            <a:r>
              <a:rPr lang="en-US" sz="1100" b="0">
                <a:latin typeface="Calibri" panose="020F0502020204030204" pitchFamily="34" charset="0"/>
                <a:cs typeface="Calibri" panose="020F0502020204030204" pitchFamily="34" charset="0"/>
              </a:rPr>
              <a:t>. </a:t>
            </a:r>
          </a:p>
          <a:p>
            <a:pPr lvl="0">
              <a:defRPr/>
            </a:pPr>
            <a:r>
              <a:rPr lang="en-US" sz="1100" b="0">
                <a:latin typeface="Calibri" panose="020F0502020204030204" pitchFamily="34" charset="0"/>
                <a:cs typeface="Calibri" panose="020F0502020204030204" pitchFamily="34" charset="0"/>
              </a:rPr>
              <a:t>Sources: Registered Persons Database, Discharge Abstract Database, National Ambulatory Care Reporting System, Continuing Care Reporting System and Ontario Health Insurance Plan, National Rehabilitation Reporting System, Ontario Mental Health Reporting System, Ontario Marginalization Index; accessed via the Ontario Palliative Care Network. </a:t>
            </a:r>
          </a:p>
        </p:txBody>
      </p:sp>
      <p:sp>
        <p:nvSpPr>
          <p:cNvPr id="5" name="TextBox 4">
            <a:extLst>
              <a:ext uri="{FF2B5EF4-FFF2-40B4-BE49-F238E27FC236}">
                <a16:creationId xmlns:a16="http://schemas.microsoft.com/office/drawing/2014/main" id="{B8E617E5-2E96-8603-79F1-583740BBAFCB}"/>
              </a:ext>
              <a:ext uri="{C183D7F6-B498-43B3-948B-1728B52AA6E4}">
                <adec:decorative xmlns:adec="http://schemas.microsoft.com/office/drawing/2017/decorative" val="1"/>
              </a:ext>
            </a:extLst>
          </p:cNvPr>
          <p:cNvSpPr txBox="1"/>
          <p:nvPr/>
        </p:nvSpPr>
        <p:spPr>
          <a:xfrm>
            <a:off x="2993235" y="5735084"/>
            <a:ext cx="1712786" cy="298772"/>
          </a:xfrm>
          <a:prstGeom prst="rect">
            <a:avLst/>
          </a:prstGeom>
          <a:noFill/>
        </p:spPr>
        <p:txBody>
          <a:bodyPr wrap="none" lIns="0" tIns="0" rIns="0" bIns="0" rtlCol="0" anchor="t" anchorCtr="0">
            <a:noAutofit/>
          </a:bodyPr>
          <a:lstStyle/>
          <a:p>
            <a:pPr algn="l" fontAlgn="t"/>
            <a:r>
              <a:rPr lang="en-US" sz="1600">
                <a:latin typeface="Calibri" panose="020F0502020204030204" pitchFamily="34" charset="0"/>
                <a:ea typeface="MS PGothic"/>
                <a:cs typeface="Calibri" panose="020F0502020204030204" pitchFamily="34" charset="0"/>
              </a:rPr>
              <a:t>Percentage who received physician home visits and/or palliative home care</a:t>
            </a:r>
          </a:p>
        </p:txBody>
      </p:sp>
      <p:sp>
        <p:nvSpPr>
          <p:cNvPr id="6" name="TextBox 5">
            <a:extLst>
              <a:ext uri="{FF2B5EF4-FFF2-40B4-BE49-F238E27FC236}">
                <a16:creationId xmlns:a16="http://schemas.microsoft.com/office/drawing/2014/main" id="{7617F4E3-CEC3-4F09-6165-58BBEF655B65}"/>
              </a:ext>
              <a:ext uri="{C183D7F6-B498-43B3-948B-1728B52AA6E4}">
                <adec:decorative xmlns:adec="http://schemas.microsoft.com/office/drawing/2017/decorative" val="1"/>
              </a:ext>
            </a:extLst>
          </p:cNvPr>
          <p:cNvSpPr txBox="1"/>
          <p:nvPr/>
        </p:nvSpPr>
        <p:spPr>
          <a:xfrm rot="16200000">
            <a:off x="1215151" y="4081327"/>
            <a:ext cx="914400" cy="914400"/>
          </a:xfrm>
          <a:prstGeom prst="rect">
            <a:avLst/>
          </a:prstGeom>
          <a:noFill/>
        </p:spPr>
        <p:txBody>
          <a:bodyPr wrap="none" lIns="0" tIns="0" rIns="0" bIns="0" rtlCol="0" anchor="t" anchorCtr="0">
            <a:noAutofit/>
          </a:bodyPr>
          <a:lstStyle/>
          <a:p>
            <a:pPr algn="l" fontAlgn="t"/>
            <a:r>
              <a:rPr lang="en-US" sz="1600">
                <a:latin typeface="Calibri" panose="020F0502020204030204" pitchFamily="34" charset="0"/>
                <a:ea typeface="MS PGothic"/>
                <a:cs typeface="Calibri" panose="020F0502020204030204" pitchFamily="34" charset="0"/>
              </a:rPr>
              <a:t>Material deprivation quintile</a:t>
            </a:r>
          </a:p>
          <a:p>
            <a:pPr algn="l" fontAlgn="t"/>
            <a:endParaRPr lang="en-US">
              <a:ea typeface="MS PGothic"/>
              <a:cs typeface="Calibri"/>
            </a:endParaRPr>
          </a:p>
        </p:txBody>
      </p:sp>
      <p:sp>
        <p:nvSpPr>
          <p:cNvPr id="8" name="Footer Placeholder 1">
            <a:extLst>
              <a:ext uri="{FF2B5EF4-FFF2-40B4-BE49-F238E27FC236}">
                <a16:creationId xmlns:a16="http://schemas.microsoft.com/office/drawing/2014/main" id="{EA061F4E-40A2-3A65-FEFC-4BF970F83E63}"/>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17</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2905656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AE68E8-3AF3-9450-4AC9-84AF8BF04C2B}"/>
              </a:ext>
            </a:extLst>
          </p:cNvPr>
          <p:cNvSpPr>
            <a:spLocks noGrp="1"/>
          </p:cNvSpPr>
          <p:nvPr>
            <p:ph type="title"/>
          </p:nvPr>
        </p:nvSpPr>
        <p:spPr>
          <a:xfrm>
            <a:off x="571499" y="346534"/>
            <a:ext cx="11417865" cy="646331"/>
          </a:xfrm>
        </p:spPr>
        <p:txBody>
          <a:bodyPr/>
          <a:lstStyle/>
          <a:p>
            <a:br>
              <a:rPr lang="en-US" sz="2400" dirty="0"/>
            </a:br>
            <a:r>
              <a:rPr lang="en-US" sz="2400" dirty="0">
                <a:latin typeface="Calibri"/>
                <a:ea typeface="MS PGothic"/>
                <a:cs typeface="Calibri"/>
              </a:rPr>
              <a:t>Considerable variation exists in the percentage of community-dwelling people who died and who received physician home visit(s) and/or palliative home care in their last 90 days of life across Ontario Health Regions</a:t>
            </a:r>
            <a:br>
              <a:rPr lang="en-US" sz="2400" b="1" i="0" dirty="0">
                <a:solidFill>
                  <a:schemeClr val="tx1"/>
                </a:solidFill>
                <a:latin typeface="Calibri" panose="020F0502020204030204" pitchFamily="34" charset="0"/>
                <a:cs typeface="Calibri" panose="020F0502020204030204" pitchFamily="34" charset="0"/>
              </a:rPr>
            </a:br>
            <a:endParaRPr lang="en-US" sz="2400" dirty="0"/>
          </a:p>
        </p:txBody>
      </p:sp>
      <p:sp>
        <p:nvSpPr>
          <p:cNvPr id="4" name="TextBox 3">
            <a:extLst>
              <a:ext uri="{FF2B5EF4-FFF2-40B4-BE49-F238E27FC236}">
                <a16:creationId xmlns:a16="http://schemas.microsoft.com/office/drawing/2014/main" id="{E1177351-4A86-E309-A8C6-A054A4855DDA}"/>
              </a:ext>
            </a:extLst>
          </p:cNvPr>
          <p:cNvSpPr txBox="1"/>
          <p:nvPr/>
        </p:nvSpPr>
        <p:spPr>
          <a:xfrm>
            <a:off x="924026" y="1321508"/>
            <a:ext cx="10410280" cy="70788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u="none" kern="0">
                <a:solidFill>
                  <a:srgbClr val="000000"/>
                </a:solidFill>
                <a:latin typeface="Calibri" panose="020F0502020204030204" pitchFamily="34" charset="0"/>
                <a:cs typeface="Calibri" panose="020F0502020204030204" pitchFamily="34" charset="0"/>
              </a:rPr>
              <a:t>Percentage of community-dwelling people who died and who received physician home visit(s) and/or palliative home care in their last 90 days of life, by Ontario Health Region in 2022/23</a:t>
            </a:r>
          </a:p>
        </p:txBody>
      </p:sp>
      <p:graphicFrame>
        <p:nvGraphicFramePr>
          <p:cNvPr id="3" name="Chart 2" descr="Bar graph showing that access to physician home visits in the last 30 days of life varies by Ontario region">
            <a:extLst>
              <a:ext uri="{FF2B5EF4-FFF2-40B4-BE49-F238E27FC236}">
                <a16:creationId xmlns:a16="http://schemas.microsoft.com/office/drawing/2014/main" id="{D734231F-B176-BFA4-E01D-E4C6A54B49E7}"/>
              </a:ext>
            </a:extLst>
          </p:cNvPr>
          <p:cNvGraphicFramePr/>
          <p:nvPr>
            <p:extLst>
              <p:ext uri="{D42A27DB-BD31-4B8C-83A1-F6EECF244321}">
                <p14:modId xmlns:p14="http://schemas.microsoft.com/office/powerpoint/2010/main" val="1744548963"/>
              </p:ext>
            </p:extLst>
          </p:nvPr>
        </p:nvGraphicFramePr>
        <p:xfrm>
          <a:off x="716464" y="1815303"/>
          <a:ext cx="11277134" cy="4508825"/>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Box 29">
            <a:extLst>
              <a:ext uri="{FF2B5EF4-FFF2-40B4-BE49-F238E27FC236}">
                <a16:creationId xmlns:a16="http://schemas.microsoft.com/office/drawing/2014/main" id="{EFC68A22-2A50-B8A6-F667-0B5119585A30}"/>
              </a:ext>
            </a:extLst>
          </p:cNvPr>
          <p:cNvSpPr txBox="1"/>
          <p:nvPr/>
        </p:nvSpPr>
        <p:spPr>
          <a:xfrm>
            <a:off x="571499" y="6122288"/>
            <a:ext cx="10548057" cy="600164"/>
          </a:xfrm>
          <a:prstGeom prst="rect">
            <a:avLst/>
          </a:prstGeom>
          <a:noFill/>
        </p:spPr>
        <p:txBody>
          <a:bodyPr wrap="square" lIns="91440" tIns="45720" rIns="91440" bIns="45720" anchor="t">
            <a:spAutoFit/>
          </a:bodyPr>
          <a:lstStyle/>
          <a:p>
            <a:pPr>
              <a:defRPr/>
            </a:pPr>
            <a:r>
              <a:rPr lang="en-US" sz="1100" b="0">
                <a:latin typeface="Calibri" panose="020F0502020204030204" pitchFamily="34" charset="0"/>
                <a:cs typeface="Calibri" panose="020F0502020204030204" pitchFamily="34" charset="0"/>
              </a:rPr>
              <a:t>Note: Crude rates.</a:t>
            </a:r>
          </a:p>
          <a:p>
            <a:pPr lvl="0">
              <a:defRPr/>
            </a:pPr>
            <a:r>
              <a:rPr lang="en-US" sz="1100">
                <a:latin typeface="Calibri"/>
                <a:cs typeface="Calibri"/>
              </a:rPr>
              <a:t>Sources</a:t>
            </a:r>
            <a:r>
              <a:rPr lang="en-US" sz="1100" b="0">
                <a:latin typeface="Calibri"/>
                <a:cs typeface="Calibri"/>
              </a:rPr>
              <a:t>: Home Care Database, Resident Assessment Instrument (RAI)–Contact Assessment, RAI–Palliative Care, RAI–Home Care, National Ambulatory Care Reporting System, Continuing Care Reporting System and Ontario Health Insurance Plan; accessed via the Ontario Palliative Care Network.</a:t>
            </a:r>
          </a:p>
        </p:txBody>
      </p:sp>
      <p:sp>
        <p:nvSpPr>
          <p:cNvPr id="5" name="Footer Placeholder 1">
            <a:extLst>
              <a:ext uri="{FF2B5EF4-FFF2-40B4-BE49-F238E27FC236}">
                <a16:creationId xmlns:a16="http://schemas.microsoft.com/office/drawing/2014/main" id="{F1D30C5D-D96D-0422-A859-489CD9BE522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18</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2887958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AE68E8-3AF3-9450-4AC9-84AF8BF04C2B}"/>
              </a:ext>
            </a:extLst>
          </p:cNvPr>
          <p:cNvSpPr>
            <a:spLocks noGrp="1"/>
          </p:cNvSpPr>
          <p:nvPr>
            <p:ph type="title"/>
          </p:nvPr>
        </p:nvSpPr>
        <p:spPr>
          <a:xfrm>
            <a:off x="507314" y="341704"/>
            <a:ext cx="11444431" cy="681350"/>
          </a:xfrm>
        </p:spPr>
        <p:txBody>
          <a:bodyPr/>
          <a:lstStyle/>
          <a:p>
            <a:br>
              <a:rPr lang="en-US" sz="2800"/>
            </a:br>
            <a:r>
              <a:rPr lang="en-US" sz="2800"/>
              <a:t>The p</a:t>
            </a:r>
            <a:r>
              <a:rPr kumimoji="0" lang="en-US" sz="2800" i="0" u="none" strike="noStrike" kern="1200" cap="none" spc="0" normalizeH="0" baseline="0" noProof="0">
                <a:ln>
                  <a:noFill/>
                </a:ln>
                <a:solidFill>
                  <a:srgbClr val="000000"/>
                </a:solidFill>
                <a:effectLst/>
                <a:uLnTx/>
                <a:uFillTx/>
              </a:rPr>
              <a:t>ercentage of people</a:t>
            </a:r>
            <a:r>
              <a:rPr lang="en-US" sz="2800" kern="1200">
                <a:solidFill>
                  <a:srgbClr val="000000"/>
                </a:solidFill>
              </a:rPr>
              <a:t> who died in hospital has been decreasing over time, with a more notable decrease in 2020/21</a:t>
            </a:r>
            <a:br>
              <a:rPr lang="en-US" sz="2800" b="1" i="0">
                <a:solidFill>
                  <a:schemeClr val="tx1"/>
                </a:solidFill>
                <a:latin typeface="Calibri" panose="020F0502020204030204" pitchFamily="34" charset="0"/>
                <a:cs typeface="Calibri" panose="020F0502020204030204" pitchFamily="34" charset="0"/>
              </a:rPr>
            </a:br>
            <a:endParaRPr lang="en-US" sz="2800"/>
          </a:p>
        </p:txBody>
      </p:sp>
      <p:sp>
        <p:nvSpPr>
          <p:cNvPr id="6" name="TextBox 5">
            <a:extLst>
              <a:ext uri="{FF2B5EF4-FFF2-40B4-BE49-F238E27FC236}">
                <a16:creationId xmlns:a16="http://schemas.microsoft.com/office/drawing/2014/main" id="{B74189DB-CD70-7454-6989-F2B974584265}"/>
              </a:ext>
            </a:extLst>
          </p:cNvPr>
          <p:cNvSpPr txBox="1"/>
          <p:nvPr/>
        </p:nvSpPr>
        <p:spPr>
          <a:xfrm>
            <a:off x="507314" y="2039980"/>
            <a:ext cx="3498156" cy="2031325"/>
          </a:xfrm>
          <a:prstGeom prst="rect">
            <a:avLst/>
          </a:prstGeom>
          <a:noFill/>
        </p:spPr>
        <p:txBody>
          <a:bodyPr wrap="square">
            <a:spAutoFit/>
          </a:bodyPr>
          <a:lstStyle/>
          <a:p>
            <a:r>
              <a:rPr lang="en-CA" sz="1800">
                <a:latin typeface="Calibri" panose="020F0502020204030204" pitchFamily="34" charset="0"/>
                <a:ea typeface="Calibri" panose="020F0502020204030204" pitchFamily="34" charset="0"/>
                <a:cs typeface="Arial" panose="020B0604020202020204" pitchFamily="34" charset="0"/>
              </a:rPr>
              <a:t>In surveys of patients and care partners, most say they would prefer to die at home.</a:t>
            </a:r>
            <a:r>
              <a:rPr lang="en-CA" sz="1800" baseline="30000">
                <a:latin typeface="Calibri" panose="020F0502020204030204" pitchFamily="34" charset="0"/>
                <a:ea typeface="Calibri" panose="020F0502020204030204" pitchFamily="34" charset="0"/>
                <a:cs typeface="Arial" panose="020B0604020202020204" pitchFamily="34" charset="0"/>
              </a:rPr>
              <a:t>1,2</a:t>
            </a:r>
            <a:r>
              <a:rPr lang="en-CA" sz="1800">
                <a:latin typeface="Calibri" panose="020F0502020204030204" pitchFamily="34" charset="0"/>
                <a:ea typeface="Calibri" panose="020F0502020204030204" pitchFamily="34" charset="0"/>
                <a:cs typeface="Arial" panose="020B0604020202020204" pitchFamily="34" charset="0"/>
              </a:rPr>
              <a:t> </a:t>
            </a:r>
            <a:r>
              <a:rPr lang="en-CA">
                <a:latin typeface="Calibri" panose="020F0502020204030204" pitchFamily="34" charset="0"/>
                <a:ea typeface="Calibri" panose="020F0502020204030204" pitchFamily="34" charset="0"/>
                <a:cs typeface="Arial" panose="020B0604020202020204" pitchFamily="34" charset="0"/>
              </a:rPr>
              <a:t>However</a:t>
            </a:r>
            <a:r>
              <a:rPr lang="en-CA" sz="1800">
                <a:latin typeface="Calibri" panose="020F0502020204030204" pitchFamily="34" charset="0"/>
                <a:ea typeface="Calibri" panose="020F0502020204030204" pitchFamily="34" charset="0"/>
                <a:cs typeface="Arial" panose="020B0604020202020204" pitchFamily="34" charset="0"/>
              </a:rPr>
              <a:t>, of the approximately 117,400 people who died in 2021/22 in Ontario, half of deaths (49.2%) were still occurring in hospital.</a:t>
            </a:r>
            <a:r>
              <a:rPr lang="en-CA" sz="1800" baseline="30000">
                <a:latin typeface="Calibri" panose="020F0502020204030204" pitchFamily="34" charset="0"/>
                <a:ea typeface="Calibri" panose="020F0502020204030204" pitchFamily="34" charset="0"/>
                <a:cs typeface="Arial" panose="020B0604020202020204" pitchFamily="34" charset="0"/>
              </a:rPr>
              <a:t>3</a:t>
            </a:r>
            <a:endParaRPr lang="en-CA" baseline="30000"/>
          </a:p>
        </p:txBody>
      </p:sp>
      <p:sp>
        <p:nvSpPr>
          <p:cNvPr id="5" name="TextBox 4">
            <a:extLst>
              <a:ext uri="{FF2B5EF4-FFF2-40B4-BE49-F238E27FC236}">
                <a16:creationId xmlns:a16="http://schemas.microsoft.com/office/drawing/2014/main" id="{ED586C16-47DF-D633-5819-B1039BF40C05}"/>
              </a:ext>
            </a:extLst>
          </p:cNvPr>
          <p:cNvSpPr txBox="1"/>
          <p:nvPr/>
        </p:nvSpPr>
        <p:spPr>
          <a:xfrm>
            <a:off x="4393628" y="1551216"/>
            <a:ext cx="7662013" cy="400110"/>
          </a:xfrm>
          <a:prstGeom prst="rect">
            <a:avLst/>
          </a:prstGeom>
          <a:noFill/>
        </p:spPr>
        <p:txBody>
          <a:bodyPr wrap="square" rtlCol="0">
            <a:spAutoFit/>
          </a:bodyPr>
          <a:lstStyle/>
          <a:p>
            <a:pPr algn="ctr" rtl="0">
              <a:defRPr sz="14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lang="en-CA" sz="2000" b="1" i="0" u="none" strike="noStrike" kern="1200" spc="0" baseline="0">
                <a:solidFill>
                  <a:srgbClr val="000000"/>
                </a:solidFill>
                <a:cs typeface="Calibri" panose="020F0502020204030204" pitchFamily="34" charset="0"/>
              </a:rPr>
              <a:t>Percentage of </a:t>
            </a:r>
            <a:r>
              <a:rPr lang="en-US" sz="2000" b="1" i="0" u="none" strike="noStrike" kern="1200" spc="0" baseline="0">
                <a:solidFill>
                  <a:srgbClr val="000000"/>
                </a:solidFill>
                <a:cs typeface="Calibri" panose="020F0502020204030204" pitchFamily="34" charset="0"/>
              </a:rPr>
              <a:t>people wh</a:t>
            </a:r>
            <a:r>
              <a:rPr lang="en-US" sz="2000" b="1" u="none">
                <a:solidFill>
                  <a:srgbClr val="000000"/>
                </a:solidFill>
                <a:cs typeface="Calibri" panose="020F0502020204030204" pitchFamily="34" charset="0"/>
              </a:rPr>
              <a:t>o died in hospital in Ontario</a:t>
            </a:r>
            <a:endParaRPr lang="en-CA" sz="2000" b="1">
              <a:solidFill>
                <a:srgbClr val="000000"/>
              </a:solidFill>
            </a:endParaRPr>
          </a:p>
        </p:txBody>
      </p:sp>
      <p:graphicFrame>
        <p:nvGraphicFramePr>
          <p:cNvPr id="4" name="Content Placeholder 3" descr="Line graph showing that the percentage of people who die in hospital has been decreasing since 2011">
            <a:extLst>
              <a:ext uri="{FF2B5EF4-FFF2-40B4-BE49-F238E27FC236}">
                <a16:creationId xmlns:a16="http://schemas.microsoft.com/office/drawing/2014/main" id="{0F440E09-7372-282D-1131-A60B9B38B00D}"/>
              </a:ext>
            </a:extLst>
          </p:cNvPr>
          <p:cNvGraphicFramePr>
            <a:graphicFrameLocks/>
          </p:cNvGraphicFramePr>
          <p:nvPr>
            <p:extLst>
              <p:ext uri="{D42A27DB-BD31-4B8C-83A1-F6EECF244321}">
                <p14:modId xmlns:p14="http://schemas.microsoft.com/office/powerpoint/2010/main" val="236045726"/>
              </p:ext>
            </p:extLst>
          </p:nvPr>
        </p:nvGraphicFramePr>
        <p:xfrm>
          <a:off x="4393629" y="2145433"/>
          <a:ext cx="7544722" cy="2544102"/>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Box 29">
            <a:extLst>
              <a:ext uri="{FF2B5EF4-FFF2-40B4-BE49-F238E27FC236}">
                <a16:creationId xmlns:a16="http://schemas.microsoft.com/office/drawing/2014/main" id="{EFC68A22-2A50-B8A6-F667-0B5119585A30}"/>
              </a:ext>
            </a:extLst>
          </p:cNvPr>
          <p:cNvSpPr txBox="1"/>
          <p:nvPr/>
        </p:nvSpPr>
        <p:spPr>
          <a:xfrm>
            <a:off x="507313" y="5057397"/>
            <a:ext cx="10847323" cy="1615827"/>
          </a:xfrm>
          <a:prstGeom prst="rect">
            <a:avLst/>
          </a:prstGeom>
          <a:noFill/>
        </p:spPr>
        <p:txBody>
          <a:bodyPr wrap="square" lIns="91440" tIns="45720" rIns="91440" bIns="45720" anchor="t">
            <a:spAutoFit/>
          </a:bodyPr>
          <a:lstStyle/>
          <a:p>
            <a:pPr eaLnBrk="0" hangingPunct="0">
              <a:defRPr/>
            </a:pPr>
            <a:r>
              <a:rPr lang="en-CA" sz="1100" dirty="0">
                <a:latin typeface="Calibri" panose="020F0502020204030204" pitchFamily="34" charset="0"/>
                <a:cs typeface="Calibri" panose="020F0502020204030204" pitchFamily="34" charset="0"/>
              </a:rPr>
              <a:t>Notes: Crude rates. Hospital setting includes deaths in acute inpatient care and in emergency departments. </a:t>
            </a:r>
            <a:endParaRPr lang="en-CA" sz="1100" dirty="0">
              <a:latin typeface="Calibri" panose="020F0502020204030204" pitchFamily="34" charset="0"/>
              <a:ea typeface="MS PGothic"/>
              <a:cs typeface="Calibri" panose="020F0502020204030204" pitchFamily="34" charset="0"/>
            </a:endParaRPr>
          </a:p>
          <a:p>
            <a:pPr eaLnBrk="0" hangingPunct="0">
              <a:defRPr/>
            </a:pPr>
            <a:r>
              <a:rPr lang="en-CA" sz="1100" dirty="0">
                <a:latin typeface="Calibri"/>
                <a:ea typeface="MS PGothic"/>
                <a:cs typeface="Calibri"/>
              </a:rPr>
              <a:t>Sources</a:t>
            </a:r>
            <a:r>
              <a:rPr lang="en-CA" sz="1100" u="none" dirty="0">
                <a:latin typeface="Calibri"/>
                <a:ea typeface="MS PGothic"/>
                <a:cs typeface="Calibri"/>
              </a:rPr>
              <a:t>: </a:t>
            </a:r>
            <a:r>
              <a:rPr lang="en-US" sz="1100" u="none" dirty="0">
                <a:latin typeface="Calibri"/>
                <a:ea typeface="MS PGothic"/>
                <a:cs typeface="Calibri"/>
              </a:rPr>
              <a:t>Home Care Database, </a:t>
            </a:r>
            <a:r>
              <a:rPr lang="en-US" sz="1100" b="0" dirty="0">
                <a:latin typeface="Calibri"/>
                <a:cs typeface="Calibri"/>
              </a:rPr>
              <a:t>Resident Assessment Instrument (RAI)–Contact Assessment, RAI–Palliative Care, RAI–Home Care</a:t>
            </a:r>
            <a:r>
              <a:rPr lang="en-CA" sz="1100" u="none" dirty="0">
                <a:latin typeface="Calibri"/>
                <a:ea typeface="MS PGothic"/>
                <a:cs typeface="Calibri"/>
              </a:rPr>
              <a:t>, National Ambulatory Care Reporting System, Continuing Care Reporting System and Ontario Health Insurance Plan</a:t>
            </a:r>
            <a:r>
              <a:rPr lang="en-US" sz="1100" u="none" dirty="0">
                <a:latin typeface="Calibri"/>
                <a:ea typeface="MS PGothic"/>
                <a:cs typeface="Calibri"/>
              </a:rPr>
              <a:t>;</a:t>
            </a:r>
            <a:r>
              <a:rPr lang="en-CA" sz="1100" u="none" dirty="0">
                <a:latin typeface="Calibri"/>
                <a:ea typeface="MS PGothic"/>
                <a:cs typeface="Calibri"/>
              </a:rPr>
              <a:t> accessed via </a:t>
            </a:r>
            <a:r>
              <a:rPr lang="en-US" sz="1100" b="0" dirty="0">
                <a:latin typeface="Calibri"/>
                <a:cs typeface="Calibri"/>
              </a:rPr>
              <a:t>Ontario Palliative Care Network.</a:t>
            </a:r>
          </a:p>
          <a:p>
            <a:pPr eaLnBrk="0" hangingPunct="0">
              <a:defRPr/>
            </a:pPr>
            <a:r>
              <a:rPr lang="en-CA" sz="1100" dirty="0">
                <a:latin typeface="Calibri" panose="020F0502020204030204" pitchFamily="34" charset="0"/>
                <a:ea typeface="MS PGothic"/>
                <a:cs typeface="Calibri" panose="020F0502020204030204" pitchFamily="34" charset="0"/>
              </a:rPr>
              <a:t>References: </a:t>
            </a:r>
            <a:endParaRPr lang="en-US" sz="1100" u="none" dirty="0">
              <a:latin typeface="Calibri" panose="020F0502020204030204" pitchFamily="34" charset="0"/>
              <a:ea typeface="MS PGothic"/>
              <a:cs typeface="Calibri" panose="020F0502020204030204" pitchFamily="34" charset="0"/>
            </a:endParaRPr>
          </a:p>
          <a:p>
            <a:pPr eaLnBrk="0" hangingPunct="0">
              <a:defRPr/>
            </a:pPr>
            <a:r>
              <a:rPr lang="en-US" sz="1100" dirty="0">
                <a:latin typeface="Calibri" panose="020F0502020204030204" pitchFamily="34" charset="0"/>
                <a:ea typeface="MS PGothic"/>
                <a:cs typeface="Calibri" panose="020F0502020204030204" pitchFamily="34" charset="0"/>
              </a:rPr>
              <a:t>1. Health Quality Ontario. Palliative care at the end of life [Internet]. Toronto (ON): Queen’s Printer for Ontario; 2016 [cited 2016 Aug 19]. Available from: </a:t>
            </a:r>
            <a:r>
              <a:rPr lang="en-US" sz="1100" dirty="0">
                <a:latin typeface="Calibri" panose="020F0502020204030204" pitchFamily="34" charset="0"/>
                <a:ea typeface="MS PGothic"/>
                <a:cs typeface="Calibri" panose="020F0502020204030204" pitchFamily="34" charset="0"/>
                <a:hlinkClick r:id="rId4"/>
              </a:rPr>
              <a:t>http://www.hqontario.ca/Portals/0/documents/system-performance/palliative-care-report-en.pdf</a:t>
            </a:r>
            <a:endParaRPr lang="en-US" sz="1100" dirty="0">
              <a:latin typeface="Calibri" panose="020F0502020204030204" pitchFamily="34" charset="0"/>
              <a:ea typeface="MS PGothic"/>
              <a:cs typeface="Calibri" panose="020F0502020204030204" pitchFamily="34" charset="0"/>
            </a:endParaRPr>
          </a:p>
          <a:p>
            <a:pPr eaLnBrk="0" hangingPunct="0">
              <a:defRPr/>
            </a:pPr>
            <a:r>
              <a:rPr lang="en-US" sz="1100" dirty="0">
                <a:latin typeface="Calibri" panose="020F0502020204030204" pitchFamily="34" charset="0"/>
                <a:ea typeface="MS PGothic"/>
                <a:cs typeface="Calibri" panose="020F0502020204030204" pitchFamily="34" charset="0"/>
              </a:rPr>
              <a:t>2.</a:t>
            </a:r>
            <a:r>
              <a:rPr lang="en-US" sz="1100" dirty="0"/>
              <a:t> </a:t>
            </a:r>
            <a:r>
              <a:rPr lang="en-US" sz="1100" dirty="0" err="1">
                <a:effectLst/>
                <a:latin typeface="Calibri" panose="020F0502020204030204" pitchFamily="34" charset="0"/>
                <a:ea typeface="Calibri" panose="020F0502020204030204" pitchFamily="34" charset="0"/>
              </a:rPr>
              <a:t>Tanuseputro</a:t>
            </a:r>
            <a:r>
              <a:rPr lang="en-US" sz="1100" dirty="0">
                <a:effectLst/>
                <a:latin typeface="Calibri" panose="020F0502020204030204" pitchFamily="34" charset="0"/>
                <a:ea typeface="Calibri" panose="020F0502020204030204" pitchFamily="34" charset="0"/>
              </a:rPr>
              <a:t> P, Beach S, Chalifoux M, </a:t>
            </a:r>
            <a:r>
              <a:rPr lang="en-US" sz="1100" dirty="0" err="1">
                <a:effectLst/>
                <a:latin typeface="Calibri" panose="020F0502020204030204" pitchFamily="34" charset="0"/>
                <a:ea typeface="Calibri" panose="020F0502020204030204" pitchFamily="34" charset="0"/>
              </a:rPr>
              <a:t>Wodchis</a:t>
            </a:r>
            <a:r>
              <a:rPr lang="en-US" sz="1100" dirty="0">
                <a:effectLst/>
                <a:latin typeface="Calibri" panose="020F0502020204030204" pitchFamily="34" charset="0"/>
                <a:ea typeface="Calibri" panose="020F0502020204030204" pitchFamily="34" charset="0"/>
              </a:rPr>
              <a:t> W, Hsu A, </a:t>
            </a:r>
            <a:r>
              <a:rPr lang="en-US" sz="1100" dirty="0" err="1">
                <a:effectLst/>
                <a:latin typeface="Calibri" panose="020F0502020204030204" pitchFamily="34" charset="0"/>
                <a:ea typeface="Calibri" panose="020F0502020204030204" pitchFamily="34" charset="0"/>
              </a:rPr>
              <a:t>Seow</a:t>
            </a:r>
            <a:r>
              <a:rPr lang="en-US" sz="1100" dirty="0">
                <a:effectLst/>
                <a:latin typeface="Calibri" panose="020F0502020204030204" pitchFamily="34" charset="0"/>
                <a:ea typeface="Calibri" panose="020F0502020204030204" pitchFamily="34" charset="0"/>
              </a:rPr>
              <a:t> H, et al. Associations between physician home visits for the dying and place of death: a population-based retrospective cohort study. </a:t>
            </a:r>
            <a:r>
              <a:rPr lang="en-US" sz="1100" dirty="0" err="1">
                <a:effectLst/>
                <a:latin typeface="Calibri" panose="020F0502020204030204" pitchFamily="34" charset="0"/>
                <a:ea typeface="Calibri" panose="020F0502020204030204" pitchFamily="34" charset="0"/>
              </a:rPr>
              <a:t>PLoS</a:t>
            </a:r>
            <a:r>
              <a:rPr lang="en-US" sz="1100" dirty="0">
                <a:effectLst/>
                <a:latin typeface="Calibri" panose="020F0502020204030204" pitchFamily="34" charset="0"/>
                <a:ea typeface="Calibri" panose="020F0502020204030204" pitchFamily="34" charset="0"/>
              </a:rPr>
              <a:t> One. 2018;13(2):e0191322.</a:t>
            </a:r>
          </a:p>
          <a:p>
            <a:pPr eaLnBrk="0" hangingPunct="0">
              <a:defRPr/>
            </a:pPr>
            <a:r>
              <a:rPr lang="en-CA" sz="1100" dirty="0">
                <a:latin typeface="Calibri" panose="020F0502020204030204" pitchFamily="34" charset="0"/>
                <a:ea typeface="Calibri" panose="020F0502020204030204" pitchFamily="34" charset="0"/>
                <a:cs typeface="Arial" panose="020B0604020202020204" pitchFamily="34" charset="0"/>
              </a:rPr>
              <a:t>3. Ontario Palliative Care Network, Performance Summary Report, 2023.</a:t>
            </a:r>
            <a:endParaRPr lang="en-US" sz="1100" u="none" dirty="0">
              <a:latin typeface="Calibri" panose="020F0502020204030204" pitchFamily="34" charset="0"/>
              <a:ea typeface="MS PGothic"/>
              <a:cs typeface="Calibri" panose="020F0502020204030204" pitchFamily="34" charset="0"/>
            </a:endParaRPr>
          </a:p>
        </p:txBody>
      </p:sp>
      <p:sp>
        <p:nvSpPr>
          <p:cNvPr id="3" name="Footer Placeholder 1">
            <a:extLst>
              <a:ext uri="{FF2B5EF4-FFF2-40B4-BE49-F238E27FC236}">
                <a16:creationId xmlns:a16="http://schemas.microsoft.com/office/drawing/2014/main" id="{F5868A0A-58FC-BD42-04F9-527D79476D54}"/>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19</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1330298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Objectives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b="1"/>
              <a:t>Overview of quality standards: </a:t>
            </a:r>
            <a:r>
              <a:rPr lang="en-US" sz="3000"/>
              <a:t>What are they? How are they used?​</a:t>
            </a:r>
          </a:p>
          <a:p>
            <a:pPr marL="342900" indent="-342900">
              <a:buFont typeface="Arial" panose="020B0604020202020204" pitchFamily="34" charset="0"/>
              <a:buChar char="•"/>
            </a:pPr>
            <a:r>
              <a:rPr lang="en-US" sz="3000" b="1"/>
              <a:t>Why this quality standard is needed: </a:t>
            </a:r>
            <a:r>
              <a:rPr lang="en-US" sz="3000"/>
              <a:t>Gaps and variations in quality of care for people with a serious illness in Ontario</a:t>
            </a:r>
          </a:p>
          <a:p>
            <a:pPr marL="342900" indent="-342900">
              <a:buFont typeface="Arial" panose="020B0604020202020204" pitchFamily="34" charset="0"/>
              <a:buChar char="•"/>
            </a:pPr>
            <a:r>
              <a:rPr lang="en-US" sz="3000" b="1"/>
              <a:t>Quality statements to improve care: </a:t>
            </a:r>
            <a:r>
              <a:rPr lang="en-US" sz="3000"/>
              <a:t>The key statements in the palliative care quality standard</a:t>
            </a:r>
          </a:p>
          <a:p>
            <a:pPr marL="342900" indent="-342900">
              <a:buFont typeface="Arial" panose="020B0604020202020204" pitchFamily="34" charset="0"/>
              <a:buChar char="•"/>
            </a:pPr>
            <a:r>
              <a:rPr lang="en-US" sz="3000" b="1"/>
              <a:t>Measures to support improvement: </a:t>
            </a:r>
            <a:r>
              <a:rPr lang="en-US" sz="3000"/>
              <a:t>Indicators that can help measure your quality improvement efforts</a:t>
            </a:r>
          </a:p>
        </p:txBody>
      </p:sp>
      <p:sp>
        <p:nvSpPr>
          <p:cNvPr id="3" name="Footer Placeholder 1">
            <a:extLst>
              <a:ext uri="{FF2B5EF4-FFF2-40B4-BE49-F238E27FC236}">
                <a16:creationId xmlns:a16="http://schemas.microsoft.com/office/drawing/2014/main" id="{92D9EB36-6BE1-0426-D76B-B6258E17D6EE}"/>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2</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AE68E8-3AF3-9450-4AC9-84AF8BF04C2B}"/>
              </a:ext>
            </a:extLst>
          </p:cNvPr>
          <p:cNvSpPr>
            <a:spLocks noGrp="1"/>
          </p:cNvSpPr>
          <p:nvPr>
            <p:ph type="title"/>
          </p:nvPr>
        </p:nvSpPr>
        <p:spPr>
          <a:xfrm>
            <a:off x="552803" y="374474"/>
            <a:ext cx="11086394" cy="646331"/>
          </a:xfrm>
        </p:spPr>
        <p:txBody>
          <a:bodyPr/>
          <a:lstStyle/>
          <a:p>
            <a:br>
              <a:rPr lang="en-US" sz="2600" dirty="0"/>
            </a:br>
            <a:r>
              <a:rPr lang="en-US" sz="2600" dirty="0">
                <a:solidFill>
                  <a:srgbClr val="000000"/>
                </a:solidFill>
                <a:latin typeface="Calibri"/>
                <a:ea typeface="MS PGothic"/>
                <a:cs typeface="Calibri"/>
              </a:rPr>
              <a:t>A slight decrease over time is visible in the percentage of people </a:t>
            </a:r>
            <a:r>
              <a:rPr lang="en-US" sz="2600" u="none" kern="0" dirty="0">
                <a:solidFill>
                  <a:srgbClr val="000000"/>
                </a:solidFill>
                <a:latin typeface="Calibri" panose="020F0502020204030204" pitchFamily="34" charset="0"/>
                <a:cs typeface="Calibri" panose="020F0502020204030204" pitchFamily="34" charset="0"/>
              </a:rPr>
              <a:t>who had </a:t>
            </a:r>
            <a:r>
              <a:rPr lang="en-US" sz="2600" kern="0" dirty="0">
                <a:solidFill>
                  <a:srgbClr val="000000"/>
                </a:solidFill>
              </a:rPr>
              <a:t>1</a:t>
            </a:r>
            <a:r>
              <a:rPr lang="en-US" sz="2600" u="none" kern="0" dirty="0">
                <a:solidFill>
                  <a:srgbClr val="000000"/>
                </a:solidFill>
                <a:latin typeface="Calibri" panose="020F0502020204030204" pitchFamily="34" charset="0"/>
                <a:cs typeface="Calibri" panose="020F0502020204030204" pitchFamily="34" charset="0"/>
              </a:rPr>
              <a:t> or more unplanned emergency department visits in their last 30 days of life</a:t>
            </a:r>
            <a:br>
              <a:rPr lang="en-US" sz="2600" b="1" i="0" dirty="0">
                <a:solidFill>
                  <a:schemeClr val="tx1"/>
                </a:solidFill>
                <a:latin typeface="Calibri" panose="020F0502020204030204" pitchFamily="34" charset="0"/>
                <a:cs typeface="Calibri" panose="020F0502020204030204" pitchFamily="34" charset="0"/>
              </a:rPr>
            </a:br>
            <a:endParaRPr lang="en-US" sz="2600" dirty="0"/>
          </a:p>
        </p:txBody>
      </p:sp>
      <p:sp>
        <p:nvSpPr>
          <p:cNvPr id="5" name="TextBox 4">
            <a:extLst>
              <a:ext uri="{FF2B5EF4-FFF2-40B4-BE49-F238E27FC236}">
                <a16:creationId xmlns:a16="http://schemas.microsoft.com/office/drawing/2014/main" id="{3B1E1437-1366-8104-3771-342090111783}"/>
              </a:ext>
            </a:extLst>
          </p:cNvPr>
          <p:cNvSpPr txBox="1"/>
          <p:nvPr/>
        </p:nvSpPr>
        <p:spPr>
          <a:xfrm>
            <a:off x="1826680" y="1209672"/>
            <a:ext cx="8967519" cy="707886"/>
          </a:xfrm>
          <a:prstGeom prst="rect">
            <a:avLst/>
          </a:prstGeom>
          <a:noFill/>
        </p:spPr>
        <p:txBody>
          <a:bodyPr wrap="none" rtlCol="0">
            <a:spAutoFit/>
          </a:bodyPr>
          <a:lstStyle/>
          <a:p>
            <a:pPr algn="ctr"/>
            <a:r>
              <a:rPr lang="en-US" sz="2000" b="1" u="none" kern="0">
                <a:solidFill>
                  <a:srgbClr val="000000"/>
                </a:solidFill>
                <a:latin typeface="Calibri" panose="020F0502020204030204" pitchFamily="34" charset="0"/>
                <a:cs typeface="Calibri" panose="020F0502020204030204" pitchFamily="34" charset="0"/>
              </a:rPr>
              <a:t>Percentage of people who had 1 or more unplanned emergency department visits </a:t>
            </a:r>
            <a:br>
              <a:rPr lang="en-US" sz="2000" b="1" u="none" kern="0">
                <a:solidFill>
                  <a:srgbClr val="000000"/>
                </a:solidFill>
                <a:latin typeface="Calibri" panose="020F0502020204030204" pitchFamily="34" charset="0"/>
                <a:cs typeface="Calibri" panose="020F0502020204030204" pitchFamily="34" charset="0"/>
              </a:rPr>
            </a:br>
            <a:r>
              <a:rPr lang="en-US" sz="2000" b="1" u="none" kern="0">
                <a:solidFill>
                  <a:srgbClr val="000000"/>
                </a:solidFill>
                <a:latin typeface="Calibri" panose="020F0502020204030204" pitchFamily="34" charset="0"/>
                <a:cs typeface="Calibri" panose="020F0502020204030204" pitchFamily="34" charset="0"/>
              </a:rPr>
              <a:t>in their last 30 days of life </a:t>
            </a:r>
          </a:p>
        </p:txBody>
      </p:sp>
      <p:graphicFrame>
        <p:nvGraphicFramePr>
          <p:cNvPr id="4" name="Chart 3" descr="Bar graph showing that there has been a small decrease over time in the percentage of people who had 1 or more unplanned emergency department visits in their last 30 days of life">
            <a:extLst>
              <a:ext uri="{FF2B5EF4-FFF2-40B4-BE49-F238E27FC236}">
                <a16:creationId xmlns:a16="http://schemas.microsoft.com/office/drawing/2014/main" id="{471778B1-2A3F-A5F3-5DC5-C10828FB448A}"/>
              </a:ext>
            </a:extLst>
          </p:cNvPr>
          <p:cNvGraphicFramePr/>
          <p:nvPr>
            <p:extLst>
              <p:ext uri="{D42A27DB-BD31-4B8C-83A1-F6EECF244321}">
                <p14:modId xmlns:p14="http://schemas.microsoft.com/office/powerpoint/2010/main" val="2543050030"/>
              </p:ext>
            </p:extLst>
          </p:nvPr>
        </p:nvGraphicFramePr>
        <p:xfrm>
          <a:off x="422998" y="1638398"/>
          <a:ext cx="11028142" cy="4159747"/>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Box 29">
            <a:extLst>
              <a:ext uri="{FF2B5EF4-FFF2-40B4-BE49-F238E27FC236}">
                <a16:creationId xmlns:a16="http://schemas.microsoft.com/office/drawing/2014/main" id="{EFC68A22-2A50-B8A6-F667-0B5119585A30}"/>
              </a:ext>
            </a:extLst>
          </p:cNvPr>
          <p:cNvSpPr txBox="1"/>
          <p:nvPr/>
        </p:nvSpPr>
        <p:spPr>
          <a:xfrm>
            <a:off x="552803" y="6005484"/>
            <a:ext cx="10480167" cy="600164"/>
          </a:xfrm>
          <a:prstGeom prst="rect">
            <a:avLst/>
          </a:prstGeom>
          <a:noFill/>
        </p:spPr>
        <p:txBody>
          <a:bodyPr wrap="square" lIns="91440" tIns="45720" rIns="91440" bIns="45720" anchor="t">
            <a:spAutoFit/>
          </a:bodyPr>
          <a:lstStyle/>
          <a:p>
            <a:pPr eaLnBrk="0" hangingPunct="0">
              <a:defRPr/>
            </a:pPr>
            <a:r>
              <a:rPr lang="en-CA" sz="1100" u="none">
                <a:latin typeface="Calibri" panose="020F0502020204030204" pitchFamily="34" charset="0"/>
                <a:cs typeface="Calibri" panose="020F0502020204030204" pitchFamily="34" charset="0"/>
              </a:rPr>
              <a:t>Notes: Crude rates. People included in this indicator were community-dwelling or in </a:t>
            </a:r>
            <a:r>
              <a:rPr lang="en-CA" sz="1100">
                <a:latin typeface="Calibri" panose="020F0502020204030204" pitchFamily="34" charset="0"/>
                <a:cs typeface="Calibri" panose="020F0502020204030204" pitchFamily="34" charset="0"/>
              </a:rPr>
              <a:t>long-term care; hospitalized individuals were excluded.</a:t>
            </a:r>
          </a:p>
          <a:p>
            <a:pPr eaLnBrk="0" hangingPunct="0">
              <a:defRPr/>
            </a:pPr>
            <a:r>
              <a:rPr lang="en-CA" sz="1100">
                <a:latin typeface="Calibri"/>
                <a:ea typeface="MS PGothic"/>
                <a:cs typeface="Calibri"/>
              </a:rPr>
              <a:t>Sources</a:t>
            </a:r>
            <a:r>
              <a:rPr lang="en-CA" sz="1100" u="none">
                <a:latin typeface="Calibri"/>
                <a:ea typeface="MS PGothic"/>
                <a:cs typeface="Calibri"/>
              </a:rPr>
              <a:t>: </a:t>
            </a:r>
            <a:r>
              <a:rPr lang="en-US" sz="1100" u="none">
                <a:latin typeface="Calibri"/>
                <a:ea typeface="MS PGothic"/>
                <a:cs typeface="Calibri"/>
              </a:rPr>
              <a:t>Home Care Database, </a:t>
            </a:r>
            <a:r>
              <a:rPr lang="en-US" sz="1100" b="0">
                <a:latin typeface="Calibri"/>
                <a:cs typeface="Calibri"/>
              </a:rPr>
              <a:t>Resident Assessment Instrument (RAI)–Contact Assessment, RAI–Palliative Care, RAI–Home Care</a:t>
            </a:r>
            <a:r>
              <a:rPr lang="en-US" sz="1100" u="none">
                <a:latin typeface="Calibri"/>
                <a:ea typeface="MS PGothic"/>
                <a:cs typeface="Calibri"/>
              </a:rPr>
              <a:t>, </a:t>
            </a:r>
            <a:r>
              <a:rPr lang="en-CA" sz="1100" u="none">
                <a:latin typeface="Calibri"/>
                <a:ea typeface="MS PGothic"/>
                <a:cs typeface="Calibri"/>
              </a:rPr>
              <a:t>National Ambulatory Care Reporting System, Continuing Care Reporting System and Ontario Health Insurance Plan</a:t>
            </a:r>
            <a:r>
              <a:rPr lang="en-US" sz="1100" u="none">
                <a:latin typeface="Calibri"/>
                <a:ea typeface="MS PGothic"/>
                <a:cs typeface="Calibri"/>
              </a:rPr>
              <a:t>;</a:t>
            </a:r>
            <a:r>
              <a:rPr lang="en-CA" sz="1100" u="none">
                <a:latin typeface="Calibri"/>
                <a:ea typeface="MS PGothic"/>
                <a:cs typeface="Calibri"/>
              </a:rPr>
              <a:t> accessed via </a:t>
            </a:r>
            <a:r>
              <a:rPr lang="en-US" sz="1100" b="0">
                <a:latin typeface="Calibri"/>
                <a:cs typeface="Calibri"/>
              </a:rPr>
              <a:t>Ontario Palliative Care Network.</a:t>
            </a:r>
            <a:endParaRPr lang="en-US" sz="1100" u="none">
              <a:latin typeface="Calibri"/>
              <a:ea typeface="MS PGothic"/>
              <a:cs typeface="Calibri"/>
            </a:endParaRPr>
          </a:p>
        </p:txBody>
      </p:sp>
      <p:sp>
        <p:nvSpPr>
          <p:cNvPr id="3" name="Footer Placeholder 1">
            <a:extLst>
              <a:ext uri="{FF2B5EF4-FFF2-40B4-BE49-F238E27FC236}">
                <a16:creationId xmlns:a16="http://schemas.microsoft.com/office/drawing/2014/main" id="{A4468D4A-8478-C1E7-CDAE-016A8E1EF72F}"/>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20</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2617603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A211-4636-77C1-3861-8F07D2B95CC7}"/>
              </a:ext>
            </a:extLst>
          </p:cNvPr>
          <p:cNvSpPr>
            <a:spLocks noGrp="1"/>
          </p:cNvSpPr>
          <p:nvPr>
            <p:ph type="title"/>
          </p:nvPr>
        </p:nvSpPr>
        <p:spPr>
          <a:xfrm>
            <a:off x="552450" y="276495"/>
            <a:ext cx="11087100" cy="697541"/>
          </a:xfrm>
        </p:spPr>
        <p:txBody>
          <a:bodyPr/>
          <a:lstStyle/>
          <a:p>
            <a:r>
              <a:rPr lang="en-US" sz="3200"/>
              <a:t>38% of care partners rated the care received in the last 90 days of life as excellent </a:t>
            </a:r>
            <a:endParaRPr lang="en-CA" sz="3200"/>
          </a:p>
        </p:txBody>
      </p:sp>
      <p:sp>
        <p:nvSpPr>
          <p:cNvPr id="7" name="TextBox 6">
            <a:extLst>
              <a:ext uri="{FF2B5EF4-FFF2-40B4-BE49-F238E27FC236}">
                <a16:creationId xmlns:a16="http://schemas.microsoft.com/office/drawing/2014/main" id="{D3A09897-7159-E62A-AD25-B6B7DA518A57}"/>
              </a:ext>
            </a:extLst>
          </p:cNvPr>
          <p:cNvSpPr txBox="1"/>
          <p:nvPr/>
        </p:nvSpPr>
        <p:spPr>
          <a:xfrm>
            <a:off x="552450" y="1466660"/>
            <a:ext cx="11639550" cy="697540"/>
          </a:xfrm>
          <a:prstGeom prst="rect">
            <a:avLst/>
          </a:prstGeom>
          <a:noFill/>
        </p:spPr>
        <p:txBody>
          <a:bodyPr wrap="square" lIns="0" tIns="0" rIns="0" bIns="0" rtlCol="0" anchor="t" anchorCtr="0">
            <a:noAutofit/>
          </a:bodyPr>
          <a:lstStyle/>
          <a:p>
            <a:pPr algn="ctr" fontAlgn="t"/>
            <a:r>
              <a:rPr lang="en-US" sz="2200">
                <a:ea typeface="MS PGothic"/>
                <a:cs typeface="Calibri"/>
              </a:rPr>
              <a:t>Care-partner-rated satisfaction with the overall care received in </a:t>
            </a:r>
            <a:br>
              <a:rPr lang="en-US" sz="2200">
                <a:ea typeface="MS PGothic"/>
                <a:cs typeface="Calibri"/>
              </a:rPr>
            </a:br>
            <a:r>
              <a:rPr lang="en-US" sz="2200">
                <a:ea typeface="MS PGothic"/>
                <a:cs typeface="Calibri"/>
              </a:rPr>
              <a:t>the person’s last 90 days of life, 2020/21</a:t>
            </a:r>
          </a:p>
          <a:p>
            <a:pPr algn="ctr" fontAlgn="t"/>
            <a:r>
              <a:rPr lang="en-US" sz="2200">
                <a:ea typeface="MS PGothic"/>
                <a:cs typeface="Calibri"/>
              </a:rPr>
              <a:t>	</a:t>
            </a:r>
          </a:p>
        </p:txBody>
      </p:sp>
      <p:graphicFrame>
        <p:nvGraphicFramePr>
          <p:cNvPr id="6" name="Chart 5" descr="Pie chart showing that only 38% of care partners rated the care of their loved one as excellent. 35% rated care as very good, 16% rated it as good, 7% rated it as fair, and 4% rated it as poor">
            <a:extLst>
              <a:ext uri="{FF2B5EF4-FFF2-40B4-BE49-F238E27FC236}">
                <a16:creationId xmlns:a16="http://schemas.microsoft.com/office/drawing/2014/main" id="{FAEF36F6-E955-A343-A611-74965A22C919}"/>
              </a:ext>
            </a:extLst>
          </p:cNvPr>
          <p:cNvGraphicFramePr/>
          <p:nvPr>
            <p:extLst>
              <p:ext uri="{D42A27DB-BD31-4B8C-83A1-F6EECF244321}">
                <p14:modId xmlns:p14="http://schemas.microsoft.com/office/powerpoint/2010/main" val="770599602"/>
              </p:ext>
            </p:extLst>
          </p:nvPr>
        </p:nvGraphicFramePr>
        <p:xfrm>
          <a:off x="2612572" y="2318659"/>
          <a:ext cx="8149214" cy="403769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C743800C-8D66-8F51-EA25-ABCD77DA9D83}"/>
              </a:ext>
            </a:extLst>
          </p:cNvPr>
          <p:cNvSpPr txBox="1"/>
          <p:nvPr/>
        </p:nvSpPr>
        <p:spPr>
          <a:xfrm>
            <a:off x="552449" y="6280379"/>
            <a:ext cx="5064580" cy="430887"/>
          </a:xfrm>
          <a:prstGeom prst="rect">
            <a:avLst/>
          </a:prstGeom>
          <a:noFill/>
        </p:spPr>
        <p:txBody>
          <a:bodyPr wrap="square" lIns="91440" tIns="45720" rIns="91440" bIns="45720" anchor="t">
            <a:spAutoFit/>
          </a:bodyPr>
          <a:lstStyle/>
          <a:p>
            <a:pPr eaLnBrk="0" hangingPunct="0">
              <a:defRPr/>
            </a:pPr>
            <a:r>
              <a:rPr lang="en-CA" sz="1100" u="none">
                <a:latin typeface="Calibri" panose="020F0502020204030204" pitchFamily="34" charset="0"/>
                <a:cs typeface="Calibri" panose="020F0502020204030204" pitchFamily="34" charset="0"/>
              </a:rPr>
              <a:t>Note: Crude </a:t>
            </a:r>
            <a:r>
              <a:rPr lang="en-CA" sz="1100">
                <a:latin typeface="Calibri" panose="020F0502020204030204" pitchFamily="34" charset="0"/>
                <a:cs typeface="Calibri" panose="020F0502020204030204" pitchFamily="34" charset="0"/>
              </a:rPr>
              <a:t>ra</a:t>
            </a:r>
            <a:r>
              <a:rPr lang="en-CA" sz="1100" u="none">
                <a:latin typeface="Calibri" panose="020F0502020204030204" pitchFamily="34" charset="0"/>
                <a:cs typeface="Calibri" panose="020F0502020204030204" pitchFamily="34" charset="0"/>
              </a:rPr>
              <a:t>tes. </a:t>
            </a:r>
          </a:p>
          <a:p>
            <a:pPr eaLnBrk="0" hangingPunct="0">
              <a:defRPr/>
            </a:pPr>
            <a:r>
              <a:rPr lang="en-CA" sz="1100">
                <a:latin typeface="Calibri"/>
                <a:ea typeface="MS PGothic"/>
                <a:cs typeface="Calibri"/>
              </a:rPr>
              <a:t>Source</a:t>
            </a:r>
            <a:r>
              <a:rPr lang="en-CA" sz="1100" u="none">
                <a:latin typeface="Calibri"/>
                <a:ea typeface="MS PGothic"/>
                <a:cs typeface="Calibri"/>
              </a:rPr>
              <a:t>: </a:t>
            </a:r>
            <a:r>
              <a:rPr lang="en-CA" sz="1100" u="none" err="1">
                <a:latin typeface="Calibri"/>
                <a:ea typeface="MS PGothic"/>
                <a:cs typeface="Calibri"/>
              </a:rPr>
              <a:t>CaregiverVoice</a:t>
            </a:r>
            <a:r>
              <a:rPr lang="en-CA" sz="1100" u="none">
                <a:latin typeface="Calibri"/>
                <a:ea typeface="MS PGothic"/>
                <a:cs typeface="Calibri"/>
              </a:rPr>
              <a:t> survey, accessed via the </a:t>
            </a:r>
            <a:r>
              <a:rPr lang="en-US" sz="1100" b="0">
                <a:latin typeface="Calibri"/>
                <a:cs typeface="Calibri"/>
              </a:rPr>
              <a:t>Ontario Palliative Care Network</a:t>
            </a:r>
            <a:r>
              <a:rPr lang="en-US" sz="1100" u="none">
                <a:latin typeface="Calibri"/>
                <a:ea typeface="MS PGothic"/>
                <a:cs typeface="Calibri"/>
              </a:rPr>
              <a:t>.</a:t>
            </a:r>
          </a:p>
        </p:txBody>
      </p:sp>
      <p:sp>
        <p:nvSpPr>
          <p:cNvPr id="4" name="TextBox 3">
            <a:extLst>
              <a:ext uri="{FF2B5EF4-FFF2-40B4-BE49-F238E27FC236}">
                <a16:creationId xmlns:a16="http://schemas.microsoft.com/office/drawing/2014/main" id="{E0D658ED-273B-8981-17A4-126D72EB90CD}"/>
              </a:ext>
              <a:ext uri="{C183D7F6-B498-43B3-948B-1728B52AA6E4}">
                <adec:decorative xmlns:adec="http://schemas.microsoft.com/office/drawing/2017/decorative" val="1"/>
              </a:ext>
            </a:extLst>
          </p:cNvPr>
          <p:cNvSpPr txBox="1"/>
          <p:nvPr/>
        </p:nvSpPr>
        <p:spPr>
          <a:xfrm>
            <a:off x="9013370" y="2743541"/>
            <a:ext cx="1668027" cy="326570"/>
          </a:xfrm>
          <a:prstGeom prst="rect">
            <a:avLst/>
          </a:prstGeom>
          <a:noFill/>
        </p:spPr>
        <p:txBody>
          <a:bodyPr wrap="square" lIns="0" tIns="0" rIns="0" bIns="0" rtlCol="0" anchor="t" anchorCtr="0">
            <a:noAutofit/>
          </a:bodyPr>
          <a:lstStyle/>
          <a:p>
            <a:pPr algn="l" fontAlgn="t"/>
            <a:r>
              <a:rPr lang="en-US" sz="2200" b="1">
                <a:ea typeface="MS PGothic"/>
                <a:cs typeface="Calibri"/>
              </a:rPr>
              <a:t>Rating of care</a:t>
            </a:r>
          </a:p>
          <a:p>
            <a:pPr algn="l" fontAlgn="t"/>
            <a:endParaRPr lang="en-US" sz="2200" b="1">
              <a:ea typeface="MS PGothic"/>
              <a:cs typeface="Calibri"/>
            </a:endParaRPr>
          </a:p>
        </p:txBody>
      </p:sp>
      <p:sp>
        <p:nvSpPr>
          <p:cNvPr id="5" name="Footer Placeholder 1">
            <a:extLst>
              <a:ext uri="{FF2B5EF4-FFF2-40B4-BE49-F238E27FC236}">
                <a16:creationId xmlns:a16="http://schemas.microsoft.com/office/drawing/2014/main" id="{7D48A922-819F-8AA7-5C84-717E5952F21A}"/>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21</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287262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847724" y="733425"/>
            <a:ext cx="8801101" cy="53911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spcBef>
                <a:spcPts val="0"/>
              </a:spcBef>
              <a:spcAft>
                <a:spcPts val="0"/>
              </a:spcAft>
            </a:pPr>
            <a:r>
              <a:rPr lang="en-US" sz="1600">
                <a:latin typeface="+mj-lt"/>
              </a:rPr>
              <a:t>“</a:t>
            </a:r>
            <a:r>
              <a:rPr lang="en-US" sz="1600">
                <a:solidFill>
                  <a:srgbClr val="000000"/>
                </a:solidFill>
                <a:latin typeface="+mj-lt"/>
              </a:rPr>
              <a:t>I</a:t>
            </a:r>
            <a:r>
              <a:rPr lang="en-US" sz="1600">
                <a:ln>
                  <a:noFill/>
                </a:ln>
                <a:solidFill>
                  <a:srgbClr val="000000"/>
                </a:solidFill>
                <a:effectLst/>
                <a:latin typeface="+mj-lt"/>
                <a:ea typeface="Arial Unicode MS"/>
                <a:cs typeface="Arial Unicode MS"/>
              </a:rPr>
              <a:t>t should not be a privilege to receive quality palliative care. Yet, the support and delivery of palliative care varies from rural to urban centres and even within a city depending on the catchment area. Early access to palliative care is critical to supporting quality of life for patients and their caregivers. It focuses on the physical, spiritual, and mental health needs of the patent and provides the necessary supports to caregivers as they journey with their loved one. </a:t>
            </a:r>
          </a:p>
          <a:p>
            <a:pPr marL="0" marR="0">
              <a:spcBef>
                <a:spcPts val="0"/>
              </a:spcBef>
              <a:spcAft>
                <a:spcPts val="0"/>
              </a:spcAft>
            </a:pPr>
            <a:r>
              <a:rPr lang="pt-PT" sz="1600">
                <a:ln>
                  <a:noFill/>
                </a:ln>
                <a:solidFill>
                  <a:srgbClr val="000000"/>
                </a:solidFill>
                <a:effectLst/>
                <a:latin typeface="+mj-lt"/>
                <a:ea typeface="Arial Unicode MS"/>
                <a:cs typeface="Arial Unicode MS"/>
              </a:rPr>
              <a:t> </a:t>
            </a:r>
            <a:endParaRPr lang="en-US" sz="1600">
              <a:ln>
                <a:noFill/>
              </a:ln>
              <a:solidFill>
                <a:srgbClr val="000000"/>
              </a:solidFill>
              <a:effectLst/>
              <a:latin typeface="+mj-lt"/>
              <a:ea typeface="Arial Unicode MS"/>
              <a:cs typeface="Arial Unicode MS"/>
            </a:endParaRPr>
          </a:p>
          <a:p>
            <a:pPr marL="0" marR="0">
              <a:spcBef>
                <a:spcPts val="0"/>
              </a:spcBef>
              <a:spcAft>
                <a:spcPts val="0"/>
              </a:spcAft>
            </a:pPr>
            <a:r>
              <a:rPr lang="en-US" sz="1600">
                <a:ln>
                  <a:noFill/>
                </a:ln>
                <a:solidFill>
                  <a:srgbClr val="000000"/>
                </a:solidFill>
                <a:effectLst/>
                <a:latin typeface="+mj-lt"/>
                <a:ea typeface="Arial Unicode MS"/>
                <a:cs typeface="Arial Unicode MS"/>
              </a:rPr>
              <a:t>My father was fortunate to be a patient of one of the few programs that provides comprehensive palliative care to those living with advanced congestive heart failure. In addition to symptom management and advanced care planning, the </a:t>
            </a:r>
            <a:r>
              <a:rPr lang="en-US" sz="1600">
                <a:ln>
                  <a:noFill/>
                </a:ln>
                <a:effectLst/>
                <a:latin typeface="+mj-lt"/>
                <a:ea typeface="Arial Unicode MS"/>
                <a:cs typeface="Arial Unicode MS"/>
              </a:rPr>
              <a:t>program </a:t>
            </a:r>
            <a:r>
              <a:rPr lang="en-US" sz="1600">
                <a:ln>
                  <a:noFill/>
                </a:ln>
                <a:solidFill>
                  <a:srgbClr val="000000"/>
                </a:solidFill>
                <a:effectLst/>
                <a:latin typeface="+mj-lt"/>
                <a:ea typeface="Arial Unicode MS"/>
                <a:cs typeface="Arial Unicode MS"/>
              </a:rPr>
              <a:t>facilitated the coordination of support services to allow my father to remain in his home, ensured smooth transitions of care, and partnered with the community palliative nurse practitioner and his family physician. Through an integrated care team and my commitment to his care, my dad’s anticipated 6 months were actually 21 </a:t>
            </a:r>
            <a:r>
              <a:rPr lang="en-US" sz="1600">
                <a:ln>
                  <a:noFill/>
                </a:ln>
                <a:effectLst/>
                <a:latin typeface="+mj-lt"/>
                <a:ea typeface="Arial Unicode MS"/>
                <a:cs typeface="Arial Unicode MS"/>
              </a:rPr>
              <a:t>months</a:t>
            </a:r>
            <a:r>
              <a:rPr lang="en-US" sz="1600">
                <a:ln>
                  <a:noFill/>
                </a:ln>
                <a:solidFill>
                  <a:srgbClr val="000000"/>
                </a:solidFill>
                <a:effectLst/>
                <a:latin typeface="+mj-lt"/>
                <a:ea typeface="Arial Unicode MS"/>
                <a:cs typeface="Arial Unicode MS"/>
              </a:rPr>
              <a:t>, with quality of life surrounded by his family.</a:t>
            </a:r>
          </a:p>
          <a:p>
            <a:pPr marL="0" marR="0">
              <a:spcBef>
                <a:spcPts val="0"/>
              </a:spcBef>
              <a:spcAft>
                <a:spcPts val="0"/>
              </a:spcAft>
            </a:pPr>
            <a:r>
              <a:rPr lang="pt-PT" sz="1600">
                <a:ln>
                  <a:noFill/>
                </a:ln>
                <a:solidFill>
                  <a:srgbClr val="000000"/>
                </a:solidFill>
                <a:effectLst/>
                <a:latin typeface="+mj-lt"/>
                <a:ea typeface="Arial Unicode MS"/>
                <a:cs typeface="Arial Unicode MS"/>
              </a:rPr>
              <a:t> </a:t>
            </a:r>
            <a:endParaRPr lang="en-US" sz="1600">
              <a:ln>
                <a:noFill/>
              </a:ln>
              <a:solidFill>
                <a:srgbClr val="000000"/>
              </a:solidFill>
              <a:effectLst/>
              <a:latin typeface="+mj-lt"/>
              <a:ea typeface="Arial Unicode MS"/>
              <a:cs typeface="Arial Unicode MS"/>
            </a:endParaRPr>
          </a:p>
          <a:p>
            <a:pPr marL="0" marR="0">
              <a:spcBef>
                <a:spcPts val="0"/>
              </a:spcBef>
              <a:spcAft>
                <a:spcPts val="0"/>
              </a:spcAft>
            </a:pPr>
            <a:r>
              <a:rPr lang="en-US" sz="1600">
                <a:ln>
                  <a:noFill/>
                </a:ln>
                <a:solidFill>
                  <a:srgbClr val="000000"/>
                </a:solidFill>
                <a:effectLst/>
                <a:latin typeface="+mj-lt"/>
                <a:ea typeface="Arial Unicode MS"/>
                <a:cs typeface="Arial Unicode MS"/>
              </a:rPr>
              <a:t>Unfortunately, the journey for many is not as positive, but it could be with the palliative care </a:t>
            </a:r>
            <a:r>
              <a:rPr lang="en-US" sz="1600">
                <a:ln>
                  <a:noFill/>
                </a:ln>
                <a:effectLst/>
                <a:latin typeface="+mj-lt"/>
                <a:ea typeface="Arial Unicode MS"/>
                <a:cs typeface="Arial Unicode MS"/>
              </a:rPr>
              <a:t>quality</a:t>
            </a:r>
            <a:r>
              <a:rPr lang="en-US" sz="1600">
                <a:ln>
                  <a:noFill/>
                </a:ln>
                <a:solidFill>
                  <a:srgbClr val="000000"/>
                </a:solidFill>
                <a:effectLst/>
                <a:latin typeface="+mj-lt"/>
                <a:ea typeface="Arial Unicode MS"/>
                <a:cs typeface="Arial Unicode MS"/>
              </a:rPr>
              <a:t> standard. The impact the standard could have on transitions of care, aligning the journey with the patient’s goals and quality of life, is significant and should not be underestimated.</a:t>
            </a:r>
            <a:r>
              <a:rPr lang="en-US" sz="1600">
                <a:latin typeface="+mj-lt"/>
              </a:rPr>
              <a:t>”</a:t>
            </a:r>
          </a:p>
          <a:p>
            <a:endParaRPr lang="en-US" sz="1600">
              <a:latin typeface="+mj-lt"/>
            </a:endParaRPr>
          </a:p>
          <a:p>
            <a:r>
              <a:rPr lang="en-US" sz="1600">
                <a:latin typeface="+mj-lt"/>
              </a:rPr>
              <a:t>– </a:t>
            </a:r>
            <a:r>
              <a:rPr lang="en-US" sz="1600" i="1">
                <a:latin typeface="+mj-lt"/>
              </a:rPr>
              <a:t>Brenda Albuquerque-Boutilier, Lived Experience Advisor, Palliative Care Quality Standard </a:t>
            </a:r>
            <a:br>
              <a:rPr lang="en-US" sz="1600" i="1">
                <a:latin typeface="+mj-lt"/>
              </a:rPr>
            </a:br>
            <a:r>
              <a:rPr lang="en-US" sz="1600" i="1">
                <a:latin typeface="+mj-lt"/>
              </a:rPr>
              <a:t>Working Group</a:t>
            </a:r>
          </a:p>
        </p:txBody>
      </p:sp>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0" dirty="0"/>
              <a:t>”</a:t>
            </a:r>
            <a:endParaRPr lang="en-US" sz="20000" i="1" dirty="0">
              <a:highlight>
                <a:srgbClr val="FFFF00"/>
              </a:highlight>
            </a:endParaRPr>
          </a:p>
        </p:txBody>
      </p:sp>
      <p:sp>
        <p:nvSpPr>
          <p:cNvPr id="5" name="Footer Placeholder 1">
            <a:extLst>
              <a:ext uri="{FF2B5EF4-FFF2-40B4-BE49-F238E27FC236}">
                <a16:creationId xmlns:a16="http://schemas.microsoft.com/office/drawing/2014/main" id="{8E6027BF-477F-F164-8C2F-55BCF9A04056}"/>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22</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863682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8000" b="0" i="0" u="none" strike="noStrike" kern="1200" cap="none" spc="0" normalizeH="0" baseline="0" noProof="0">
                <a:ln>
                  <a:noFill/>
                </a:ln>
                <a:solidFill>
                  <a:schemeClr val="bg1"/>
                </a:solidFill>
                <a:effectLst/>
                <a:uLnTx/>
                <a:uFillTx/>
                <a:latin typeface="+mn-lt"/>
                <a:ea typeface="+mn-ea"/>
                <a:cs typeface="+mn-cs"/>
              </a:rPr>
              <a:t>Quality statements </a:t>
            </a:r>
            <a:br>
              <a:rPr kumimoji="0" lang="en-US" sz="8000" b="0" i="0" u="none" strike="noStrike" kern="1200" cap="none" spc="0" normalizeH="0" baseline="0" noProof="0">
                <a:ln>
                  <a:noFill/>
                </a:ln>
                <a:solidFill>
                  <a:schemeClr val="bg1"/>
                </a:solidFill>
                <a:effectLst/>
                <a:uLnTx/>
                <a:uFillTx/>
                <a:latin typeface="+mn-lt"/>
                <a:ea typeface="+mn-ea"/>
                <a:cs typeface="+mn-cs"/>
              </a:rPr>
            </a:br>
            <a:r>
              <a:rPr kumimoji="0" lang="en-US" sz="8000" b="0" i="0" u="none" strike="noStrike" kern="1200" cap="none" spc="0" normalizeH="0" baseline="0" noProof="0">
                <a:ln>
                  <a:noFill/>
                </a:ln>
                <a:solidFill>
                  <a:schemeClr val="bg1"/>
                </a:solidFill>
                <a:effectLst/>
                <a:uLnTx/>
                <a:uFillTx/>
                <a:latin typeface="+mn-lt"/>
                <a:ea typeface="+mn-ea"/>
                <a:cs typeface="+mn-cs"/>
              </a:rPr>
              <a:t>to improve care</a:t>
            </a:r>
          </a:p>
        </p:txBody>
      </p:sp>
    </p:spTree>
    <p:extLst>
      <p:ext uri="{BB962C8B-B14F-4D97-AF65-F5344CB8AC3E}">
        <p14:creationId xmlns:p14="http://schemas.microsoft.com/office/powerpoint/2010/main" val="5960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Scope of this quality standard</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953260"/>
            <a:ext cx="11087100" cy="4533900"/>
          </a:xfrm>
        </p:spPr>
        <p:txBody>
          <a:bodyPr/>
          <a:lstStyle/>
          <a:p>
            <a:pPr marL="342900" indent="-342900">
              <a:buFont typeface="Arial" panose="020B0604020202020204" pitchFamily="34" charset="0"/>
              <a:buChar char="•"/>
            </a:pPr>
            <a:r>
              <a:rPr lang="en-US" sz="2400" dirty="0"/>
              <a:t>This quality standard addresses</a:t>
            </a:r>
            <a:r>
              <a:rPr lang="en-US" sz="2400" b="1" dirty="0"/>
              <a:t> palliative care for adults with a serious illness, and for their family and care partners</a:t>
            </a:r>
            <a:endParaRPr lang="en-US" sz="2400" dirty="0"/>
          </a:p>
          <a:p>
            <a:pPr marL="342900" indent="-342900">
              <a:buFont typeface="Arial" panose="020B0604020202020204" pitchFamily="34" charset="0"/>
              <a:buChar char="•"/>
            </a:pPr>
            <a:r>
              <a:rPr lang="en-US" sz="2400" dirty="0"/>
              <a:t>The goal of palliative care is to relieve pain and suffering, and to improve a person’s quality of life</a:t>
            </a:r>
          </a:p>
          <a:p>
            <a:pPr marL="342900" indent="-342900">
              <a:buFont typeface="Arial" panose="020B0604020202020204" pitchFamily="34" charset="0"/>
              <a:buChar char="•"/>
            </a:pPr>
            <a:r>
              <a:rPr lang="en-US" sz="2400" dirty="0"/>
              <a:t>This quality standard focuses on care in all health settings, for all health disciplines and in all health sectors</a:t>
            </a:r>
          </a:p>
          <a:p>
            <a:pPr marL="342900" indent="-342900">
              <a:buFont typeface="Arial" panose="020B0604020202020204" pitchFamily="34" charset="0"/>
              <a:buChar char="•"/>
            </a:pPr>
            <a:r>
              <a:rPr lang="en-US" sz="2400" dirty="0"/>
              <a:t>This quality standard does not address medical assistance in dying, although people who choose medical assistance in dying should receive high-quality palliative care</a:t>
            </a:r>
          </a:p>
        </p:txBody>
      </p:sp>
      <p:sp>
        <p:nvSpPr>
          <p:cNvPr id="2" name="Footer Placeholder 1">
            <a:extLst>
              <a:ext uri="{FF2B5EF4-FFF2-40B4-BE49-F238E27FC236}">
                <a16:creationId xmlns:a16="http://schemas.microsoft.com/office/drawing/2014/main" id="{A42EB8BF-5CC4-8B05-CE81-8FC9C26C91BC}"/>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24</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3909832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Quality statement topics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71499" y="1496274"/>
            <a:ext cx="11444910" cy="5225201"/>
          </a:xfrm>
        </p:spPr>
        <p:txBody>
          <a:bodyPr/>
          <a:lstStyle/>
          <a:p>
            <a:pPr marL="457200" indent="-457200">
              <a:spcAft>
                <a:spcPts val="600"/>
              </a:spcAft>
              <a:buFont typeface="+mj-lt"/>
              <a:buAutoNum type="arabicPeriod"/>
            </a:pPr>
            <a:r>
              <a:rPr lang="en-US" sz="2000" dirty="0"/>
              <a:t>Identification and assessment of needs</a:t>
            </a:r>
          </a:p>
          <a:p>
            <a:pPr marL="457200" indent="-457200">
              <a:spcAft>
                <a:spcPts val="600"/>
              </a:spcAft>
              <a:buFont typeface="+mj-lt"/>
              <a:buAutoNum type="arabicPeriod"/>
            </a:pPr>
            <a:r>
              <a:rPr lang="en-US" sz="2000" dirty="0"/>
              <a:t>Timely access to palliative care support</a:t>
            </a:r>
          </a:p>
          <a:p>
            <a:pPr marL="457200" indent="-457200">
              <a:spcAft>
                <a:spcPts val="600"/>
              </a:spcAft>
              <a:buFont typeface="+mj-lt"/>
              <a:buAutoNum type="arabicPeriod"/>
            </a:pPr>
            <a:r>
              <a:rPr lang="en-US" sz="2000" dirty="0"/>
              <a:t>Advance care planning – substitute decision-maker</a:t>
            </a:r>
          </a:p>
          <a:p>
            <a:pPr marL="457200" indent="-457200">
              <a:spcAft>
                <a:spcPts val="600"/>
              </a:spcAft>
              <a:buFont typeface="+mj-lt"/>
              <a:buAutoNum type="arabicPeriod"/>
            </a:pPr>
            <a:r>
              <a:rPr lang="en-US" sz="2000" dirty="0"/>
              <a:t>Goals-of-care discussions and consent</a:t>
            </a:r>
          </a:p>
          <a:p>
            <a:pPr marL="457200" indent="-457200">
              <a:spcAft>
                <a:spcPts val="600"/>
              </a:spcAft>
              <a:buFont typeface="+mj-lt"/>
              <a:buAutoNum type="arabicPeriod"/>
            </a:pPr>
            <a:r>
              <a:rPr lang="en-US" sz="2000" dirty="0"/>
              <a:t>Individualized, person-</a:t>
            </a:r>
            <a:r>
              <a:rPr lang="en-US" sz="2000" dirty="0" err="1"/>
              <a:t>centred</a:t>
            </a:r>
            <a:r>
              <a:rPr lang="en-US" sz="2000" dirty="0"/>
              <a:t> care plan</a:t>
            </a:r>
          </a:p>
          <a:p>
            <a:pPr marL="457200" indent="-457200">
              <a:spcAft>
                <a:spcPts val="600"/>
              </a:spcAft>
              <a:buFont typeface="+mj-lt"/>
              <a:buAutoNum type="arabicPeriod"/>
            </a:pPr>
            <a:r>
              <a:rPr lang="en-US" sz="2000" dirty="0"/>
              <a:t>Management of pain and other symptoms</a:t>
            </a:r>
          </a:p>
          <a:p>
            <a:pPr marL="457200" indent="-457200">
              <a:spcAft>
                <a:spcPts val="600"/>
              </a:spcAft>
              <a:buFont typeface="+mj-lt"/>
              <a:buAutoNum type="arabicPeriod"/>
            </a:pPr>
            <a:r>
              <a:rPr lang="en-US" sz="2000" dirty="0"/>
              <a:t>Psychosocial aspects of care</a:t>
            </a:r>
          </a:p>
          <a:p>
            <a:pPr marL="457200" indent="-457200">
              <a:spcAft>
                <a:spcPts val="600"/>
              </a:spcAft>
              <a:buFont typeface="+mj-lt"/>
              <a:buAutoNum type="arabicPeriod"/>
            </a:pPr>
            <a:r>
              <a:rPr lang="en-US" sz="2000" dirty="0"/>
              <a:t>Education for people with a serious illness, substitute decision-makers, families, and care partners</a:t>
            </a:r>
          </a:p>
          <a:p>
            <a:pPr marL="457200" indent="-457200">
              <a:spcAft>
                <a:spcPts val="600"/>
              </a:spcAft>
              <a:buFont typeface="+mj-lt"/>
              <a:buAutoNum type="arabicPeriod"/>
            </a:pPr>
            <a:r>
              <a:rPr lang="en-US" sz="2000" dirty="0"/>
              <a:t>Care partner support</a:t>
            </a:r>
          </a:p>
          <a:p>
            <a:pPr marL="457200" indent="-457200">
              <a:spcAft>
                <a:spcPts val="600"/>
              </a:spcAft>
              <a:buFont typeface="+mj-lt"/>
              <a:buAutoNum type="arabicPeriod"/>
            </a:pPr>
            <a:r>
              <a:rPr lang="en-US" sz="2000" dirty="0"/>
              <a:t>Transitions in care</a:t>
            </a:r>
          </a:p>
          <a:p>
            <a:pPr marL="457200" indent="-457200">
              <a:spcAft>
                <a:spcPts val="600"/>
              </a:spcAft>
              <a:buFont typeface="+mj-lt"/>
              <a:buAutoNum type="arabicPeriod"/>
            </a:pPr>
            <a:r>
              <a:rPr lang="en-US" sz="2000" dirty="0"/>
              <a:t>Setting of care and place of death</a:t>
            </a:r>
          </a:p>
          <a:p>
            <a:pPr marL="457200" indent="-457200">
              <a:spcAft>
                <a:spcPts val="600"/>
              </a:spcAft>
              <a:buFont typeface="+mj-lt"/>
              <a:buAutoNum type="arabicPeriod"/>
            </a:pPr>
            <a:r>
              <a:rPr lang="en-US" sz="2000" dirty="0"/>
              <a:t>Interprofessional team-based care</a:t>
            </a:r>
          </a:p>
          <a:p>
            <a:pPr marL="457200" indent="-457200">
              <a:spcAft>
                <a:spcPts val="600"/>
              </a:spcAft>
              <a:buFont typeface="+mj-lt"/>
              <a:buAutoNum type="arabicPeriod"/>
            </a:pPr>
            <a:r>
              <a:rPr lang="en-US" sz="2000" dirty="0"/>
              <a:t>Education for health care providers and volunteers</a:t>
            </a:r>
          </a:p>
          <a:p>
            <a:pPr marL="457200" indent="-457200">
              <a:spcAft>
                <a:spcPts val="600"/>
              </a:spcAft>
              <a:buFont typeface="+mj-lt"/>
              <a:buAutoNum type="arabicPeriod"/>
            </a:pPr>
            <a:endParaRPr lang="en-US" sz="2000" dirty="0">
              <a:highlight>
                <a:srgbClr val="FFFF00"/>
              </a:highlight>
            </a:endParaRPr>
          </a:p>
        </p:txBody>
      </p:sp>
      <p:sp>
        <p:nvSpPr>
          <p:cNvPr id="2" name="Footer Placeholder 1">
            <a:extLst>
              <a:ext uri="{FF2B5EF4-FFF2-40B4-BE49-F238E27FC236}">
                <a16:creationId xmlns:a16="http://schemas.microsoft.com/office/drawing/2014/main" id="{81A0EB85-5358-FF0E-D5EA-83DE54BC70D7}"/>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25</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936660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Identification and assessment of needs</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dirty="0">
                <a:solidFill>
                  <a:schemeClr val="bg1"/>
                </a:solidFill>
              </a:rPr>
              <a:t>People with a serious illness have their palliative care needs identified early through a comprehensive and holistic assessment.</a:t>
            </a:r>
          </a:p>
        </p:txBody>
      </p:sp>
      <p:sp>
        <p:nvSpPr>
          <p:cNvPr id="2" name="Footer Placeholder 1">
            <a:extLst>
              <a:ext uri="{FF2B5EF4-FFF2-40B4-BE49-F238E27FC236}">
                <a16:creationId xmlns:a16="http://schemas.microsoft.com/office/drawing/2014/main" id="{C5DBF0DE-176A-E85D-2F6F-54AA5B428539}"/>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26</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830031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2:</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Timely access to palliative care support</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identified palliative care needs have access to palliative care support 24 hours a day, </a:t>
            </a:r>
            <a:br>
              <a:rPr lang="en-US">
                <a:solidFill>
                  <a:schemeClr val="bg1"/>
                </a:solidFill>
              </a:rPr>
            </a:br>
            <a:r>
              <a:rPr lang="en-US">
                <a:solidFill>
                  <a:schemeClr val="bg1"/>
                </a:solidFill>
              </a:rPr>
              <a:t>7 days a week.</a:t>
            </a:r>
          </a:p>
        </p:txBody>
      </p:sp>
      <p:sp>
        <p:nvSpPr>
          <p:cNvPr id="2" name="Footer Placeholder 1">
            <a:extLst>
              <a:ext uri="{FF2B5EF4-FFF2-40B4-BE49-F238E27FC236}">
                <a16:creationId xmlns:a16="http://schemas.microsoft.com/office/drawing/2014/main" id="{41BA3126-F49E-8116-CEE6-4CCC638FF4F9}"/>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27</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972963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3:</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000"/>
              <a:t>Advance care planning – substitute decision-maker</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739848" cy="2514601"/>
          </a:xfrm>
        </p:spPr>
        <p:txBody>
          <a:bodyPr anchor="ctr" anchorCtr="0"/>
          <a:lstStyle/>
          <a:p>
            <a:r>
              <a:rPr lang="en-US">
                <a:solidFill>
                  <a:schemeClr val="bg1"/>
                </a:solidFill>
              </a:rPr>
              <a:t>People with a serious illness know who their future substitute decision-maker is. They engage in ongoing communication with their substitute decision-maker about their wishes, values, and beliefs, so that the substitute decision-maker is empowered to participate in the health care consent process if required.</a:t>
            </a:r>
          </a:p>
        </p:txBody>
      </p:sp>
      <p:sp>
        <p:nvSpPr>
          <p:cNvPr id="2" name="Footer Placeholder 1">
            <a:extLst>
              <a:ext uri="{FF2B5EF4-FFF2-40B4-BE49-F238E27FC236}">
                <a16:creationId xmlns:a16="http://schemas.microsoft.com/office/drawing/2014/main" id="{75AC1720-83C6-CE15-B164-CC3039F720BD}"/>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28</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3683296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4:</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Goals-of-care discussions and consent</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919242" cy="2790044"/>
          </a:xfrm>
        </p:spPr>
        <p:txBody>
          <a:bodyPr anchor="ctr" anchorCtr="0"/>
          <a:lstStyle/>
          <a:p>
            <a:r>
              <a:rPr lang="en-US">
                <a:solidFill>
                  <a:schemeClr val="bg1"/>
                </a:solidFill>
              </a:rPr>
              <a:t>People with identified palliative care needs or their substitute decision-makers have discussions with their interprofessional health care team about their goals of care to help inform their health care decisions. These values-based discussions focus on ensuring an accurate understanding of both the illness and treatment options so the person or their substitute decision-maker has the information they need to give or refuse consent to treatment.</a:t>
            </a:r>
          </a:p>
        </p:txBody>
      </p:sp>
      <p:sp>
        <p:nvSpPr>
          <p:cNvPr id="2" name="Footer Placeholder 1">
            <a:extLst>
              <a:ext uri="{FF2B5EF4-FFF2-40B4-BE49-F238E27FC236}">
                <a16:creationId xmlns:a16="http://schemas.microsoft.com/office/drawing/2014/main" id="{CACDAB49-88E9-4087-0F17-7AF92BC3C7E7}"/>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29</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1010763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a:t>Inform clinicians and patients what quality care looks like</a:t>
            </a:r>
          </a:p>
          <a:p>
            <a:pPr marL="342900" indent="-342900">
              <a:buFont typeface="Arial" panose="020B0604020202020204" pitchFamily="34" charset="0"/>
              <a:buChar char="•"/>
            </a:pPr>
            <a:r>
              <a:rPr lang="en-US" sz="3000"/>
              <a:t>Focus on conditions or processes where there are large variations in how care is delivered, or where there are gaps between the care provided in Ontario and the care patients should receive</a:t>
            </a:r>
          </a:p>
          <a:p>
            <a:pPr marL="342900" indent="-342900">
              <a:buFont typeface="Arial" panose="020B0604020202020204" pitchFamily="34" charset="0"/>
              <a:buChar char="•"/>
            </a:pPr>
            <a:r>
              <a:rPr lang="en-US" sz="3000"/>
              <a:t>Are grounded in the best available evidence</a:t>
            </a:r>
          </a:p>
        </p:txBody>
      </p:sp>
      <p:sp>
        <p:nvSpPr>
          <p:cNvPr id="2" name="Footer Placeholder 1">
            <a:extLst>
              <a:ext uri="{FF2B5EF4-FFF2-40B4-BE49-F238E27FC236}">
                <a16:creationId xmlns:a16="http://schemas.microsoft.com/office/drawing/2014/main" id="{B203C977-F3DD-5FDE-56A6-3A143D904B29}"/>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3</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5:</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Individualized, person-centred care plan</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identified palliative care needs collaborate with their primary care provider and other health care professionals to develop an individualized, person-centred care plan that is reviewed and updated regularly.</a:t>
            </a:r>
          </a:p>
        </p:txBody>
      </p:sp>
      <p:sp>
        <p:nvSpPr>
          <p:cNvPr id="2" name="Footer Placeholder 1">
            <a:extLst>
              <a:ext uri="{FF2B5EF4-FFF2-40B4-BE49-F238E27FC236}">
                <a16:creationId xmlns:a16="http://schemas.microsoft.com/office/drawing/2014/main" id="{B57E35C3-48B6-69C9-F4DF-A2810C1276AD}"/>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30</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1376059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6:</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Management of pain and other symptoms</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identified palliative care needs have their pain and other symptoms managed effectively, in a timely manner.</a:t>
            </a:r>
          </a:p>
        </p:txBody>
      </p:sp>
      <p:sp>
        <p:nvSpPr>
          <p:cNvPr id="2" name="Footer Placeholder 1">
            <a:extLst>
              <a:ext uri="{FF2B5EF4-FFF2-40B4-BE49-F238E27FC236}">
                <a16:creationId xmlns:a16="http://schemas.microsoft.com/office/drawing/2014/main" id="{8877ABC4-5641-0AA8-4E61-DFB664A67785}"/>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31</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1314763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7:</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Psychosocial aspects of care</a:t>
            </a:r>
          </a:p>
        </p:txBody>
      </p:sp>
      <p:sp>
        <p:nvSpPr>
          <p:cNvPr id="10" name="Text Placeholder 9">
            <a:extLst>
              <a:ext uri="{FF2B5EF4-FFF2-40B4-BE49-F238E27FC236}">
                <a16:creationId xmlns:a16="http://schemas.microsoft.com/office/drawing/2014/main" id="{F40643EF-7EF3-DB44-3916-7877A3EC01E0}"/>
              </a:ext>
              <a:ext uri="{C183D7F6-B498-43B3-948B-1728B52AA6E4}">
                <adec:decorative xmlns:adec="http://schemas.microsoft.com/office/drawing/2017/decorative" val="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identified palliative care needs receive timely psychosocial support to address their mental, emotional, social, cultural, and spiritual needs.</a:t>
            </a:r>
          </a:p>
        </p:txBody>
      </p:sp>
      <p:sp>
        <p:nvSpPr>
          <p:cNvPr id="2" name="Footer Placeholder 1">
            <a:extLst>
              <a:ext uri="{FF2B5EF4-FFF2-40B4-BE49-F238E27FC236}">
                <a16:creationId xmlns:a16="http://schemas.microsoft.com/office/drawing/2014/main" id="{FAA84EF9-0E66-5E68-BDF8-8991DB0C0045}"/>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32</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3129512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a:xfrm>
            <a:off x="539839" y="137762"/>
            <a:ext cx="11087100" cy="184666"/>
          </a:xfrm>
        </p:spPr>
        <p:txBody>
          <a:bodyPr/>
          <a:lstStyle/>
          <a:p>
            <a:r>
              <a:rPr lang="en-US"/>
              <a:t>Quality statement 8:</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400" y="422318"/>
            <a:ext cx="10649607" cy="697541"/>
          </a:xfrm>
        </p:spPr>
        <p:txBody>
          <a:bodyPr/>
          <a:lstStyle/>
          <a:p>
            <a:r>
              <a:rPr lang="en-US" sz="3200"/>
              <a:t>Education for people with a serious illness, substitute decision-makers, families, and care partners</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a serious illness, their future substitute decision-maker, their family, and their care partners are offered education about palliative care and information about available resources and supports.</a:t>
            </a:r>
          </a:p>
        </p:txBody>
      </p:sp>
      <p:sp>
        <p:nvSpPr>
          <p:cNvPr id="2" name="Footer Placeholder 1">
            <a:extLst>
              <a:ext uri="{FF2B5EF4-FFF2-40B4-BE49-F238E27FC236}">
                <a16:creationId xmlns:a16="http://schemas.microsoft.com/office/drawing/2014/main" id="{4D7212C1-A20F-FB37-930D-D66D1FFA10B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33</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193826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9:</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Care partner support</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Families and care partners of people with identified palliative care needs are offered ongoing assessment of their needs, and are given access to resources, respite care, and grief and bereavement support, consistent with their preferences.</a:t>
            </a:r>
          </a:p>
        </p:txBody>
      </p:sp>
      <p:sp>
        <p:nvSpPr>
          <p:cNvPr id="2" name="Footer Placeholder 1">
            <a:extLst>
              <a:ext uri="{FF2B5EF4-FFF2-40B4-BE49-F238E27FC236}">
                <a16:creationId xmlns:a16="http://schemas.microsoft.com/office/drawing/2014/main" id="{87AFD8F3-295D-C911-5CBF-18B0010B6208}"/>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34</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1046703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10:</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Transitions in care</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identified palliative care needs experience seamless transitions in care that are coordinated effectively among settings and health care providers.</a:t>
            </a:r>
          </a:p>
        </p:txBody>
      </p:sp>
      <p:sp>
        <p:nvSpPr>
          <p:cNvPr id="2" name="Footer Placeholder 1">
            <a:extLst>
              <a:ext uri="{FF2B5EF4-FFF2-40B4-BE49-F238E27FC236}">
                <a16:creationId xmlns:a16="http://schemas.microsoft.com/office/drawing/2014/main" id="{F007E533-25FA-CBB1-0251-5AF2868B5E1C}"/>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35</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2343564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11:</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Setting of care and place of death</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identified palliative care needs, their substitute decision-maker, their family, and their care partners have ongoing discussions with their health care professionals about their preferred setting of care and place of death.</a:t>
            </a:r>
          </a:p>
        </p:txBody>
      </p:sp>
      <p:sp>
        <p:nvSpPr>
          <p:cNvPr id="2" name="Footer Placeholder 1">
            <a:extLst>
              <a:ext uri="{FF2B5EF4-FFF2-40B4-BE49-F238E27FC236}">
                <a16:creationId xmlns:a16="http://schemas.microsoft.com/office/drawing/2014/main" id="{A53231DE-504D-2331-6998-1CD8CECE1279}"/>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36</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4170056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12:</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a:t>Interprofessional team-based care</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identified palliative care needs receive integrated care from an interprofessional team, which includes volunteers.</a:t>
            </a:r>
          </a:p>
        </p:txBody>
      </p:sp>
      <p:sp>
        <p:nvSpPr>
          <p:cNvPr id="2" name="Footer Placeholder 1">
            <a:extLst>
              <a:ext uri="{FF2B5EF4-FFF2-40B4-BE49-F238E27FC236}">
                <a16:creationId xmlns:a16="http://schemas.microsoft.com/office/drawing/2014/main" id="{30FF7235-5B97-9862-D9DA-8CE1104E1EF7}"/>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37</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1666205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13:</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000"/>
              <a:t>Education for health care providers and volunteers</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receive palliative care from health care providers and volunteers who possess the appropriate knowledge and skills to deliver high-quality palliative care.</a:t>
            </a:r>
          </a:p>
        </p:txBody>
      </p:sp>
      <p:sp>
        <p:nvSpPr>
          <p:cNvPr id="2" name="Footer Placeholder 1">
            <a:extLst>
              <a:ext uri="{FF2B5EF4-FFF2-40B4-BE49-F238E27FC236}">
                <a16:creationId xmlns:a16="http://schemas.microsoft.com/office/drawing/2014/main" id="{9CF9FA70-221B-F1B1-B888-E1756856F0B9}"/>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38</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2073364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8000" b="0" i="0" u="none" strike="noStrike" kern="1200" cap="none" spc="0" normalizeH="0" baseline="0" noProof="0">
                <a:ln>
                  <a:noFill/>
                </a:ln>
                <a:solidFill>
                  <a:schemeClr val="bg1"/>
                </a:solidFill>
                <a:effectLst/>
                <a:uLnTx/>
                <a:uFillTx/>
                <a:latin typeface="+mn-lt"/>
                <a:ea typeface="+mn-ea"/>
                <a:cs typeface="+mn-cs"/>
              </a:rPr>
              <a:t>Measures to support improvement</a:t>
            </a:r>
          </a:p>
        </p:txBody>
      </p:sp>
    </p:spTree>
    <p:extLst>
      <p:ext uri="{BB962C8B-B14F-4D97-AF65-F5344CB8AC3E}">
        <p14:creationId xmlns:p14="http://schemas.microsoft.com/office/powerpoint/2010/main" val="988386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en-US"/>
              <a:t>Quality standards</a:t>
            </a:r>
          </a:p>
        </p:txBody>
      </p:sp>
      <p:graphicFrame>
        <p:nvGraphicFramePr>
          <p:cNvPr id="7" name="Diagram 6" descr="A list of reasons why quality standards are needed">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2929282794"/>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1">
            <a:extLst>
              <a:ext uri="{FF2B5EF4-FFF2-40B4-BE49-F238E27FC236}">
                <a16:creationId xmlns:a16="http://schemas.microsoft.com/office/drawing/2014/main" id="{09C162DC-36E6-8EE0-36CE-83DF88402ACD}"/>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4</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800"/>
              <a:t>Indicators that can be measured using provincial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71498" y="1573121"/>
            <a:ext cx="11068051" cy="5156819"/>
          </a:xfrm>
        </p:spPr>
        <p:txBody>
          <a:bodyPr vert="horz" lIns="0" tIns="0" rIns="0" bIns="0" numCol="1" spcCol="457200" rtlCol="0" anchor="t">
            <a:noAutofit/>
          </a:bodyPr>
          <a:lstStyle/>
          <a:p>
            <a:pPr marL="342900" indent="-342900">
              <a:spcAft>
                <a:spcPts val="400"/>
              </a:spcAft>
              <a:buFont typeface="Arial" panose="020B0604020202020204" pitchFamily="34" charset="0"/>
              <a:buChar char="•"/>
            </a:pPr>
            <a:r>
              <a:rPr lang="en-US" sz="1800" dirty="0"/>
              <a:t>Percentage of people who receive care in their last 12 months, 3 months, and 1 month of life:</a:t>
            </a:r>
          </a:p>
          <a:p>
            <a:pPr marL="800100" lvl="1" indent="-342900">
              <a:spcAft>
                <a:spcPts val="400"/>
              </a:spcAft>
              <a:buFont typeface="Arial" panose="020B0604020202020204" pitchFamily="34" charset="0"/>
              <a:buChar char="•"/>
            </a:pPr>
            <a:r>
              <a:rPr lang="en-US" sz="1400" b="0" i="0" dirty="0">
                <a:solidFill>
                  <a:srgbClr val="000000"/>
                </a:solidFill>
                <a:effectLst/>
                <a:latin typeface="Calibri"/>
                <a:cs typeface="Calibri"/>
              </a:rPr>
              <a:t>Home care services (any home care and palliative-specific home care) </a:t>
            </a:r>
          </a:p>
          <a:p>
            <a:pPr marL="800100" lvl="1" indent="-342900">
              <a:spcAft>
                <a:spcPts val="400"/>
              </a:spcAft>
              <a:buFont typeface="Arial" panose="020B0604020202020204" pitchFamily="34" charset="0"/>
              <a:buChar char="•"/>
            </a:pPr>
            <a:r>
              <a:rPr lang="en-US" sz="1400" b="0" i="0" dirty="0">
                <a:solidFill>
                  <a:srgbClr val="000000"/>
                </a:solidFill>
                <a:effectLst/>
                <a:latin typeface="Calibri"/>
                <a:cs typeface="Calibri"/>
              </a:rPr>
              <a:t>Health care provider home visits (</a:t>
            </a:r>
            <a:r>
              <a:rPr lang="en-CA" sz="1400" dirty="0">
                <a:effectLst/>
                <a:latin typeface="Calibri" panose="020F0502020204030204" pitchFamily="34" charset="0"/>
                <a:ea typeface="Calibri" panose="020F0502020204030204" pitchFamily="34" charset="0"/>
                <a:cs typeface="Arial" panose="020B0604020202020204" pitchFamily="34" charset="0"/>
              </a:rPr>
              <a:t>currently, only physician home visits</a:t>
            </a:r>
            <a:r>
              <a:rPr lang="en-CA" sz="1400" spc="-95" dirty="0">
                <a:effectLst/>
                <a:latin typeface="Calibri" panose="020F0502020204030204" pitchFamily="34" charset="0"/>
                <a:ea typeface="Calibri" panose="020F0502020204030204" pitchFamily="34" charset="0"/>
                <a:cs typeface="Arial" panose="020B0604020202020204" pitchFamily="34" charset="0"/>
              </a:rPr>
              <a:t> </a:t>
            </a:r>
            <a:r>
              <a:rPr lang="en-CA" sz="1400" dirty="0">
                <a:effectLst/>
                <a:latin typeface="Calibri" panose="020F0502020204030204" pitchFamily="34" charset="0"/>
                <a:ea typeface="Calibri" panose="020F0502020204030204" pitchFamily="34" charset="0"/>
                <a:cs typeface="Arial" panose="020B0604020202020204" pitchFamily="34" charset="0"/>
              </a:rPr>
              <a:t>are measurable</a:t>
            </a:r>
            <a:r>
              <a:rPr lang="en-US" sz="1400" b="0" i="0" dirty="0">
                <a:solidFill>
                  <a:srgbClr val="000000"/>
                </a:solidFill>
                <a:effectLst/>
                <a:latin typeface="Calibri"/>
                <a:cs typeface="Calibri"/>
              </a:rPr>
              <a:t>) </a:t>
            </a:r>
            <a:endParaRPr lang="en-US" sz="1400" dirty="0">
              <a:solidFill>
                <a:srgbClr val="000000"/>
              </a:solidFill>
              <a:latin typeface="Calibri"/>
              <a:cs typeface="Calibri"/>
            </a:endParaRPr>
          </a:p>
          <a:p>
            <a:pPr marL="800100" lvl="1" indent="-342900">
              <a:spcAft>
                <a:spcPts val="400"/>
              </a:spcAft>
              <a:buFont typeface="Arial" panose="020B0604020202020204" pitchFamily="34" charset="0"/>
              <a:buChar char="•"/>
            </a:pPr>
            <a:r>
              <a:rPr lang="en-US" sz="1400" b="0" i="0" dirty="0">
                <a:solidFill>
                  <a:srgbClr val="000000"/>
                </a:solidFill>
                <a:effectLst/>
                <a:latin typeface="Calibri"/>
                <a:cs typeface="Calibri"/>
              </a:rPr>
              <a:t>Hospice care (currently not provincially measurable; locally measurable) </a:t>
            </a:r>
            <a:endParaRPr lang="en-US" sz="1400" dirty="0">
              <a:latin typeface="Calibri"/>
              <a:cs typeface="Calibri"/>
            </a:endParaRPr>
          </a:p>
          <a:p>
            <a:pPr marL="342900" indent="-342900">
              <a:spcAft>
                <a:spcPts val="400"/>
              </a:spcAft>
              <a:buFont typeface="Arial" panose="020B0604020202020204" pitchFamily="34" charset="0"/>
              <a:buChar char="•"/>
            </a:pPr>
            <a:r>
              <a:rPr lang="en-US" sz="1800" dirty="0"/>
              <a:t>Percentage of people who had 1 or more unplanned emergency department visits in their last 12 months, </a:t>
            </a:r>
            <a:br>
              <a:rPr lang="en-US" sz="1800" dirty="0"/>
            </a:br>
            <a:r>
              <a:rPr lang="en-US" sz="1800" dirty="0"/>
              <a:t>3 months, and 1 month of life </a:t>
            </a:r>
          </a:p>
          <a:p>
            <a:pPr marL="342900" indent="-342900">
              <a:spcAft>
                <a:spcPts val="400"/>
              </a:spcAft>
              <a:buFont typeface="Arial" panose="020B0604020202020204" pitchFamily="34" charset="0"/>
              <a:buChar char="•"/>
            </a:pPr>
            <a:r>
              <a:rPr lang="en-US" sz="1800" dirty="0"/>
              <a:t>Percentage of deaths that occurred in: </a:t>
            </a:r>
            <a:endParaRPr lang="en-US" sz="1800" dirty="0">
              <a:cs typeface="Calibri"/>
            </a:endParaRPr>
          </a:p>
          <a:p>
            <a:pPr marL="800100" lvl="1" indent="-342900">
              <a:spcAft>
                <a:spcPts val="400"/>
              </a:spcAft>
              <a:buFont typeface="Arial" panose="020B0604020202020204" pitchFamily="34" charset="0"/>
              <a:buChar char="•"/>
            </a:pPr>
            <a:r>
              <a:rPr lang="en-CA" sz="1400" dirty="0">
                <a:solidFill>
                  <a:srgbClr val="000000"/>
                </a:solidFill>
                <a:cs typeface="Calibri"/>
              </a:rPr>
              <a:t>Hospitals </a:t>
            </a:r>
            <a:endParaRPr lang="en-US" sz="1400" dirty="0">
              <a:solidFill>
                <a:srgbClr val="000000"/>
              </a:solidFill>
              <a:cs typeface="Calibri"/>
            </a:endParaRPr>
          </a:p>
          <a:p>
            <a:pPr marL="1162050" lvl="2" indent="-269875">
              <a:spcAft>
                <a:spcPts val="400"/>
              </a:spcAft>
              <a:buFont typeface="Arial" panose="020B0604020202020204" pitchFamily="34" charset="0"/>
              <a:buChar char="•"/>
            </a:pPr>
            <a:r>
              <a:rPr lang="en-CA" sz="1400" dirty="0">
                <a:solidFill>
                  <a:srgbClr val="000000"/>
                </a:solidFill>
                <a:cs typeface="Calibri"/>
              </a:rPr>
              <a:t>Acute inpatient care </a:t>
            </a:r>
            <a:endParaRPr lang="en-US" sz="1400" dirty="0">
              <a:solidFill>
                <a:srgbClr val="000000"/>
              </a:solidFill>
              <a:cs typeface="Calibri"/>
            </a:endParaRPr>
          </a:p>
          <a:p>
            <a:pPr marL="1162050" lvl="2" indent="-269875">
              <a:spcAft>
                <a:spcPts val="400"/>
              </a:spcAft>
              <a:buFont typeface="Arial" panose="020B0604020202020204" pitchFamily="34" charset="0"/>
              <a:buChar char="•"/>
            </a:pPr>
            <a:r>
              <a:rPr lang="en-CA" sz="1400" dirty="0">
                <a:solidFill>
                  <a:srgbClr val="000000"/>
                </a:solidFill>
                <a:cs typeface="Calibri"/>
              </a:rPr>
              <a:t>Emergency department </a:t>
            </a:r>
            <a:endParaRPr lang="en-US" sz="1400" dirty="0">
              <a:solidFill>
                <a:srgbClr val="000000"/>
              </a:solidFill>
              <a:cs typeface="Calibri"/>
            </a:endParaRPr>
          </a:p>
          <a:p>
            <a:pPr marL="1162050" lvl="2" indent="-269875">
              <a:spcAft>
                <a:spcPts val="400"/>
              </a:spcAft>
              <a:buFont typeface="Arial" panose="020B0604020202020204" pitchFamily="34" charset="0"/>
              <a:buChar char="•"/>
            </a:pPr>
            <a:r>
              <a:rPr lang="en-CA" sz="1400" dirty="0">
                <a:solidFill>
                  <a:srgbClr val="000000"/>
                </a:solidFill>
                <a:cs typeface="Calibri"/>
              </a:rPr>
              <a:t>Complex continuing care </a:t>
            </a:r>
            <a:endParaRPr lang="en-US" sz="1400" dirty="0">
              <a:solidFill>
                <a:srgbClr val="000000"/>
              </a:solidFill>
              <a:cs typeface="Calibri"/>
            </a:endParaRPr>
          </a:p>
          <a:p>
            <a:pPr marL="1162050" lvl="2" indent="-269875">
              <a:spcAft>
                <a:spcPts val="400"/>
              </a:spcAft>
              <a:buFont typeface="Arial" panose="020B0604020202020204" pitchFamily="34" charset="0"/>
              <a:buChar char="•"/>
            </a:pPr>
            <a:r>
              <a:rPr lang="en-CA" sz="1400" dirty="0">
                <a:solidFill>
                  <a:srgbClr val="000000"/>
                </a:solidFill>
                <a:cs typeface="Calibri"/>
              </a:rPr>
              <a:t>Inpatient rehabilitation </a:t>
            </a:r>
          </a:p>
          <a:p>
            <a:pPr marL="1162050" lvl="2" indent="-269875">
              <a:spcAft>
                <a:spcPts val="400"/>
              </a:spcAft>
              <a:buFont typeface="Arial" panose="020B0604020202020204" pitchFamily="34" charset="0"/>
              <a:buChar char="•"/>
            </a:pPr>
            <a:r>
              <a:rPr lang="en-US" sz="1400" dirty="0">
                <a:solidFill>
                  <a:srgbClr val="000000"/>
                </a:solidFill>
                <a:cs typeface="Calibri"/>
              </a:rPr>
              <a:t>Palliative care beds </a:t>
            </a:r>
            <a:r>
              <a:rPr lang="en-US" sz="1400" b="0" i="0" dirty="0">
                <a:solidFill>
                  <a:srgbClr val="000000"/>
                </a:solidFill>
                <a:effectLst/>
                <a:latin typeface="Calibri"/>
                <a:cs typeface="Calibri"/>
              </a:rPr>
              <a:t>(currently not provincially measurable; locally measurable)</a:t>
            </a:r>
            <a:endParaRPr lang="en-US" sz="1400" dirty="0">
              <a:solidFill>
                <a:srgbClr val="000000"/>
              </a:solidFill>
              <a:cs typeface="Calibri"/>
            </a:endParaRPr>
          </a:p>
          <a:p>
            <a:pPr marL="800100" lvl="1" indent="-342900">
              <a:spcAft>
                <a:spcPts val="400"/>
              </a:spcAft>
              <a:buFont typeface="Arial" panose="020B0604020202020204" pitchFamily="34" charset="0"/>
              <a:buChar char="•"/>
            </a:pPr>
            <a:r>
              <a:rPr lang="en-CA" sz="1400" dirty="0">
                <a:solidFill>
                  <a:srgbClr val="000000"/>
                </a:solidFill>
                <a:cs typeface="Calibri"/>
              </a:rPr>
              <a:t>Long-term care homes</a:t>
            </a:r>
          </a:p>
          <a:p>
            <a:pPr marL="800100" lvl="1" indent="-342900">
              <a:spcAft>
                <a:spcPts val="400"/>
              </a:spcAft>
              <a:buFont typeface="Arial" panose="020B0604020202020204" pitchFamily="34" charset="0"/>
              <a:buChar char="•"/>
            </a:pPr>
            <a:r>
              <a:rPr lang="en-CA" sz="1400" dirty="0">
                <a:solidFill>
                  <a:srgbClr val="000000"/>
                </a:solidFill>
                <a:cs typeface="Calibri"/>
              </a:rPr>
              <a:t>The community</a:t>
            </a:r>
            <a:r>
              <a:rPr lang="en-US" sz="1400" dirty="0">
                <a:solidFill>
                  <a:srgbClr val="000000"/>
                </a:solidFill>
                <a:cs typeface="Calibri"/>
              </a:rPr>
              <a:t> (may include home, hospice residence, retirement home, or assisted-living home) </a:t>
            </a:r>
          </a:p>
          <a:p>
            <a:pPr marL="342900" indent="-342900">
              <a:spcAft>
                <a:spcPts val="400"/>
              </a:spcAft>
              <a:buFont typeface="Arial" panose="020B0604020202020204" pitchFamily="34" charset="0"/>
              <a:buChar char="•"/>
            </a:pPr>
            <a:r>
              <a:rPr lang="en-US" sz="1800" dirty="0"/>
              <a:t>Percentage of people who receive palliative care (or their care partners) who rated the overall care received in their last 12 months, 3 months, and 1 month of life as excellent </a:t>
            </a:r>
            <a:endParaRPr lang="en-US" sz="1800" dirty="0">
              <a:cs typeface="Calibri"/>
            </a:endParaRPr>
          </a:p>
          <a:p>
            <a:pPr lvl="1" indent="0">
              <a:spcAft>
                <a:spcPts val="400"/>
              </a:spcAft>
              <a:buNone/>
            </a:pPr>
            <a:endParaRPr lang="en-US" sz="1400" b="0" i="0" dirty="0">
              <a:solidFill>
                <a:srgbClr val="000000"/>
              </a:solidFill>
              <a:effectLst/>
              <a:latin typeface="Calibri" panose="020F0502020204030204" pitchFamily="34" charset="0"/>
            </a:endParaRPr>
          </a:p>
        </p:txBody>
      </p:sp>
      <p:sp>
        <p:nvSpPr>
          <p:cNvPr id="2" name="Footer Placeholder 1">
            <a:extLst>
              <a:ext uri="{FF2B5EF4-FFF2-40B4-BE49-F238E27FC236}">
                <a16:creationId xmlns:a16="http://schemas.microsoft.com/office/drawing/2014/main" id="{4C2C02E4-ECF7-6CB5-5DA7-2178F3C3E2B4}"/>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40</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2832015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vert="horz" lIns="0" tIns="0" rIns="0" bIns="0" numCol="1" spcCol="457200" rtlCol="0" anchor="t">
            <a:noAutofit/>
          </a:bodyPr>
          <a:lstStyle/>
          <a:p>
            <a:r>
              <a:rPr lang="en-US"/>
              <a:t>The data used in this presentation were provided by the </a:t>
            </a:r>
            <a:r>
              <a:rPr lang="en-US" sz="2400" b="0">
                <a:latin typeface="Calibri"/>
                <a:cs typeface="Calibri"/>
              </a:rPr>
              <a:t>Ontario Palliative Care Network</a:t>
            </a:r>
            <a:r>
              <a:rPr lang="en-US"/>
              <a:t>. The opinions, results, and conclusions included in this presentation are those of the authors and are independent from the funding sources.</a:t>
            </a:r>
          </a:p>
          <a:p>
            <a:r>
              <a:rPr lang="en-US"/>
              <a:t>Some of the data sources used in the analyses are provided by the Canadian Institute for Health Information (CIHI). However, the analyses, conclusions, opinions, and statements expressed herein are those of the authors, and not necessarily those of CIHI.</a:t>
            </a:r>
          </a:p>
        </p:txBody>
      </p:sp>
      <p:sp>
        <p:nvSpPr>
          <p:cNvPr id="2" name="Footer Placeholder 1">
            <a:extLst>
              <a:ext uri="{FF2B5EF4-FFF2-40B4-BE49-F238E27FC236}">
                <a16:creationId xmlns:a16="http://schemas.microsoft.com/office/drawing/2014/main" id="{D5D7753F-7663-1D48-8D24-1D327F19627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41</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81161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E49F21-0E93-A022-1D81-1462AB999B0D}"/>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dirty="0">
                <a:ln>
                  <a:noFill/>
                </a:ln>
                <a:solidFill>
                  <a:schemeClr val="bg1"/>
                </a:solidFill>
                <a:effectLst/>
                <a:uLnTx/>
                <a:uFillTx/>
                <a:latin typeface="+mn-lt"/>
                <a:ea typeface="+mn-ea"/>
                <a:cs typeface="+mn-cs"/>
              </a:rPr>
              <a:t>Thank you</a:t>
            </a:r>
          </a:p>
        </p:txBody>
      </p:sp>
      <p:sp>
        <p:nvSpPr>
          <p:cNvPr id="2" name="Rectangle 1">
            <a:extLst>
              <a:ext uri="{FF2B5EF4-FFF2-40B4-BE49-F238E27FC236}">
                <a16:creationId xmlns:a16="http://schemas.microsoft.com/office/drawing/2014/main" id="{D1BF01BE-E934-8765-8BFF-FB9488701449}"/>
              </a:ext>
              <a:ext uri="{C183D7F6-B498-43B3-948B-1728B52AA6E4}">
                <adec:decorative xmlns:adec="http://schemas.microsoft.com/office/drawing/2017/decorative" val="1"/>
              </a:ext>
            </a:extLst>
          </p:cNvPr>
          <p:cNvSpPr/>
          <p:nvPr/>
        </p:nvSpPr>
        <p:spPr bwMode="auto">
          <a:xfrm>
            <a:off x="914400" y="259842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367353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dirty="0"/>
              <a:t>Quality standard resources</a:t>
            </a:r>
          </a:p>
        </p:txBody>
      </p:sp>
      <p:pic>
        <p:nvPicPr>
          <p:cNvPr id="14" name="Picture 13" descr="Cover of the quality standard">
            <a:extLst>
              <a:ext uri="{FF2B5EF4-FFF2-40B4-BE49-F238E27FC236}">
                <a16:creationId xmlns:a16="http://schemas.microsoft.com/office/drawing/2014/main" id="{8D12FF5E-5596-AFF3-9025-FDAD5DC5DF04}"/>
              </a:ext>
            </a:extLst>
          </p:cNvPr>
          <p:cNvPicPr>
            <a:picLocks noChangeAspect="1"/>
          </p:cNvPicPr>
          <p:nvPr/>
        </p:nvPicPr>
        <p:blipFill>
          <a:blip r:embed="rId3"/>
          <a:srcRect/>
          <a:stretch/>
        </p:blipFill>
        <p:spPr>
          <a:xfrm>
            <a:off x="2166658" y="1441772"/>
            <a:ext cx="1261690" cy="1635525"/>
          </a:xfrm>
          <a:prstGeom prst="rect">
            <a:avLst/>
          </a:prstGeom>
          <a:effectLst>
            <a:outerShdw blurRad="50800" dist="38100" dir="2700000" algn="tl" rotWithShape="0">
              <a:prstClr val="black">
                <a:alpha val="40000"/>
              </a:prstClr>
            </a:outerShdw>
          </a:effectLst>
        </p:spPr>
      </p:pic>
      <p:sp>
        <p:nvSpPr>
          <p:cNvPr id="5" name="TextBox 2">
            <a:extLst>
              <a:ext uri="{FF2B5EF4-FFF2-40B4-BE49-F238E27FC236}">
                <a16:creationId xmlns:a16="http://schemas.microsoft.com/office/drawing/2014/main" id="{51942B0D-B547-AF32-57F8-D420ED71654D}"/>
              </a:ext>
            </a:extLst>
          </p:cNvPr>
          <p:cNvSpPr txBox="1"/>
          <p:nvPr/>
        </p:nvSpPr>
        <p:spPr>
          <a:xfrm>
            <a:off x="1919474" y="3145604"/>
            <a:ext cx="1756058"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Quality Standard</a:t>
            </a:r>
          </a:p>
        </p:txBody>
      </p:sp>
      <p:pic>
        <p:nvPicPr>
          <p:cNvPr id="15" name="Picture 14" descr="Cover of the patient guide">
            <a:extLst>
              <a:ext uri="{FF2B5EF4-FFF2-40B4-BE49-F238E27FC236}">
                <a16:creationId xmlns:a16="http://schemas.microsoft.com/office/drawing/2014/main" id="{2D30AE04-7724-3C59-F002-0C764665D3FB}"/>
              </a:ext>
            </a:extLst>
          </p:cNvPr>
          <p:cNvPicPr>
            <a:picLocks noChangeAspect="1"/>
          </p:cNvPicPr>
          <p:nvPr/>
        </p:nvPicPr>
        <p:blipFill>
          <a:blip r:embed="rId4"/>
          <a:srcRect/>
          <a:stretch/>
        </p:blipFill>
        <p:spPr>
          <a:xfrm>
            <a:off x="5238154" y="1450411"/>
            <a:ext cx="1258488" cy="1637132"/>
          </a:xfrm>
          <a:prstGeom prst="rect">
            <a:avLst/>
          </a:prstGeom>
          <a:effectLst>
            <a:outerShdw blurRad="50800" dist="38100" dir="2700000" algn="tl" rotWithShape="0">
              <a:prstClr val="black">
                <a:alpha val="40000"/>
              </a:prstClr>
            </a:outerShdw>
          </a:effectLst>
        </p:spPr>
      </p:pic>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5137648" y="3145604"/>
            <a:ext cx="1459502"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Patient Guide</a:t>
            </a:r>
          </a:p>
        </p:txBody>
      </p:sp>
      <p:pic>
        <p:nvPicPr>
          <p:cNvPr id="17" name="Picture 16" descr="Cover of the placemat">
            <a:extLst>
              <a:ext uri="{FF2B5EF4-FFF2-40B4-BE49-F238E27FC236}">
                <a16:creationId xmlns:a16="http://schemas.microsoft.com/office/drawing/2014/main" id="{73A26E69-A607-E2A9-5FCC-5F3E998DA403}"/>
              </a:ext>
            </a:extLst>
          </p:cNvPr>
          <p:cNvPicPr>
            <a:picLocks noChangeAspect="1"/>
          </p:cNvPicPr>
          <p:nvPr/>
        </p:nvPicPr>
        <p:blipFill>
          <a:blip r:embed="rId5"/>
          <a:srcRect/>
          <a:stretch/>
        </p:blipFill>
        <p:spPr>
          <a:xfrm>
            <a:off x="8418538" y="1392897"/>
            <a:ext cx="1263358" cy="1643427"/>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78A8C55-0FAA-AC09-AE6C-D0AA969EA9FB}"/>
              </a:ext>
            </a:extLst>
          </p:cNvPr>
          <p:cNvSpPr txBox="1"/>
          <p:nvPr/>
        </p:nvSpPr>
        <p:spPr>
          <a:xfrm>
            <a:off x="8496755" y="3108513"/>
            <a:ext cx="1049775"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Placemat</a:t>
            </a:r>
          </a:p>
        </p:txBody>
      </p:sp>
      <p:pic>
        <p:nvPicPr>
          <p:cNvPr id="10" name="Picture 9" descr="The cover of the measurement guide">
            <a:extLst>
              <a:ext uri="{FF2B5EF4-FFF2-40B4-BE49-F238E27FC236}">
                <a16:creationId xmlns:a16="http://schemas.microsoft.com/office/drawing/2014/main" id="{3F553A37-1B97-06FF-4F8E-47544D3467B4}"/>
              </a:ext>
            </a:extLst>
          </p:cNvPr>
          <p:cNvPicPr>
            <a:picLocks noChangeAspect="1"/>
          </p:cNvPicPr>
          <p:nvPr/>
        </p:nvPicPr>
        <p:blipFill rotWithShape="1">
          <a:blip r:embed="rId6"/>
          <a:srcRect l="2706" t="825" r="3388" b="3545"/>
          <a:stretch/>
        </p:blipFill>
        <p:spPr>
          <a:xfrm>
            <a:off x="2165824" y="3749912"/>
            <a:ext cx="1263357" cy="1680823"/>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1787433" y="5497752"/>
            <a:ext cx="214847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chemeClr val="tx2"/>
                </a:solidFill>
                <a:latin typeface="Calibri"/>
                <a:ea typeface="MS PGothic"/>
                <a:cs typeface="Calibri"/>
              </a:rPr>
              <a:t>Measurement Guide</a:t>
            </a:r>
            <a:endParaRPr lang="en-US" sz="1800" u="none">
              <a:solidFill>
                <a:schemeClr val="tx2"/>
              </a:solidFill>
              <a:latin typeface="Calibri" panose="020F0502020204030204" pitchFamily="34" charset="0"/>
              <a:cs typeface="Calibri" panose="020F0502020204030204" pitchFamily="34" charset="0"/>
            </a:endParaRPr>
          </a:p>
        </p:txBody>
      </p:sp>
      <p:pic>
        <p:nvPicPr>
          <p:cNvPr id="16" name="Picture 15" descr="Cover of the technical specifications">
            <a:extLst>
              <a:ext uri="{FF2B5EF4-FFF2-40B4-BE49-F238E27FC236}">
                <a16:creationId xmlns:a16="http://schemas.microsoft.com/office/drawing/2014/main" id="{672C1BE6-73F4-80A3-1E8A-7346A0DAF1A0}"/>
              </a:ext>
            </a:extLst>
          </p:cNvPr>
          <p:cNvPicPr>
            <a:picLocks noChangeAspect="1"/>
          </p:cNvPicPr>
          <p:nvPr/>
        </p:nvPicPr>
        <p:blipFill>
          <a:blip r:embed="rId7"/>
          <a:srcRect/>
          <a:stretch/>
        </p:blipFill>
        <p:spPr>
          <a:xfrm>
            <a:off x="5238884" y="3795746"/>
            <a:ext cx="1257027" cy="1617250"/>
          </a:xfrm>
          <a:prstGeom prst="rect">
            <a:avLst/>
          </a:prstGeom>
          <a:effectLst>
            <a:outerShdw blurRad="50800" dist="38100" dir="2700000" algn="tl" rotWithShape="0">
              <a:prstClr val="black">
                <a:alpha val="40000"/>
              </a:prstClr>
            </a:outerShdw>
          </a:effectLst>
        </p:spPr>
      </p:pic>
      <p:sp>
        <p:nvSpPr>
          <p:cNvPr id="12" name="TextBox 12">
            <a:extLst>
              <a:ext uri="{FF2B5EF4-FFF2-40B4-BE49-F238E27FC236}">
                <a16:creationId xmlns:a16="http://schemas.microsoft.com/office/drawing/2014/main" id="{F771BB59-2D5C-1C8B-C06B-135DBA926C5F}"/>
              </a:ext>
            </a:extLst>
          </p:cNvPr>
          <p:cNvSpPr txBox="1"/>
          <p:nvPr/>
        </p:nvSpPr>
        <p:spPr>
          <a:xfrm>
            <a:off x="4675822" y="5497752"/>
            <a:ext cx="238315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a:ea typeface="MS PGothic"/>
                <a:cs typeface="Calibri"/>
              </a:rPr>
              <a:t>Technical Specifications</a:t>
            </a:r>
            <a:endParaRPr lang="en-US" sz="1800" u="none">
              <a:solidFill>
                <a:srgbClr val="000000"/>
              </a:solidFill>
              <a:latin typeface="Calibri" panose="020F0502020204030204" pitchFamily="34" charset="0"/>
              <a:cs typeface="Calibri" panose="020F0502020204030204" pitchFamily="34" charset="0"/>
            </a:endParaRPr>
          </a:p>
        </p:txBody>
      </p:sp>
      <p:pic>
        <p:nvPicPr>
          <p:cNvPr id="8" name="Picture 7" descr="Cover of the Getting Started Guide">
            <a:extLst>
              <a:ext uri="{FF2B5EF4-FFF2-40B4-BE49-F238E27FC236}">
                <a16:creationId xmlns:a16="http://schemas.microsoft.com/office/drawing/2014/main" id="{62BAC47B-321B-FB6B-35E8-5713DE0FE6B0}"/>
              </a:ext>
            </a:extLst>
          </p:cNvPr>
          <p:cNvPicPr>
            <a:picLocks noChangeAspect="1"/>
          </p:cNvPicPr>
          <p:nvPr/>
        </p:nvPicPr>
        <p:blipFill>
          <a:blip r:embed="rId8"/>
          <a:srcRect/>
          <a:stretch/>
        </p:blipFill>
        <p:spPr>
          <a:xfrm>
            <a:off x="8164695" y="4084283"/>
            <a:ext cx="16235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938591" y="5505338"/>
            <a:ext cx="222509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Getting Started Guide</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323849" y="6427914"/>
            <a:ext cx="11087100" cy="169277"/>
          </a:xfrm>
        </p:spPr>
        <p:txBody>
          <a:bodyPr/>
          <a:lstStyle/>
          <a:p>
            <a:r>
              <a:rPr lang="en-US" sz="1100" b="0"/>
              <a:t>Find these resources here: </a:t>
            </a:r>
            <a:r>
              <a:rPr lang="en-US" sz="1100" b="0">
                <a:hlinkClick r:id="rId9"/>
              </a:rPr>
              <a:t>https://www.hqontario.ca/evidence-to-improve-care/quality-standards/view-all-quality-standards/palliative-care</a:t>
            </a:r>
            <a:r>
              <a:rPr lang="en-US" sz="1100" b="0"/>
              <a:t> </a:t>
            </a:r>
            <a:endParaRPr lang="en-US" sz="1100" b="0">
              <a:highlight>
                <a:srgbClr val="FFFF00"/>
              </a:highlight>
            </a:endParaRPr>
          </a:p>
        </p:txBody>
      </p:sp>
      <p:sp>
        <p:nvSpPr>
          <p:cNvPr id="13" name="Footer Placeholder 1">
            <a:extLst>
              <a:ext uri="{FF2B5EF4-FFF2-40B4-BE49-F238E27FC236}">
                <a16:creationId xmlns:a16="http://schemas.microsoft.com/office/drawing/2014/main" id="{76D269CE-FD64-C6D1-3501-45781F8322C4}"/>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5</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a:t>Inside the quality standard</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b="1">
                <a:solidFill>
                  <a:schemeClr val="bg1"/>
                </a:solidFill>
                <a:latin typeface="Calibri" panose="020F0502020204030204" pitchFamily="34" charset="0"/>
                <a:ea typeface="MS PGothic"/>
                <a:cs typeface="Calibri" panose="020F0502020204030204" pitchFamily="34" charset="0"/>
              </a:rPr>
              <a:t>The Quality Statement</a:t>
            </a:r>
            <a:endParaRPr lang="en-CA" b="1">
              <a:solidFill>
                <a:schemeClr val="bg1"/>
              </a:solidFill>
              <a:latin typeface="Calibri" panose="020F0502020204030204" pitchFamily="34" charset="0"/>
              <a:ea typeface="MS PGothic"/>
              <a:cs typeface="Calibri" panose="020F0502020204030204" pitchFamily="34" charset="0"/>
            </a:endParaRPr>
          </a:p>
        </p:txBody>
      </p:sp>
      <p:pic>
        <p:nvPicPr>
          <p:cNvPr id="4" name="Picture 3" descr="Image of the quality statement from the published quality standard">
            <a:extLst>
              <a:ext uri="{FF2B5EF4-FFF2-40B4-BE49-F238E27FC236}">
                <a16:creationId xmlns:a16="http://schemas.microsoft.com/office/drawing/2014/main" id="{072357DD-A678-1AF4-672E-D8C19182EF25}"/>
              </a:ext>
            </a:extLst>
          </p:cNvPr>
          <p:cNvPicPr>
            <a:picLocks noChangeAspect="1"/>
          </p:cNvPicPr>
          <p:nvPr/>
        </p:nvPicPr>
        <p:blipFill>
          <a:blip r:embed="rId3"/>
          <a:stretch>
            <a:fillRect/>
          </a:stretch>
        </p:blipFill>
        <p:spPr>
          <a:xfrm>
            <a:off x="1761067" y="2235071"/>
            <a:ext cx="3572634" cy="1449665"/>
          </a:xfrm>
          <a:prstGeom prst="rect">
            <a:avLst/>
          </a:prstGeom>
          <a:effectLst>
            <a:outerShdw blurRad="50800" dist="25400" dir="2700000" algn="tl" rotWithShape="0">
              <a:prstClr val="black">
                <a:alpha val="40000"/>
              </a:prstClr>
            </a:outerShdw>
          </a:effectLst>
        </p:spPr>
      </p:pic>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830782"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b="1">
                <a:solidFill>
                  <a:schemeClr val="bg1"/>
                </a:solidFill>
                <a:latin typeface="Calibri" panose="020F0502020204030204" pitchFamily="34" charset="0"/>
                <a:ea typeface="MS PGothic"/>
                <a:cs typeface="Calibri" panose="020F0502020204030204" pitchFamily="34" charset="0"/>
              </a:rPr>
              <a:t>The Audience Statements</a:t>
            </a:r>
            <a:endParaRPr lang="en-CA" b="1">
              <a:solidFill>
                <a:schemeClr val="bg1"/>
              </a:solidFill>
              <a:latin typeface="Calibri" panose="020F0502020204030204" pitchFamily="34" charset="0"/>
              <a:ea typeface="MS PGothic"/>
              <a:cs typeface="Calibri" panose="020F0502020204030204" pitchFamily="34" charset="0"/>
            </a:endParaRPr>
          </a:p>
        </p:txBody>
      </p:sp>
      <p:pic>
        <p:nvPicPr>
          <p:cNvPr id="6" name="Picture 5" descr="Image of the audience statements from the published quality standard">
            <a:extLst>
              <a:ext uri="{FF2B5EF4-FFF2-40B4-BE49-F238E27FC236}">
                <a16:creationId xmlns:a16="http://schemas.microsoft.com/office/drawing/2014/main" id="{3A4B9A56-9046-06FD-00EC-EC5CD145588A}"/>
              </a:ext>
            </a:extLst>
          </p:cNvPr>
          <p:cNvPicPr>
            <a:picLocks noChangeAspect="1"/>
          </p:cNvPicPr>
          <p:nvPr/>
        </p:nvPicPr>
        <p:blipFill>
          <a:blip r:embed="rId4"/>
          <a:stretch>
            <a:fillRect/>
          </a:stretch>
        </p:blipFill>
        <p:spPr>
          <a:xfrm>
            <a:off x="7661015" y="2283966"/>
            <a:ext cx="2377017" cy="1635603"/>
          </a:xfrm>
          <a:prstGeom prst="rect">
            <a:avLst/>
          </a:prstGeom>
          <a:effectLst>
            <a:outerShdw blurRad="50800" dist="38100" dir="2700000" algn="tl" rotWithShape="0">
              <a:prstClr val="black">
                <a:alpha val="40000"/>
              </a:prstClr>
            </a:outerShdw>
          </a:effectLst>
        </p:spPr>
      </p:pic>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b="1">
                <a:solidFill>
                  <a:schemeClr val="bg1"/>
                </a:solidFill>
                <a:latin typeface="Calibri" panose="020F0502020204030204" pitchFamily="34" charset="0"/>
                <a:ea typeface="MS PGothic"/>
                <a:cs typeface="Calibri" panose="020F0502020204030204" pitchFamily="34" charset="0"/>
              </a:rPr>
              <a:t>The Definitions</a:t>
            </a:r>
            <a:endParaRPr lang="en-CA" b="1">
              <a:solidFill>
                <a:schemeClr val="bg1"/>
              </a:solidFill>
              <a:latin typeface="Calibri" panose="020F0502020204030204" pitchFamily="34" charset="0"/>
              <a:ea typeface="MS PGothic"/>
              <a:cs typeface="Calibri" panose="020F0502020204030204" pitchFamily="34" charset="0"/>
            </a:endParaRPr>
          </a:p>
        </p:txBody>
      </p:sp>
      <p:pic>
        <p:nvPicPr>
          <p:cNvPr id="8" name="Picture 7" descr="Image of the definitions from the published quality standard">
            <a:extLst>
              <a:ext uri="{FF2B5EF4-FFF2-40B4-BE49-F238E27FC236}">
                <a16:creationId xmlns:a16="http://schemas.microsoft.com/office/drawing/2014/main" id="{5D1C1DDE-8F90-8EB3-FE7F-1159E95ECE2B}"/>
              </a:ext>
            </a:extLst>
          </p:cNvPr>
          <p:cNvPicPr>
            <a:picLocks noChangeAspect="1"/>
          </p:cNvPicPr>
          <p:nvPr/>
        </p:nvPicPr>
        <p:blipFill>
          <a:blip r:embed="rId5"/>
          <a:stretch>
            <a:fillRect/>
          </a:stretch>
        </p:blipFill>
        <p:spPr>
          <a:xfrm>
            <a:off x="1896234" y="4940031"/>
            <a:ext cx="3302000" cy="1187450"/>
          </a:xfrm>
          <a:prstGeom prst="rect">
            <a:avLst/>
          </a:prstGeom>
          <a:effectLst>
            <a:outerShdw blurRad="50800" dist="38100" dir="2700000" algn="tl" rotWithShape="0">
              <a:prstClr val="black">
                <a:alpha val="40000"/>
              </a:prstClr>
            </a:outerShdw>
          </a:effectLst>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b="1">
                <a:solidFill>
                  <a:schemeClr val="bg1"/>
                </a:solidFill>
                <a:latin typeface="Calibri" panose="020F0502020204030204" pitchFamily="34" charset="0"/>
                <a:ea typeface="MS PGothic"/>
                <a:cs typeface="Calibri" panose="020F0502020204030204" pitchFamily="34" charset="0"/>
              </a:rPr>
              <a:t>The Indicators</a:t>
            </a:r>
            <a:endParaRPr lang="en-CA" b="1">
              <a:solidFill>
                <a:schemeClr val="bg1"/>
              </a:solidFill>
              <a:latin typeface="Calibri" panose="020F0502020204030204" pitchFamily="34" charset="0"/>
              <a:ea typeface="MS PGothic"/>
              <a:cs typeface="Calibri" panose="020F0502020204030204" pitchFamily="34" charset="0"/>
            </a:endParaRPr>
          </a:p>
        </p:txBody>
      </p:sp>
      <p:pic>
        <p:nvPicPr>
          <p:cNvPr id="10" name="Picture 9" descr="Image of the quality indicators from the published quality standard">
            <a:extLst>
              <a:ext uri="{FF2B5EF4-FFF2-40B4-BE49-F238E27FC236}">
                <a16:creationId xmlns:a16="http://schemas.microsoft.com/office/drawing/2014/main" id="{149DE62B-4428-6B98-F9EA-28A39B7D355A}"/>
              </a:ext>
            </a:extLst>
          </p:cNvPr>
          <p:cNvPicPr>
            <a:picLocks noChangeAspect="1"/>
          </p:cNvPicPr>
          <p:nvPr/>
        </p:nvPicPr>
        <p:blipFill>
          <a:blip r:embed="rId6"/>
          <a:stretch>
            <a:fillRect/>
          </a:stretch>
        </p:blipFill>
        <p:spPr>
          <a:xfrm>
            <a:off x="7138765" y="4940031"/>
            <a:ext cx="3302000" cy="1244600"/>
          </a:xfrm>
          <a:prstGeom prst="rect">
            <a:avLst/>
          </a:prstGeom>
          <a:effectLst>
            <a:outerShdw blurRad="50800" dist="38100" dir="2700000" algn="tl" rotWithShape="0">
              <a:prstClr val="black">
                <a:alpha val="40000"/>
              </a:prstClr>
            </a:outerShdw>
          </a:effectLst>
        </p:spPr>
      </p:pic>
      <p:sp>
        <p:nvSpPr>
          <p:cNvPr id="3" name="Footer Placeholder 1">
            <a:extLst>
              <a:ext uri="{FF2B5EF4-FFF2-40B4-BE49-F238E27FC236}">
                <a16:creationId xmlns:a16="http://schemas.microsoft.com/office/drawing/2014/main" id="{B9B3512F-7A5D-882E-4C31-5F97249C365D}"/>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6</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Patient guide</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1818217"/>
          </a:xfrm>
        </p:spPr>
        <p:txBody>
          <a:bodyPr/>
          <a:lstStyle/>
          <a:p>
            <a:r>
              <a:rPr lang="en-US"/>
              <a:t>The </a:t>
            </a:r>
            <a:r>
              <a:rPr lang="en-US" b="1"/>
              <a:t>patient guide </a:t>
            </a:r>
            <a:r>
              <a:rPr lang="en-US"/>
              <a:t>is designed to give patients information about what quality care looks like for various conditions based on the best evidence, so they can ask informed questions of their health care providers. </a:t>
            </a:r>
          </a:p>
          <a:p>
            <a:endParaRPr lang="en-US"/>
          </a:p>
        </p:txBody>
      </p:sp>
      <p:pic>
        <p:nvPicPr>
          <p:cNvPr id="4" name="Picture Placeholder 3" descr="Cover of the patient guide">
            <a:extLst>
              <a:ext uri="{FF2B5EF4-FFF2-40B4-BE49-F238E27FC236}">
                <a16:creationId xmlns:a16="http://schemas.microsoft.com/office/drawing/2014/main" id="{C2E663FB-A6EC-F776-F5EA-627FD9EE9D19}"/>
              </a:ext>
            </a:extLst>
          </p:cNvPr>
          <p:cNvPicPr>
            <a:picLocks noGrp="1" noChangeAspect="1"/>
          </p:cNvPicPr>
          <p:nvPr>
            <p:ph type="pic" sz="quarter" idx="11"/>
          </p:nvPr>
        </p:nvPicPr>
        <p:blipFill rotWithShape="1">
          <a:blip r:embed="rId3"/>
          <a:srcRect l="346" r="346"/>
          <a:stretch/>
        </p:blipFill>
        <p:spPr>
          <a:xfrm>
            <a:off x="7189481" y="853071"/>
            <a:ext cx="3638472" cy="4766125"/>
          </a:xfrm>
          <a:effectLst>
            <a:outerShdw blurRad="50800" dist="38100" dir="2700000" algn="tl" rotWithShape="0">
              <a:prstClr val="black">
                <a:alpha val="40000"/>
              </a:prstClr>
            </a:outerShdw>
          </a:effectLst>
        </p:spPr>
      </p:pic>
      <p:sp>
        <p:nvSpPr>
          <p:cNvPr id="3" name="Footer Placeholder 1">
            <a:extLst>
              <a:ext uri="{FF2B5EF4-FFF2-40B4-BE49-F238E27FC236}">
                <a16:creationId xmlns:a16="http://schemas.microsoft.com/office/drawing/2014/main" id="{EE55CBD1-C5DE-349C-7025-165C575A9883}"/>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7</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Placemat</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en-US"/>
              <a:t>The placemat is a </a:t>
            </a:r>
            <a:r>
              <a:rPr lang="en-US" b="1"/>
              <a:t>quick-reference resource </a:t>
            </a:r>
            <a:br>
              <a:rPr lang="en-US" b="1"/>
            </a:br>
            <a:r>
              <a:rPr lang="en-US" b="1"/>
              <a:t>for clinicians</a:t>
            </a:r>
            <a:r>
              <a:rPr lang="en-US"/>
              <a:t> that summarizes the quality standard and includes links to helpful resources and tools.</a:t>
            </a:r>
          </a:p>
        </p:txBody>
      </p:sp>
      <p:pic>
        <p:nvPicPr>
          <p:cNvPr id="9" name="Picture Placeholder 8" descr="Cover of the Palliative Care placemat">
            <a:extLst>
              <a:ext uri="{FF2B5EF4-FFF2-40B4-BE49-F238E27FC236}">
                <a16:creationId xmlns:a16="http://schemas.microsoft.com/office/drawing/2014/main" id="{B7158C9A-7D73-9634-DB0E-21358CD15D0D}"/>
              </a:ext>
            </a:extLst>
          </p:cNvPr>
          <p:cNvPicPr>
            <a:picLocks noGrp="1" noChangeAspect="1"/>
          </p:cNvPicPr>
          <p:nvPr>
            <p:ph type="pic" sz="quarter" idx="11"/>
          </p:nvPr>
        </p:nvPicPr>
        <p:blipFill>
          <a:blip r:embed="rId3"/>
          <a:srcRect l="608" r="608"/>
          <a:stretch/>
        </p:blipFill>
        <p:spPr>
          <a:xfrm>
            <a:off x="7505701" y="1262385"/>
            <a:ext cx="3296099" cy="4340446"/>
          </a:xfrm>
          <a:effectLst>
            <a:outerShdw blurRad="50800" dist="38100" dir="2700000" algn="tl" rotWithShape="0">
              <a:prstClr val="black">
                <a:alpha val="40000"/>
              </a:prstClr>
            </a:outerShdw>
          </a:effectLst>
        </p:spPr>
      </p:pic>
      <p:sp>
        <p:nvSpPr>
          <p:cNvPr id="2" name="Footer Placeholder 1">
            <a:extLst>
              <a:ext uri="{FF2B5EF4-FFF2-40B4-BE49-F238E27FC236}">
                <a16:creationId xmlns:a16="http://schemas.microsoft.com/office/drawing/2014/main" id="{39219B7B-13F0-3A7F-8ED2-55D64140596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8</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600"/>
              <a:t>How the health care system can support implementation</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en-US" b="1"/>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a:t>Implementing quality standards can be challenging owing to </a:t>
            </a:r>
            <a:br>
              <a:rPr lang="en-US" sz="3000"/>
            </a:br>
            <a:r>
              <a:rPr lang="en-US" sz="3000"/>
              <a:t>system-level barriers or gaps, many of which have been identified throughout the development of this standard</a:t>
            </a:r>
          </a:p>
          <a:p>
            <a:pPr marL="342900" indent="-342900">
              <a:buFont typeface="Arial" panose="020B0604020202020204" pitchFamily="34" charset="0"/>
              <a:buChar char="•"/>
            </a:pPr>
            <a:r>
              <a:rPr lang="en-US" sz="3000"/>
              <a:t>Ontario Health will work with and support other provincial partners, including the Ministry of Health, to bridge system-level gaps to support the implementation of quality standards</a:t>
            </a:r>
          </a:p>
        </p:txBody>
      </p:sp>
      <p:sp>
        <p:nvSpPr>
          <p:cNvPr id="2" name="Footer Placeholder 1">
            <a:extLst>
              <a:ext uri="{FF2B5EF4-FFF2-40B4-BE49-F238E27FC236}">
                <a16:creationId xmlns:a16="http://schemas.microsoft.com/office/drawing/2014/main" id="{E0FCCB6C-5F28-9F58-9DD7-21265FBC092E}"/>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040265D-42C3-41C4-8E05-010B7845B8E2}" type="slidenum">
              <a:rPr lang="en-US" sz="1200" smtClean="0">
                <a:solidFill>
                  <a:srgbClr val="000000"/>
                </a:solidFill>
                <a:latin typeface="Calibri" panose="020F0502020204030204"/>
              </a:rPr>
              <a:t>9</a:t>
            </a:fld>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284031855"/>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9AEDD15-9945-41B2-843B-CAE8A4872CD9}">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5FEE223-8CC4-436B-BD26-FFC536ABE83F}">
  <ds:schemaRefs>
    <ds:schemaRef ds:uri="http://schemas.microsoft.com/sharepoint/v3/contenttype/forms"/>
  </ds:schemaRefs>
</ds:datastoreItem>
</file>

<file path=customXml/itemProps3.xml><?xml version="1.0" encoding="utf-8"?>
<ds:datastoreItem xmlns:ds="http://schemas.openxmlformats.org/officeDocument/2006/customXml" ds:itemID="{3D639A4E-51D6-44A7-8ACA-F88ABA3871F8}">
  <ds:schemaRefs>
    <ds:schemaRef ds:uri="http://purl.org/dc/elements/1.1/"/>
    <ds:schemaRef ds:uri="623dabe2-7971-4695-be10-17b1dbde532f"/>
    <ds:schemaRef ds:uri="http://schemas.microsoft.com/office/infopath/2007/PartnerControls"/>
    <ds:schemaRef ds:uri="http://www.w3.org/XML/1998/namespace"/>
    <ds:schemaRef ds:uri="f4a9ebb6-6bae-4df8-b4d9-b705f0eb6b4b"/>
    <ds:schemaRef ds:uri="http://schemas.microsoft.com/office/2006/metadata/properties"/>
    <ds:schemaRef ds:uri="http://purl.org/dc/terms/"/>
    <ds:schemaRef ds:uri="http://purl.org/dc/dcmitype/"/>
    <ds:schemaRef ds:uri="http://schemas.microsoft.com/office/2006/documentManagement/typ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OH Template-Mar30</Template>
  <TotalTime>218</TotalTime>
  <Words>4017</Words>
  <Application>Microsoft Office PowerPoint</Application>
  <PresentationFormat>Widescreen</PresentationFormat>
  <Paragraphs>337</Paragraphs>
  <Slides>42</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Segoe UI</vt:lpstr>
      <vt:lpstr>System Font Regular</vt:lpstr>
      <vt:lpstr>Wingdings</vt:lpstr>
      <vt:lpstr>OH Template-Mar30</vt:lpstr>
      <vt:lpstr>Palliative Care</vt:lpstr>
      <vt:lpstr>Objectives</vt:lpstr>
      <vt:lpstr>Quality standards</vt:lpstr>
      <vt:lpstr>Quality standards</vt:lpstr>
      <vt:lpstr>Quality standard resources</vt:lpstr>
      <vt:lpstr>Inside the quality standard</vt:lpstr>
      <vt:lpstr>Patient guide</vt:lpstr>
      <vt:lpstr>Placemat</vt:lpstr>
      <vt:lpstr>How the health care system can support implementation</vt:lpstr>
      <vt:lpstr>Implementation tools</vt:lpstr>
      <vt:lpstr>Quorum</vt:lpstr>
      <vt:lpstr>Measurement guide</vt:lpstr>
      <vt:lpstr>Technical specifications</vt:lpstr>
      <vt:lpstr>Why do we need a  quality standard for palliative care?</vt:lpstr>
      <vt:lpstr>Areas for improvement in palliative care</vt:lpstr>
      <vt:lpstr>Although the number of people in Ontario who received home care service visits in their  last 30 days of life has increased over time, the percentage of people receiving these visits has remained stable</vt:lpstr>
      <vt:lpstr> Areas in Ontario with increased material deprivation (a dimension of marginalization)  are associated with lower rates of physician home visits and palliative home care in people’s  last 90 days of life </vt:lpstr>
      <vt:lpstr> Considerable variation exists in the percentage of community-dwelling people who died and who received physician home visit(s) and/or palliative home care in their last 90 days of life across Ontario Health Regions </vt:lpstr>
      <vt:lpstr> The percentage of people who died in hospital has been decreasing over time, with a more notable decrease in 2020/21 </vt:lpstr>
      <vt:lpstr> A slight decrease over time is visible in the percentage of people who had 1 or more unplanned emergency department visits in their last 30 days of life </vt:lpstr>
      <vt:lpstr>38% of care partners rated the care received in the last 90 days of life as excellent </vt:lpstr>
      <vt:lpstr>PowerPoint Presentation</vt:lpstr>
      <vt:lpstr>Quality statements  to improve care</vt:lpstr>
      <vt:lpstr>Scope of this quality standard</vt:lpstr>
      <vt:lpstr>Quality statement topics</vt:lpstr>
      <vt:lpstr>Identification and assessment of needs</vt:lpstr>
      <vt:lpstr>Timely access to palliative care support</vt:lpstr>
      <vt:lpstr>Advance care planning – substitute decision-maker</vt:lpstr>
      <vt:lpstr>Goals-of-care discussions and consent</vt:lpstr>
      <vt:lpstr>Individualized, person-centred care plan</vt:lpstr>
      <vt:lpstr>Management of pain and other symptoms</vt:lpstr>
      <vt:lpstr>Psychosocial aspects of care</vt:lpstr>
      <vt:lpstr>Education for people with a serious illness, substitute decision-makers, families, and care partners</vt:lpstr>
      <vt:lpstr>Care partner support</vt:lpstr>
      <vt:lpstr>Transitions in care</vt:lpstr>
      <vt:lpstr>Setting of care and place of death</vt:lpstr>
      <vt:lpstr>Interprofessional team-based care</vt:lpstr>
      <vt:lpstr>Education for health care providers and volunteers</vt:lpstr>
      <vt:lpstr>Measures to support improvement</vt:lpstr>
      <vt:lpstr>Indicators that can be measured using provincial data</vt:lpstr>
      <vt:lpstr>Data sources and acknowledgement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Palliative Care</dc:title>
  <dc:subject/>
  <dc:creator>Ontario Health</dc:creator>
  <cp:keywords/>
  <dc:description/>
  <cp:lastModifiedBy>McKane, Jeanne</cp:lastModifiedBy>
  <cp:revision>12</cp:revision>
  <cp:lastPrinted>2023-03-01T15:21:33Z</cp:lastPrinted>
  <dcterms:created xsi:type="dcterms:W3CDTF">2023-04-11T19:41:18Z</dcterms:created>
  <dcterms:modified xsi:type="dcterms:W3CDTF">2024-03-27T19:34:46Z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