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45"/>
  </p:notesMasterIdLst>
  <p:handoutMasterIdLst>
    <p:handoutMasterId r:id="rId46"/>
  </p:handoutMasterIdLst>
  <p:sldIdLst>
    <p:sldId id="1974" r:id="rId5"/>
    <p:sldId id="1975" r:id="rId6"/>
    <p:sldId id="1976" r:id="rId7"/>
    <p:sldId id="1977" r:id="rId8"/>
    <p:sldId id="1978" r:id="rId9"/>
    <p:sldId id="1979" r:id="rId10"/>
    <p:sldId id="1980" r:id="rId11"/>
    <p:sldId id="1981" r:id="rId12"/>
    <p:sldId id="1982" r:id="rId13"/>
    <p:sldId id="1983" r:id="rId14"/>
    <p:sldId id="1984" r:id="rId15"/>
    <p:sldId id="1985" r:id="rId16"/>
    <p:sldId id="1986" r:id="rId17"/>
    <p:sldId id="2002" r:id="rId18"/>
    <p:sldId id="1377" r:id="rId19"/>
    <p:sldId id="2003" r:id="rId20"/>
    <p:sldId id="2004" r:id="rId21"/>
    <p:sldId id="2000" r:id="rId22"/>
    <p:sldId id="2005" r:id="rId23"/>
    <p:sldId id="2006" r:id="rId24"/>
    <p:sldId id="1998" r:id="rId25"/>
    <p:sldId id="2007" r:id="rId26"/>
    <p:sldId id="2008" r:id="rId27"/>
    <p:sldId id="1179" r:id="rId28"/>
    <p:sldId id="2009" r:id="rId29"/>
    <p:sldId id="1989" r:id="rId30"/>
    <p:sldId id="1990" r:id="rId31"/>
    <p:sldId id="2017" r:id="rId32"/>
    <p:sldId id="666" r:id="rId33"/>
    <p:sldId id="2010" r:id="rId34"/>
    <p:sldId id="2011" r:id="rId35"/>
    <p:sldId id="2012" r:id="rId36"/>
    <p:sldId id="2013" r:id="rId37"/>
    <p:sldId id="2014" r:id="rId38"/>
    <p:sldId id="2015" r:id="rId39"/>
    <p:sldId id="1993" r:id="rId40"/>
    <p:sldId id="1994" r:id="rId41"/>
    <p:sldId id="1995" r:id="rId42"/>
    <p:sldId id="2016" r:id="rId43"/>
    <p:sldId id="1997" r:id="rId44"/>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7" name="White, Jennifer" initials="WJ [3]" lastIdx="5" clrIdx="7">
    <p:extLst>
      <p:ext uri="{19B8F6BF-5375-455C-9EA6-DF929625EA0E}">
        <p15:presenceInfo xmlns:p15="http://schemas.microsoft.com/office/powerpoint/2012/main" userId="S::jennifer.white@ontariohealth.ca::7226ac7a-0e1e-4a76-a343-8909bcd30b8b" providerId="AD"/>
      </p:ext>
    </p:extLst>
  </p:cmAuthor>
  <p:cmAuthor id="1" name="Loren Aytona" initials="" lastIdx="37" clrIdx="1"/>
  <p:cmAuthor id="8" name="Liang, Catherine" initials="LC" lastIdx="33" clrIdx="8">
    <p:extLst>
      <p:ext uri="{19B8F6BF-5375-455C-9EA6-DF929625EA0E}">
        <p15:presenceInfo xmlns:p15="http://schemas.microsoft.com/office/powerpoint/2012/main" userId="S::catherine.liang@ontariohealth.ca::f02553ff-2f62-4d20-a67a-f5e2927c8ae2" providerId="AD"/>
      </p:ext>
    </p:extLst>
  </p:cmAuthor>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9" name="Cowan, Kara" initials="CK" lastIdx="11" clrIdx="9">
    <p:extLst>
      <p:ext uri="{19B8F6BF-5375-455C-9EA6-DF929625EA0E}">
        <p15:presenceInfo xmlns:p15="http://schemas.microsoft.com/office/powerpoint/2012/main" userId="S::kara.cowan@ontariohealth.ca::422dcf60-3108-48b9-a5a5-708e064ad6e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1"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 id="6" name="Johnson, Stacey" initials="JS" lastIdx="5" clrIdx="6">
    <p:extLst>
      <p:ext uri="{19B8F6BF-5375-455C-9EA6-DF929625EA0E}">
        <p15:presenceInfo xmlns:p15="http://schemas.microsoft.com/office/powerpoint/2012/main" userId="S::stacey.johnson@ontariohealth.ca::726ed288-f929-495e-b865-eb2518c5f9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B2E3"/>
    <a:srgbClr val="047BC1"/>
    <a:srgbClr val="007BC1"/>
    <a:srgbClr val="BFBFBF"/>
    <a:srgbClr val="F7F7F7"/>
    <a:srgbClr val="92278F"/>
    <a:srgbClr val="EDFDFF"/>
    <a:srgbClr val="EEDACF"/>
    <a:srgbClr val="D2492A"/>
    <a:srgbClr val="00A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7026D-0327-4047-8415-977B9521B61E}" v="1" dt="2023-02-27T15:05:39.5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68" autoAdjust="0"/>
  </p:normalViewPr>
  <p:slideViewPr>
    <p:cSldViewPr snapToGrid="0">
      <p:cViewPr varScale="1">
        <p:scale>
          <a:sx n="117" d="100"/>
          <a:sy n="117" d="100"/>
        </p:scale>
        <p:origin x="1434" y="102"/>
      </p:cViewPr>
      <p:guideLst>
        <p:guide orient="horz" pos="353"/>
        <p:guide orient="horz" pos="352"/>
        <p:guide orient="horz" pos="262"/>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0"/>
        <p:guide pos="29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an, Kara" userId="422dcf60-3108-48b9-a5a5-708e064ad6eb" providerId="ADAL" clId="{154B1412-310D-4785-B081-DF249BD07F6C}"/>
    <pc:docChg chg="undo custSel addSld delSld modSld">
      <pc:chgData name="Cowan, Kara" userId="422dcf60-3108-48b9-a5a5-708e064ad6eb" providerId="ADAL" clId="{154B1412-310D-4785-B081-DF249BD07F6C}" dt="2023-02-27T15:01:06.174" v="6056" actId="1036"/>
      <pc:docMkLst>
        <pc:docMk/>
      </pc:docMkLst>
      <pc:sldChg chg="modSp mod">
        <pc:chgData name="Cowan, Kara" userId="422dcf60-3108-48b9-a5a5-708e064ad6eb" providerId="ADAL" clId="{154B1412-310D-4785-B081-DF249BD07F6C}" dt="2023-02-01T15:16:20.108" v="5469" actId="20577"/>
        <pc:sldMkLst>
          <pc:docMk/>
          <pc:sldMk cId="2503775561" sldId="666"/>
        </pc:sldMkLst>
        <pc:spChg chg="mod">
          <ac:chgData name="Cowan, Kara" userId="422dcf60-3108-48b9-a5a5-708e064ad6eb" providerId="ADAL" clId="{154B1412-310D-4785-B081-DF249BD07F6C}" dt="2023-02-01T15:16:20.108" v="5469" actId="20577"/>
          <ac:spMkLst>
            <pc:docMk/>
            <pc:sldMk cId="2503775561" sldId="666"/>
            <ac:spMk id="2" creationId="{00000000-0000-0000-0000-000000000000}"/>
          </ac:spMkLst>
        </pc:spChg>
      </pc:sldChg>
      <pc:sldChg chg="modSp mod">
        <pc:chgData name="Cowan, Kara" userId="422dcf60-3108-48b9-a5a5-708e064ad6eb" providerId="ADAL" clId="{154B1412-310D-4785-B081-DF249BD07F6C}" dt="2023-01-30T21:48:23.964" v="3701" actId="1076"/>
        <pc:sldMkLst>
          <pc:docMk/>
          <pc:sldMk cId="946709697" sldId="1179"/>
        </pc:sldMkLst>
        <pc:spChg chg="mod">
          <ac:chgData name="Cowan, Kara" userId="422dcf60-3108-48b9-a5a5-708e064ad6eb" providerId="ADAL" clId="{154B1412-310D-4785-B081-DF249BD07F6C}" dt="2023-01-30T21:48:23.964" v="3701" actId="1076"/>
          <ac:spMkLst>
            <pc:docMk/>
            <pc:sldMk cId="946709697" sldId="1179"/>
            <ac:spMk id="4" creationId="{000ADE7C-2D37-FC45-B624-6FD4DC6A8DC1}"/>
          </ac:spMkLst>
        </pc:spChg>
      </pc:sldChg>
      <pc:sldChg chg="modSp mod addCm delCm modCm modNotesTx">
        <pc:chgData name="Cowan, Kara" userId="422dcf60-3108-48b9-a5a5-708e064ad6eb" providerId="ADAL" clId="{154B1412-310D-4785-B081-DF249BD07F6C}" dt="2023-02-01T21:50:31.291" v="5975" actId="1592"/>
        <pc:sldMkLst>
          <pc:docMk/>
          <pc:sldMk cId="2966928305" sldId="1377"/>
        </pc:sldMkLst>
        <pc:spChg chg="mod">
          <ac:chgData name="Cowan, Kara" userId="422dcf60-3108-48b9-a5a5-708e064ad6eb" providerId="ADAL" clId="{154B1412-310D-4785-B081-DF249BD07F6C}" dt="2023-01-30T16:10:49.990" v="869" actId="207"/>
          <ac:spMkLst>
            <pc:docMk/>
            <pc:sldMk cId="2966928305" sldId="1377"/>
            <ac:spMk id="2" creationId="{9F218B8C-81F4-4B98-8BD6-036AD123A4C8}"/>
          </ac:spMkLst>
        </pc:spChg>
        <pc:spChg chg="mod">
          <ac:chgData name="Cowan, Kara" userId="422dcf60-3108-48b9-a5a5-708e064ad6eb" providerId="ADAL" clId="{154B1412-310D-4785-B081-DF249BD07F6C}" dt="2023-01-30T21:04:40.350" v="2759" actId="20577"/>
          <ac:spMkLst>
            <pc:docMk/>
            <pc:sldMk cId="2966928305" sldId="1377"/>
            <ac:spMk id="6" creationId="{56F42EF2-4D3E-4D6E-B1EB-36720EF18F39}"/>
          </ac:spMkLst>
        </pc:spChg>
        <pc:spChg chg="mod">
          <ac:chgData name="Cowan, Kara" userId="422dcf60-3108-48b9-a5a5-708e064ad6eb" providerId="ADAL" clId="{154B1412-310D-4785-B081-DF249BD07F6C}" dt="2023-02-01T15:37:32.183" v="5834" actId="1076"/>
          <ac:spMkLst>
            <pc:docMk/>
            <pc:sldMk cId="2966928305" sldId="1377"/>
            <ac:spMk id="8" creationId="{27F9A19D-9F4F-4443-B9D1-E857D9991EA3}"/>
          </ac:spMkLst>
        </pc:spChg>
        <pc:spChg chg="mod">
          <ac:chgData name="Cowan, Kara" userId="422dcf60-3108-48b9-a5a5-708e064ad6eb" providerId="ADAL" clId="{154B1412-310D-4785-B081-DF249BD07F6C}" dt="2023-02-01T21:50:22.027" v="5974" actId="207"/>
          <ac:spMkLst>
            <pc:docMk/>
            <pc:sldMk cId="2966928305" sldId="1377"/>
            <ac:spMk id="10" creationId="{80980847-6C4F-4E0E-8A37-CD3FA6374FE4}"/>
          </ac:spMkLst>
        </pc:spChg>
        <pc:graphicFrameChg chg="mod">
          <ac:chgData name="Cowan, Kara" userId="422dcf60-3108-48b9-a5a5-708e064ad6eb" providerId="ADAL" clId="{154B1412-310D-4785-B081-DF249BD07F6C}" dt="2023-01-30T16:10:59.258" v="870" actId="692"/>
          <ac:graphicFrameMkLst>
            <pc:docMk/>
            <pc:sldMk cId="2966928305" sldId="1377"/>
            <ac:graphicFrameMk id="7" creationId="{C7D2A7D2-3E9E-4D24-A638-05EEE0BC06C5}"/>
          </ac:graphicFrameMkLst>
        </pc:graphicFrameChg>
      </pc:sldChg>
      <pc:sldChg chg="addSp delSp modSp mod addCm delCm modCm">
        <pc:chgData name="Cowan, Kara" userId="422dcf60-3108-48b9-a5a5-708e064ad6eb" providerId="ADAL" clId="{154B1412-310D-4785-B081-DF249BD07F6C}" dt="2023-02-13T21:53:15.698" v="6030" actId="6549"/>
        <pc:sldMkLst>
          <pc:docMk/>
          <pc:sldMk cId="2744693021" sldId="1974"/>
        </pc:sldMkLst>
        <pc:spChg chg="mod">
          <ac:chgData name="Cowan, Kara" userId="422dcf60-3108-48b9-a5a5-708e064ad6eb" providerId="ADAL" clId="{154B1412-310D-4785-B081-DF249BD07F6C}" dt="2023-02-13T21:53:15.698" v="6030" actId="6549"/>
          <ac:spMkLst>
            <pc:docMk/>
            <pc:sldMk cId="2744693021" sldId="1974"/>
            <ac:spMk id="6" creationId="{9705D360-706B-5AAA-3A1F-6107C54E3B40}"/>
          </ac:spMkLst>
        </pc:spChg>
        <pc:cxnChg chg="add mod">
          <ac:chgData name="Cowan, Kara" userId="422dcf60-3108-48b9-a5a5-708e064ad6eb" providerId="ADAL" clId="{154B1412-310D-4785-B081-DF249BD07F6C}" dt="2023-02-02T14:37:02.243" v="5976" actId="1036"/>
          <ac:cxnSpMkLst>
            <pc:docMk/>
            <pc:sldMk cId="2744693021" sldId="1974"/>
            <ac:cxnSpMk id="2" creationId="{B68F5D36-F3CE-DA46-7993-E45CB60F5EB5}"/>
          </ac:cxnSpMkLst>
        </pc:cxnChg>
        <pc:cxnChg chg="del">
          <ac:chgData name="Cowan, Kara" userId="422dcf60-3108-48b9-a5a5-708e064ad6eb" providerId="ADAL" clId="{154B1412-310D-4785-B081-DF249BD07F6C}" dt="2023-01-30T15:16:00.656" v="14" actId="478"/>
          <ac:cxnSpMkLst>
            <pc:docMk/>
            <pc:sldMk cId="2744693021" sldId="1974"/>
            <ac:cxnSpMk id="7" creationId="{8E3CAEBA-2101-6C3E-ADAB-54CA82F405B1}"/>
          </ac:cxnSpMkLst>
        </pc:cxnChg>
      </pc:sldChg>
      <pc:sldChg chg="modSp mod">
        <pc:chgData name="Cowan, Kara" userId="422dcf60-3108-48b9-a5a5-708e064ad6eb" providerId="ADAL" clId="{154B1412-310D-4785-B081-DF249BD07F6C}" dt="2023-01-30T15:21:41.881" v="64" actId="20577"/>
        <pc:sldMkLst>
          <pc:docMk/>
          <pc:sldMk cId="267434917" sldId="1975"/>
        </pc:sldMkLst>
        <pc:spChg chg="mod">
          <ac:chgData name="Cowan, Kara" userId="422dcf60-3108-48b9-a5a5-708e064ad6eb" providerId="ADAL" clId="{154B1412-310D-4785-B081-DF249BD07F6C}" dt="2023-01-30T15:21:41.881" v="64" actId="20577"/>
          <ac:spMkLst>
            <pc:docMk/>
            <pc:sldMk cId="267434917" sldId="1975"/>
            <ac:spMk id="3" creationId="{00000000-0000-0000-0000-000000000000}"/>
          </ac:spMkLst>
        </pc:spChg>
      </pc:sldChg>
      <pc:sldChg chg="addSp delSp modSp mod delCm modCm">
        <pc:chgData name="Cowan, Kara" userId="422dcf60-3108-48b9-a5a5-708e064ad6eb" providerId="ADAL" clId="{154B1412-310D-4785-B081-DF249BD07F6C}" dt="2023-02-27T14:59:23.553" v="6038" actId="14861"/>
        <pc:sldMkLst>
          <pc:docMk/>
          <pc:sldMk cId="3754249042" sldId="1978"/>
        </pc:sldMkLst>
        <pc:spChg chg="mod">
          <ac:chgData name="Cowan, Kara" userId="422dcf60-3108-48b9-a5a5-708e064ad6eb" providerId="ADAL" clId="{154B1412-310D-4785-B081-DF249BD07F6C}" dt="2023-01-30T15:22:41.632" v="94" actId="6549"/>
          <ac:spMkLst>
            <pc:docMk/>
            <pc:sldMk cId="3754249042" sldId="1978"/>
            <ac:spMk id="2" creationId="{00000000-0000-0000-0000-000000000000}"/>
          </ac:spMkLst>
        </pc:spChg>
        <pc:spChg chg="mod">
          <ac:chgData name="Cowan, Kara" userId="422dcf60-3108-48b9-a5a5-708e064ad6eb" providerId="ADAL" clId="{154B1412-310D-4785-B081-DF249BD07F6C}" dt="2023-01-30T15:27:48.032" v="133" actId="1076"/>
          <ac:spMkLst>
            <pc:docMk/>
            <pc:sldMk cId="3754249042" sldId="1978"/>
            <ac:spMk id="22" creationId="{00000000-0000-0000-0000-000000000000}"/>
          </ac:spMkLst>
        </pc:spChg>
        <pc:spChg chg="mod">
          <ac:chgData name="Cowan, Kara" userId="422dcf60-3108-48b9-a5a5-708e064ad6eb" providerId="ADAL" clId="{154B1412-310D-4785-B081-DF249BD07F6C}" dt="2023-01-30T15:27:34.918" v="131" actId="1076"/>
          <ac:spMkLst>
            <pc:docMk/>
            <pc:sldMk cId="3754249042" sldId="1978"/>
            <ac:spMk id="23" creationId="{00000000-0000-0000-0000-000000000000}"/>
          </ac:spMkLst>
        </pc:spChg>
        <pc:picChg chg="add mod">
          <ac:chgData name="Cowan, Kara" userId="422dcf60-3108-48b9-a5a5-708e064ad6eb" providerId="ADAL" clId="{154B1412-310D-4785-B081-DF249BD07F6C}" dt="2023-01-30T15:24:41.278" v="98" actId="14861"/>
          <ac:picMkLst>
            <pc:docMk/>
            <pc:sldMk cId="3754249042" sldId="1978"/>
            <ac:picMk id="3" creationId="{7147DB96-4BB9-3512-0CAB-6D5CCD93F3A9}"/>
          </ac:picMkLst>
        </pc:picChg>
        <pc:picChg chg="add mod">
          <ac:chgData name="Cowan, Kara" userId="422dcf60-3108-48b9-a5a5-708e064ad6eb" providerId="ADAL" clId="{154B1412-310D-4785-B081-DF249BD07F6C}" dt="2023-01-30T15:25:48.370" v="113" actId="14861"/>
          <ac:picMkLst>
            <pc:docMk/>
            <pc:sldMk cId="3754249042" sldId="1978"/>
            <ac:picMk id="5" creationId="{FD8F307A-F1BD-24C4-1926-565AE1707AA3}"/>
          </ac:picMkLst>
        </pc:picChg>
        <pc:picChg chg="add mod">
          <ac:chgData name="Cowan, Kara" userId="422dcf60-3108-48b9-a5a5-708e064ad6eb" providerId="ADAL" clId="{154B1412-310D-4785-B081-DF249BD07F6C}" dt="2023-02-27T14:59:23.553" v="6038" actId="14861"/>
          <ac:picMkLst>
            <pc:docMk/>
            <pc:sldMk cId="3754249042" sldId="1978"/>
            <ac:picMk id="6" creationId="{3A90BD45-2D3F-4D2D-A073-33EAF43D8C08}"/>
          </ac:picMkLst>
        </pc:picChg>
        <pc:picChg chg="add del mod">
          <ac:chgData name="Cowan, Kara" userId="422dcf60-3108-48b9-a5a5-708e064ad6eb" providerId="ADAL" clId="{154B1412-310D-4785-B081-DF249BD07F6C}" dt="2023-02-27T14:58:30.723" v="6031" actId="478"/>
          <ac:picMkLst>
            <pc:docMk/>
            <pc:sldMk cId="3754249042" sldId="1978"/>
            <ac:picMk id="8" creationId="{46C9A067-226B-4298-A3C4-EBA7F0BD2783}"/>
          </ac:picMkLst>
        </pc:picChg>
        <pc:picChg chg="add mod">
          <ac:chgData name="Cowan, Kara" userId="422dcf60-3108-48b9-a5a5-708e064ad6eb" providerId="ADAL" clId="{154B1412-310D-4785-B081-DF249BD07F6C}" dt="2023-01-30T15:30:03.317" v="145" actId="14861"/>
          <ac:picMkLst>
            <pc:docMk/>
            <pc:sldMk cId="3754249042" sldId="1978"/>
            <ac:picMk id="10" creationId="{63743508-C99D-77EB-DDBF-CF7A6F7D77E5}"/>
          </ac:picMkLst>
        </pc:picChg>
        <pc:picChg chg="mod">
          <ac:chgData name="Cowan, Kara" userId="422dcf60-3108-48b9-a5a5-708e064ad6eb" providerId="ADAL" clId="{154B1412-310D-4785-B081-DF249BD07F6C}" dt="2023-01-30T15:27:39.508" v="132" actId="1076"/>
          <ac:picMkLst>
            <pc:docMk/>
            <pc:sldMk cId="3754249042" sldId="1978"/>
            <ac:picMk id="18" creationId="{BE42839A-FF49-D945-9D05-B3048EDD402C}"/>
          </ac:picMkLst>
        </pc:picChg>
      </pc:sldChg>
      <pc:sldChg chg="addSp modSp mod delCm">
        <pc:chgData name="Cowan, Kara" userId="422dcf60-3108-48b9-a5a5-708e064ad6eb" providerId="ADAL" clId="{154B1412-310D-4785-B081-DF249BD07F6C}" dt="2023-01-30T15:40:08.846" v="212" actId="1035"/>
        <pc:sldMkLst>
          <pc:docMk/>
          <pc:sldMk cId="3773238825" sldId="1979"/>
        </pc:sldMkLst>
        <pc:spChg chg="mod">
          <ac:chgData name="Cowan, Kara" userId="422dcf60-3108-48b9-a5a5-708e064ad6eb" providerId="ADAL" clId="{154B1412-310D-4785-B081-DF249BD07F6C}" dt="2023-01-30T15:40:02.764" v="198" actId="1036"/>
          <ac:spMkLst>
            <pc:docMk/>
            <pc:sldMk cId="3773238825" sldId="1979"/>
            <ac:spMk id="17" creationId="{E1BA80DA-2E42-A247-901F-49003CF0B24E}"/>
          </ac:spMkLst>
        </pc:spChg>
        <pc:spChg chg="mod">
          <ac:chgData name="Cowan, Kara" userId="422dcf60-3108-48b9-a5a5-708e064ad6eb" providerId="ADAL" clId="{154B1412-310D-4785-B081-DF249BD07F6C}" dt="2023-01-30T15:40:08.846" v="212" actId="1035"/>
          <ac:spMkLst>
            <pc:docMk/>
            <pc:sldMk cId="3773238825" sldId="1979"/>
            <ac:spMk id="18" creationId="{E36393B9-558E-0242-9948-3BD695AD8D63}"/>
          </ac:spMkLst>
        </pc:spChg>
        <pc:picChg chg="add mod">
          <ac:chgData name="Cowan, Kara" userId="422dcf60-3108-48b9-a5a5-708e064ad6eb" providerId="ADAL" clId="{154B1412-310D-4785-B081-DF249BD07F6C}" dt="2023-01-30T15:37:46.834" v="160" actId="1076"/>
          <ac:picMkLst>
            <pc:docMk/>
            <pc:sldMk cId="3773238825" sldId="1979"/>
            <ac:picMk id="3" creationId="{A03CFD30-414C-F045-A1D4-75FEEE13D142}"/>
          </ac:picMkLst>
        </pc:picChg>
        <pc:picChg chg="add mod">
          <ac:chgData name="Cowan, Kara" userId="422dcf60-3108-48b9-a5a5-708e064ad6eb" providerId="ADAL" clId="{154B1412-310D-4785-B081-DF249BD07F6C}" dt="2023-01-30T15:37:41.451" v="159" actId="14861"/>
          <ac:picMkLst>
            <pc:docMk/>
            <pc:sldMk cId="3773238825" sldId="1979"/>
            <ac:picMk id="5" creationId="{3E5126C2-E908-856F-66B2-B1DB9AAC3737}"/>
          </ac:picMkLst>
        </pc:picChg>
        <pc:picChg chg="add mod">
          <ac:chgData name="Cowan, Kara" userId="422dcf60-3108-48b9-a5a5-708e064ad6eb" providerId="ADAL" clId="{154B1412-310D-4785-B081-DF249BD07F6C}" dt="2023-01-30T15:40:02.764" v="198" actId="1036"/>
          <ac:picMkLst>
            <pc:docMk/>
            <pc:sldMk cId="3773238825" sldId="1979"/>
            <ac:picMk id="7" creationId="{52A222BB-C5BD-639B-3B1D-085565D8AB86}"/>
          </ac:picMkLst>
        </pc:picChg>
        <pc:picChg chg="add mod">
          <ac:chgData name="Cowan, Kara" userId="422dcf60-3108-48b9-a5a5-708e064ad6eb" providerId="ADAL" clId="{154B1412-310D-4785-B081-DF249BD07F6C}" dt="2023-01-30T15:40:08.846" v="212" actId="1035"/>
          <ac:picMkLst>
            <pc:docMk/>
            <pc:sldMk cId="3773238825" sldId="1979"/>
            <ac:picMk id="9" creationId="{62DC52F0-E799-0F4A-CA9C-13651DFF59DD}"/>
          </ac:picMkLst>
        </pc:picChg>
        <pc:cxnChg chg="mod">
          <ac:chgData name="Cowan, Kara" userId="422dcf60-3108-48b9-a5a5-708e064ad6eb" providerId="ADAL" clId="{154B1412-310D-4785-B081-DF249BD07F6C}" dt="2023-01-30T15:40:02.764" v="198" actId="1036"/>
          <ac:cxnSpMkLst>
            <pc:docMk/>
            <pc:sldMk cId="3773238825" sldId="1979"/>
            <ac:cxnSpMk id="23" creationId="{DA4006C9-9AAE-A340-B924-AAE17E55DA5C}"/>
          </ac:cxnSpMkLst>
        </pc:cxnChg>
        <pc:cxnChg chg="mod">
          <ac:chgData name="Cowan, Kara" userId="422dcf60-3108-48b9-a5a5-708e064ad6eb" providerId="ADAL" clId="{154B1412-310D-4785-B081-DF249BD07F6C}" dt="2023-01-30T15:40:08.846" v="212" actId="1035"/>
          <ac:cxnSpMkLst>
            <pc:docMk/>
            <pc:sldMk cId="3773238825" sldId="1979"/>
            <ac:cxnSpMk id="25" creationId="{F736C12B-5523-0B4C-A29D-21271DA5935B}"/>
          </ac:cxnSpMkLst>
        </pc:cxnChg>
      </pc:sldChg>
      <pc:sldChg chg="addSp modSp mod delCm modNotesTx">
        <pc:chgData name="Cowan, Kara" userId="422dcf60-3108-48b9-a5a5-708e064ad6eb" providerId="ADAL" clId="{154B1412-310D-4785-B081-DF249BD07F6C}" dt="2023-01-30T15:40:54.262" v="217" actId="6549"/>
        <pc:sldMkLst>
          <pc:docMk/>
          <pc:sldMk cId="3977951361" sldId="1980"/>
        </pc:sldMkLst>
        <pc:picChg chg="add mod">
          <ac:chgData name="Cowan, Kara" userId="422dcf60-3108-48b9-a5a5-708e064ad6eb" providerId="ADAL" clId="{154B1412-310D-4785-B081-DF249BD07F6C}" dt="2023-01-30T15:40:45.486" v="215" actId="1076"/>
          <ac:picMkLst>
            <pc:docMk/>
            <pc:sldMk cId="3977951361" sldId="1980"/>
            <ac:picMk id="3" creationId="{CCEB5F6D-E3B1-9543-0201-54B5642BFD03}"/>
          </ac:picMkLst>
        </pc:picChg>
      </pc:sldChg>
      <pc:sldChg chg="addSp modSp mod delCm">
        <pc:chgData name="Cowan, Kara" userId="422dcf60-3108-48b9-a5a5-708e064ad6eb" providerId="ADAL" clId="{154B1412-310D-4785-B081-DF249BD07F6C}" dt="2023-01-30T15:42:26.173" v="223" actId="1076"/>
        <pc:sldMkLst>
          <pc:docMk/>
          <pc:sldMk cId="1765776785" sldId="1984"/>
        </pc:sldMkLst>
        <pc:picChg chg="add mod">
          <ac:chgData name="Cowan, Kara" userId="422dcf60-3108-48b9-a5a5-708e064ad6eb" providerId="ADAL" clId="{154B1412-310D-4785-B081-DF249BD07F6C}" dt="2023-01-30T15:42:26.173" v="223" actId="1076"/>
          <ac:picMkLst>
            <pc:docMk/>
            <pc:sldMk cId="1765776785" sldId="1984"/>
            <ac:picMk id="3" creationId="{263FA01A-9676-471E-8A5E-F350E9391E59}"/>
          </ac:picMkLst>
        </pc:picChg>
      </pc:sldChg>
      <pc:sldChg chg="addSp delSp modSp mod delCm">
        <pc:chgData name="Cowan, Kara" userId="422dcf60-3108-48b9-a5a5-708e064ad6eb" providerId="ADAL" clId="{154B1412-310D-4785-B081-DF249BD07F6C}" dt="2023-01-30T15:42:56.458" v="232" actId="14100"/>
        <pc:sldMkLst>
          <pc:docMk/>
          <pc:sldMk cId="2305115646" sldId="1985"/>
        </pc:sldMkLst>
        <pc:spChg chg="mod">
          <ac:chgData name="Cowan, Kara" userId="422dcf60-3108-48b9-a5a5-708e064ad6eb" providerId="ADAL" clId="{154B1412-310D-4785-B081-DF249BD07F6C}" dt="2023-01-30T15:42:56.458" v="232" actId="14100"/>
          <ac:spMkLst>
            <pc:docMk/>
            <pc:sldMk cId="2305115646" sldId="1985"/>
            <ac:spMk id="5" creationId="{00000000-0000-0000-0000-000000000000}"/>
          </ac:spMkLst>
        </pc:spChg>
        <pc:picChg chg="add mod">
          <ac:chgData name="Cowan, Kara" userId="422dcf60-3108-48b9-a5a5-708e064ad6eb" providerId="ADAL" clId="{154B1412-310D-4785-B081-DF249BD07F6C}" dt="2023-01-30T15:42:51.288" v="231" actId="1076"/>
          <ac:picMkLst>
            <pc:docMk/>
            <pc:sldMk cId="2305115646" sldId="1985"/>
            <ac:picMk id="3" creationId="{AA5F6533-FBC0-94B9-9236-EA92FED2D61B}"/>
          </ac:picMkLst>
        </pc:picChg>
        <pc:picChg chg="del mod">
          <ac:chgData name="Cowan, Kara" userId="422dcf60-3108-48b9-a5a5-708e064ad6eb" providerId="ADAL" clId="{154B1412-310D-4785-B081-DF249BD07F6C}" dt="2023-01-30T15:42:38.567" v="226" actId="478"/>
          <ac:picMkLst>
            <pc:docMk/>
            <pc:sldMk cId="2305115646" sldId="1985"/>
            <ac:picMk id="6" creationId="{3560A878-68D8-4A94-BD52-42438F9B8EF0}"/>
          </ac:picMkLst>
        </pc:picChg>
      </pc:sldChg>
      <pc:sldChg chg="modSp mod delCm">
        <pc:chgData name="Cowan, Kara" userId="422dcf60-3108-48b9-a5a5-708e064ad6eb" providerId="ADAL" clId="{154B1412-310D-4785-B081-DF249BD07F6C}" dt="2023-01-30T21:52:22.437" v="3728" actId="20577"/>
        <pc:sldMkLst>
          <pc:docMk/>
          <pc:sldMk cId="50083986" sldId="1990"/>
        </pc:sldMkLst>
        <pc:spChg chg="mod">
          <ac:chgData name="Cowan, Kara" userId="422dcf60-3108-48b9-a5a5-708e064ad6eb" providerId="ADAL" clId="{154B1412-310D-4785-B081-DF249BD07F6C}" dt="2023-01-30T21:52:22.437" v="3728" actId="20577"/>
          <ac:spMkLst>
            <pc:docMk/>
            <pc:sldMk cId="50083986" sldId="1990"/>
            <ac:spMk id="4" creationId="{00000000-0000-0000-0000-000000000000}"/>
          </ac:spMkLst>
        </pc:spChg>
      </pc:sldChg>
      <pc:sldChg chg="modSp del mod">
        <pc:chgData name="Cowan, Kara" userId="422dcf60-3108-48b9-a5a5-708e064ad6eb" providerId="ADAL" clId="{154B1412-310D-4785-B081-DF249BD07F6C}" dt="2023-02-01T15:13:10.194" v="5457" actId="47"/>
        <pc:sldMkLst>
          <pc:docMk/>
          <pc:sldMk cId="0" sldId="1991"/>
        </pc:sldMkLst>
        <pc:spChg chg="mod">
          <ac:chgData name="Cowan, Kara" userId="422dcf60-3108-48b9-a5a5-708e064ad6eb" providerId="ADAL" clId="{154B1412-310D-4785-B081-DF249BD07F6C}" dt="2023-02-01T15:09:10.826" v="5213" actId="1076"/>
          <ac:spMkLst>
            <pc:docMk/>
            <pc:sldMk cId="0" sldId="1991"/>
            <ac:spMk id="628" creationId="{00000000-0000-0000-0000-000000000000}"/>
          </ac:spMkLst>
        </pc:spChg>
      </pc:sldChg>
      <pc:sldChg chg="delCm">
        <pc:chgData name="Cowan, Kara" userId="422dcf60-3108-48b9-a5a5-708e064ad6eb" providerId="ADAL" clId="{154B1412-310D-4785-B081-DF249BD07F6C}" dt="2023-02-01T15:21:17.210" v="5522" actId="1592"/>
        <pc:sldMkLst>
          <pc:docMk/>
          <pc:sldMk cId="3743710848" sldId="1993"/>
        </pc:sldMkLst>
      </pc:sldChg>
      <pc:sldChg chg="modSp mod delCm">
        <pc:chgData name="Cowan, Kara" userId="422dcf60-3108-48b9-a5a5-708e064ad6eb" providerId="ADAL" clId="{154B1412-310D-4785-B081-DF249BD07F6C}" dt="2023-02-27T15:00:14.612" v="6039" actId="2711"/>
        <pc:sldMkLst>
          <pc:docMk/>
          <pc:sldMk cId="1631074839" sldId="1994"/>
        </pc:sldMkLst>
        <pc:spChg chg="mod">
          <ac:chgData name="Cowan, Kara" userId="422dcf60-3108-48b9-a5a5-708e064ad6eb" providerId="ADAL" clId="{154B1412-310D-4785-B081-DF249BD07F6C}" dt="2023-02-27T15:00:14.612" v="6039" actId="2711"/>
          <ac:spMkLst>
            <pc:docMk/>
            <pc:sldMk cId="1631074839" sldId="1994"/>
            <ac:spMk id="5" creationId="{4EF0EEC0-5334-49B7-B18E-C32A3037E22F}"/>
          </ac:spMkLst>
        </pc:spChg>
      </pc:sldChg>
      <pc:sldChg chg="modSp mod delCm modNotesTx">
        <pc:chgData name="Cowan, Kara" userId="422dcf60-3108-48b9-a5a5-708e064ad6eb" providerId="ADAL" clId="{154B1412-310D-4785-B081-DF249BD07F6C}" dt="2023-02-02T19:14:04.298" v="6011" actId="20577"/>
        <pc:sldMkLst>
          <pc:docMk/>
          <pc:sldMk cId="4289961281" sldId="1998"/>
        </pc:sldMkLst>
        <pc:spChg chg="mod">
          <ac:chgData name="Cowan, Kara" userId="422dcf60-3108-48b9-a5a5-708e064ad6eb" providerId="ADAL" clId="{154B1412-310D-4785-B081-DF249BD07F6C}" dt="2023-02-02T19:14:04.298" v="6011" actId="20577"/>
          <ac:spMkLst>
            <pc:docMk/>
            <pc:sldMk cId="4289961281" sldId="1998"/>
            <ac:spMk id="5" creationId="{D6720390-AD83-FDBB-D1B2-DCF1E94FC446}"/>
          </ac:spMkLst>
        </pc:spChg>
        <pc:spChg chg="mod">
          <ac:chgData name="Cowan, Kara" userId="422dcf60-3108-48b9-a5a5-708e064ad6eb" providerId="ADAL" clId="{154B1412-310D-4785-B081-DF249BD07F6C}" dt="2023-01-30T21:26:03.795" v="3366" actId="1076"/>
          <ac:spMkLst>
            <pc:docMk/>
            <pc:sldMk cId="4289961281" sldId="1998"/>
            <ac:spMk id="13" creationId="{E8D40EA6-8896-4CDA-9B4F-AA748255CC29}"/>
          </ac:spMkLst>
        </pc:spChg>
        <pc:spChg chg="mod">
          <ac:chgData name="Cowan, Kara" userId="422dcf60-3108-48b9-a5a5-708e064ad6eb" providerId="ADAL" clId="{154B1412-310D-4785-B081-DF249BD07F6C}" dt="2023-01-30T21:37:02.650" v="3541" actId="1076"/>
          <ac:spMkLst>
            <pc:docMk/>
            <pc:sldMk cId="4289961281" sldId="1998"/>
            <ac:spMk id="14" creationId="{A32EA9E2-D7C2-479A-A9CC-A5474023249A}"/>
          </ac:spMkLst>
        </pc:spChg>
        <pc:spChg chg="mod">
          <ac:chgData name="Cowan, Kara" userId="422dcf60-3108-48b9-a5a5-708e064ad6eb" providerId="ADAL" clId="{154B1412-310D-4785-B081-DF249BD07F6C}" dt="2023-01-30T21:32:20.108" v="3381" actId="1076"/>
          <ac:spMkLst>
            <pc:docMk/>
            <pc:sldMk cId="4289961281" sldId="1998"/>
            <ac:spMk id="15" creationId="{B9B8202E-5D9F-4071-BEDD-6EDE8DF8156F}"/>
          </ac:spMkLst>
        </pc:spChg>
        <pc:spChg chg="mod">
          <ac:chgData name="Cowan, Kara" userId="422dcf60-3108-48b9-a5a5-708e064ad6eb" providerId="ADAL" clId="{154B1412-310D-4785-B081-DF249BD07F6C}" dt="2023-01-30T21:25:43.144" v="3360" actId="20577"/>
          <ac:spMkLst>
            <pc:docMk/>
            <pc:sldMk cId="4289961281" sldId="1998"/>
            <ac:spMk id="17" creationId="{7985D143-4024-4E40-802B-FBE4D00CD59D}"/>
          </ac:spMkLst>
        </pc:spChg>
        <pc:spChg chg="mod">
          <ac:chgData name="Cowan, Kara" userId="422dcf60-3108-48b9-a5a5-708e064ad6eb" providerId="ADAL" clId="{154B1412-310D-4785-B081-DF249BD07F6C}" dt="2023-01-30T21:26:21.475" v="3370" actId="2711"/>
          <ac:spMkLst>
            <pc:docMk/>
            <pc:sldMk cId="4289961281" sldId="1998"/>
            <ac:spMk id="18" creationId="{91FE7F33-B69B-47D3-80AE-B8C8AB2A8710}"/>
          </ac:spMkLst>
        </pc:spChg>
        <pc:spChg chg="mod">
          <ac:chgData name="Cowan, Kara" userId="422dcf60-3108-48b9-a5a5-708e064ad6eb" providerId="ADAL" clId="{154B1412-310D-4785-B081-DF249BD07F6C}" dt="2023-01-30T21:38:33.593" v="3576" actId="20577"/>
          <ac:spMkLst>
            <pc:docMk/>
            <pc:sldMk cId="4289961281" sldId="1998"/>
            <ac:spMk id="19" creationId="{08FE4145-822E-419C-9DBD-C871E31B04D3}"/>
          </ac:spMkLst>
        </pc:spChg>
        <pc:spChg chg="mod">
          <ac:chgData name="Cowan, Kara" userId="422dcf60-3108-48b9-a5a5-708e064ad6eb" providerId="ADAL" clId="{154B1412-310D-4785-B081-DF249BD07F6C}" dt="2023-01-30T21:32:15.357" v="3380" actId="20577"/>
          <ac:spMkLst>
            <pc:docMk/>
            <pc:sldMk cId="4289961281" sldId="1998"/>
            <ac:spMk id="20" creationId="{C1245285-35EE-40A4-98B7-1EE30FAE96AF}"/>
          </ac:spMkLst>
        </pc:spChg>
        <pc:spChg chg="mod">
          <ac:chgData name="Cowan, Kara" userId="422dcf60-3108-48b9-a5a5-708e064ad6eb" providerId="ADAL" clId="{154B1412-310D-4785-B081-DF249BD07F6C}" dt="2023-01-30T21:26:27.067" v="3371" actId="2711"/>
          <ac:spMkLst>
            <pc:docMk/>
            <pc:sldMk cId="4289961281" sldId="1998"/>
            <ac:spMk id="21" creationId="{FDC10B9D-D391-4229-9A17-B5BBA1D128A4}"/>
          </ac:spMkLst>
        </pc:spChg>
        <pc:spChg chg="mod">
          <ac:chgData name="Cowan, Kara" userId="422dcf60-3108-48b9-a5a5-708e064ad6eb" providerId="ADAL" clId="{154B1412-310D-4785-B081-DF249BD07F6C}" dt="2023-01-30T21:31:38.307" v="3373" actId="20577"/>
          <ac:spMkLst>
            <pc:docMk/>
            <pc:sldMk cId="4289961281" sldId="1998"/>
            <ac:spMk id="22" creationId="{429C1898-77C7-4AA2-B165-DECFEB3CC382}"/>
          </ac:spMkLst>
        </pc:spChg>
        <pc:spChg chg="mod">
          <ac:chgData name="Cowan, Kara" userId="422dcf60-3108-48b9-a5a5-708e064ad6eb" providerId="ADAL" clId="{154B1412-310D-4785-B081-DF249BD07F6C}" dt="2023-02-01T14:49:07.692" v="4895" actId="20577"/>
          <ac:spMkLst>
            <pc:docMk/>
            <pc:sldMk cId="4289961281" sldId="1998"/>
            <ac:spMk id="29" creationId="{A5FACC34-2711-4B34-972B-C81396F88A5A}"/>
          </ac:spMkLst>
        </pc:spChg>
        <pc:cxnChg chg="mod">
          <ac:chgData name="Cowan, Kara" userId="422dcf60-3108-48b9-a5a5-708e064ad6eb" providerId="ADAL" clId="{154B1412-310D-4785-B081-DF249BD07F6C}" dt="2023-01-30T21:37:07.234" v="3542" actId="14100"/>
          <ac:cxnSpMkLst>
            <pc:docMk/>
            <pc:sldMk cId="4289961281" sldId="1998"/>
            <ac:cxnSpMk id="24" creationId="{141C77C6-4157-41B0-BF35-831A6E088431}"/>
          </ac:cxnSpMkLst>
        </pc:cxnChg>
      </pc:sldChg>
      <pc:sldChg chg="modSp mod delCm">
        <pc:chgData name="Cowan, Kara" userId="422dcf60-3108-48b9-a5a5-708e064ad6eb" providerId="ADAL" clId="{154B1412-310D-4785-B081-DF249BD07F6C}" dt="2023-02-01T21:05:18.539" v="5948" actId="207"/>
        <pc:sldMkLst>
          <pc:docMk/>
          <pc:sldMk cId="4042391514" sldId="2000"/>
        </pc:sldMkLst>
        <pc:spChg chg="mod">
          <ac:chgData name="Cowan, Kara" userId="422dcf60-3108-48b9-a5a5-708e064ad6eb" providerId="ADAL" clId="{154B1412-310D-4785-B081-DF249BD07F6C}" dt="2023-02-01T21:05:18.539" v="5948" actId="207"/>
          <ac:spMkLst>
            <pc:docMk/>
            <pc:sldMk cId="4042391514" sldId="2000"/>
            <ac:spMk id="6" creationId="{56F42EF2-4D3E-4D6E-B1EB-36720EF18F39}"/>
          </ac:spMkLst>
        </pc:spChg>
        <pc:spChg chg="mod">
          <ac:chgData name="Cowan, Kara" userId="422dcf60-3108-48b9-a5a5-708e064ad6eb" providerId="ADAL" clId="{154B1412-310D-4785-B081-DF249BD07F6C}" dt="2023-02-01T15:38:38.683" v="5849" actId="6549"/>
          <ac:spMkLst>
            <pc:docMk/>
            <pc:sldMk cId="4042391514" sldId="2000"/>
            <ac:spMk id="8" creationId="{27F9A19D-9F4F-4443-B9D1-E857D9991EA3}"/>
          </ac:spMkLst>
        </pc:spChg>
        <pc:spChg chg="mod">
          <ac:chgData name="Cowan, Kara" userId="422dcf60-3108-48b9-a5a5-708e064ad6eb" providerId="ADAL" clId="{154B1412-310D-4785-B081-DF249BD07F6C}" dt="2023-01-30T20:44:13.913" v="1594" actId="1076"/>
          <ac:spMkLst>
            <pc:docMk/>
            <pc:sldMk cId="4042391514" sldId="2000"/>
            <ac:spMk id="10" creationId="{9727B6C5-C402-4FEB-B793-DFD95AF5D2B6}"/>
          </ac:spMkLst>
        </pc:spChg>
        <pc:spChg chg="mod">
          <ac:chgData name="Cowan, Kara" userId="422dcf60-3108-48b9-a5a5-708e064ad6eb" providerId="ADAL" clId="{154B1412-310D-4785-B081-DF249BD07F6C}" dt="2023-02-01T15:38:54.642" v="5857" actId="6549"/>
          <ac:spMkLst>
            <pc:docMk/>
            <pc:sldMk cId="4042391514" sldId="2000"/>
            <ac:spMk id="17" creationId="{E38DC1B7-002F-4A8B-B497-0581645D2DFB}"/>
          </ac:spMkLst>
        </pc:spChg>
        <pc:graphicFrameChg chg="mod">
          <ac:chgData name="Cowan, Kara" userId="422dcf60-3108-48b9-a5a5-708e064ad6eb" providerId="ADAL" clId="{154B1412-310D-4785-B081-DF249BD07F6C}" dt="2023-01-30T20:43:46.426" v="1564"/>
          <ac:graphicFrameMkLst>
            <pc:docMk/>
            <pc:sldMk cId="4042391514" sldId="2000"/>
            <ac:graphicFrameMk id="7" creationId="{1E481D58-4F45-49C1-ADCC-B95CE857ED05}"/>
          </ac:graphicFrameMkLst>
        </pc:graphicFrameChg>
      </pc:sldChg>
      <pc:sldChg chg="addSp delSp modSp mod addCm delCm modCm">
        <pc:chgData name="Cowan, Kara" userId="422dcf60-3108-48b9-a5a5-708e064ad6eb" providerId="ADAL" clId="{154B1412-310D-4785-B081-DF249BD07F6C}" dt="2023-02-01T15:32:02.836" v="5806" actId="1592"/>
        <pc:sldMkLst>
          <pc:docMk/>
          <pc:sldMk cId="3032217884" sldId="2002"/>
        </pc:sldMkLst>
        <pc:spChg chg="mod">
          <ac:chgData name="Cowan, Kara" userId="422dcf60-3108-48b9-a5a5-708e064ad6eb" providerId="ADAL" clId="{154B1412-310D-4785-B081-DF249BD07F6C}" dt="2023-02-01T14:33:33.046" v="4469" actId="14100"/>
          <ac:spMkLst>
            <pc:docMk/>
            <pc:sldMk cId="3032217884" sldId="2002"/>
            <ac:spMk id="2" creationId="{DC77E452-8F4F-0B52-A2C5-8D302EF356A3}"/>
          </ac:spMkLst>
        </pc:spChg>
        <pc:spChg chg="mod">
          <ac:chgData name="Cowan, Kara" userId="422dcf60-3108-48b9-a5a5-708e064ad6eb" providerId="ADAL" clId="{154B1412-310D-4785-B081-DF249BD07F6C}" dt="2023-01-30T20:49:46.153" v="2207" actId="20577"/>
          <ac:spMkLst>
            <pc:docMk/>
            <pc:sldMk cId="3032217884" sldId="2002"/>
            <ac:spMk id="3" creationId="{F8DB57FD-EDD0-4882-AAA9-185FE030FFA7}"/>
          </ac:spMkLst>
        </pc:spChg>
        <pc:spChg chg="add del mod">
          <ac:chgData name="Cowan, Kara" userId="422dcf60-3108-48b9-a5a5-708e064ad6eb" providerId="ADAL" clId="{154B1412-310D-4785-B081-DF249BD07F6C}" dt="2023-01-30T15:50:15.657" v="467" actId="478"/>
          <ac:spMkLst>
            <pc:docMk/>
            <pc:sldMk cId="3032217884" sldId="2002"/>
            <ac:spMk id="4" creationId="{2B7B8635-417B-B7CE-8811-10B169F7FBA8}"/>
          </ac:spMkLst>
        </pc:spChg>
        <pc:spChg chg="mod">
          <ac:chgData name="Cowan, Kara" userId="422dcf60-3108-48b9-a5a5-708e064ad6eb" providerId="ADAL" clId="{154B1412-310D-4785-B081-DF249BD07F6C}" dt="2023-02-01T14:33:20.767" v="4466" actId="20577"/>
          <ac:spMkLst>
            <pc:docMk/>
            <pc:sldMk cId="3032217884" sldId="2002"/>
            <ac:spMk id="5" creationId="{A912C828-6FC7-F4A7-5291-5684302ED87A}"/>
          </ac:spMkLst>
        </pc:spChg>
        <pc:graphicFrameChg chg="mod">
          <ac:chgData name="Cowan, Kara" userId="422dcf60-3108-48b9-a5a5-708e064ad6eb" providerId="ADAL" clId="{154B1412-310D-4785-B081-DF249BD07F6C}" dt="2023-01-30T21:07:01.926" v="2856" actId="207"/>
          <ac:graphicFrameMkLst>
            <pc:docMk/>
            <pc:sldMk cId="3032217884" sldId="2002"/>
            <ac:graphicFrameMk id="4" creationId="{FC4CADBC-D829-40E8-B9C5-9B604D40A0E8}"/>
          </ac:graphicFrameMkLst>
        </pc:graphicFrameChg>
        <pc:graphicFrameChg chg="mod">
          <ac:chgData name="Cowan, Kara" userId="422dcf60-3108-48b9-a5a5-708e064ad6eb" providerId="ADAL" clId="{154B1412-310D-4785-B081-DF249BD07F6C}" dt="2023-01-30T15:58:27.397" v="483" actId="207"/>
          <ac:graphicFrameMkLst>
            <pc:docMk/>
            <pc:sldMk cId="3032217884" sldId="2002"/>
            <ac:graphicFrameMk id="6" creationId="{FC4CADBC-D829-40E8-B9C5-9B604D40A0E8}"/>
          </ac:graphicFrameMkLst>
        </pc:graphicFrameChg>
      </pc:sldChg>
      <pc:sldChg chg="modSp mod addCm delCm modCm">
        <pc:chgData name="Cowan, Kara" userId="422dcf60-3108-48b9-a5a5-708e064ad6eb" providerId="ADAL" clId="{154B1412-310D-4785-B081-DF249BD07F6C}" dt="2023-02-02T19:01:08.227" v="5977" actId="1592"/>
        <pc:sldMkLst>
          <pc:docMk/>
          <pc:sldMk cId="2213326346" sldId="2003"/>
        </pc:sldMkLst>
        <pc:spChg chg="mod">
          <ac:chgData name="Cowan, Kara" userId="422dcf60-3108-48b9-a5a5-708e064ad6eb" providerId="ADAL" clId="{154B1412-310D-4785-B081-DF249BD07F6C}" dt="2023-02-01T21:04:27.327" v="5941" actId="207"/>
          <ac:spMkLst>
            <pc:docMk/>
            <pc:sldMk cId="2213326346" sldId="2003"/>
            <ac:spMk id="6" creationId="{E4ECA93B-7755-DBDB-4F45-9052B8E39D20}"/>
          </ac:spMkLst>
        </pc:spChg>
        <pc:spChg chg="mod">
          <ac:chgData name="Cowan, Kara" userId="422dcf60-3108-48b9-a5a5-708e064ad6eb" providerId="ADAL" clId="{154B1412-310D-4785-B081-DF249BD07F6C}" dt="2023-02-01T21:04:33.112" v="5944" actId="6549"/>
          <ac:spMkLst>
            <pc:docMk/>
            <pc:sldMk cId="2213326346" sldId="2003"/>
            <ac:spMk id="11" creationId="{37D78978-9B85-44D5-B66E-24AD2FF0DF2B}"/>
          </ac:spMkLst>
        </pc:spChg>
        <pc:graphicFrameChg chg="mod">
          <ac:chgData name="Cowan, Kara" userId="422dcf60-3108-48b9-a5a5-708e064ad6eb" providerId="ADAL" clId="{154B1412-310D-4785-B081-DF249BD07F6C}" dt="2023-02-01T15:35:24.172" v="5812" actId="207"/>
          <ac:graphicFrameMkLst>
            <pc:docMk/>
            <pc:sldMk cId="2213326346" sldId="2003"/>
            <ac:graphicFrameMk id="7" creationId="{850BCD68-3ADF-4D2A-82F7-BBFFF663D7DB}"/>
          </ac:graphicFrameMkLst>
        </pc:graphicFrameChg>
      </pc:sldChg>
      <pc:sldChg chg="modSp mod addCm delCm modCm">
        <pc:chgData name="Cowan, Kara" userId="422dcf60-3108-48b9-a5a5-708e064ad6eb" providerId="ADAL" clId="{154B1412-310D-4785-B081-DF249BD07F6C}" dt="2023-02-01T21:04:53.521" v="5946" actId="1592"/>
        <pc:sldMkLst>
          <pc:docMk/>
          <pc:sldMk cId="1959364831" sldId="2004"/>
        </pc:sldMkLst>
        <pc:spChg chg="mod">
          <ac:chgData name="Cowan, Kara" userId="422dcf60-3108-48b9-a5a5-708e064ad6eb" providerId="ADAL" clId="{154B1412-310D-4785-B081-DF249BD07F6C}" dt="2023-02-01T15:38:07.051" v="5839" actId="207"/>
          <ac:spMkLst>
            <pc:docMk/>
            <pc:sldMk cId="1959364831" sldId="2004"/>
            <ac:spMk id="3" creationId="{1536690E-889E-03A1-F38A-673248719961}"/>
          </ac:spMkLst>
        </pc:spChg>
        <pc:spChg chg="mod">
          <ac:chgData name="Cowan, Kara" userId="422dcf60-3108-48b9-a5a5-708e064ad6eb" providerId="ADAL" clId="{154B1412-310D-4785-B081-DF249BD07F6C}" dt="2023-01-30T20:40:05.901" v="1457" actId="6549"/>
          <ac:spMkLst>
            <pc:docMk/>
            <pc:sldMk cId="1959364831" sldId="2004"/>
            <ac:spMk id="5" creationId="{8963E5F2-95BE-52A4-4218-B9A481063C52}"/>
          </ac:spMkLst>
        </pc:spChg>
      </pc:sldChg>
      <pc:sldChg chg="modSp mod delCm">
        <pc:chgData name="Cowan, Kara" userId="422dcf60-3108-48b9-a5a5-708e064ad6eb" providerId="ADAL" clId="{154B1412-310D-4785-B081-DF249BD07F6C}" dt="2023-02-01T21:05:31.709" v="5950" actId="1592"/>
        <pc:sldMkLst>
          <pc:docMk/>
          <pc:sldMk cId="993352287" sldId="2005"/>
        </pc:sldMkLst>
        <pc:spChg chg="mod">
          <ac:chgData name="Cowan, Kara" userId="422dcf60-3108-48b9-a5a5-708e064ad6eb" providerId="ADAL" clId="{154B1412-310D-4785-B081-DF249BD07F6C}" dt="2023-02-01T21:05:28.977" v="5949" actId="207"/>
          <ac:spMkLst>
            <pc:docMk/>
            <pc:sldMk cId="993352287" sldId="2005"/>
            <ac:spMk id="4" creationId="{11AD64D2-780C-16D3-14B4-921D98702B25}"/>
          </ac:spMkLst>
        </pc:spChg>
        <pc:spChg chg="mod">
          <ac:chgData name="Cowan, Kara" userId="422dcf60-3108-48b9-a5a5-708e064ad6eb" providerId="ADAL" clId="{154B1412-310D-4785-B081-DF249BD07F6C}" dt="2023-02-01T14:44:51.886" v="4717" actId="20577"/>
          <ac:spMkLst>
            <pc:docMk/>
            <pc:sldMk cId="993352287" sldId="2005"/>
            <ac:spMk id="10" creationId="{F90E734D-737E-4BBC-98A3-7DE0B444DA14}"/>
          </ac:spMkLst>
        </pc:spChg>
        <pc:graphicFrameChg chg="mod">
          <ac:chgData name="Cowan, Kara" userId="422dcf60-3108-48b9-a5a5-708e064ad6eb" providerId="ADAL" clId="{154B1412-310D-4785-B081-DF249BD07F6C}" dt="2023-02-01T15:34:35.112" v="5811" actId="207"/>
          <ac:graphicFrameMkLst>
            <pc:docMk/>
            <pc:sldMk cId="993352287" sldId="2005"/>
            <ac:graphicFrameMk id="5" creationId="{EED25F69-9DEB-45D9-BC4E-5701852D8443}"/>
          </ac:graphicFrameMkLst>
        </pc:graphicFrameChg>
      </pc:sldChg>
      <pc:sldChg chg="modSp mod delCm modNotesTx">
        <pc:chgData name="Cowan, Kara" userId="422dcf60-3108-48b9-a5a5-708e064ad6eb" providerId="ADAL" clId="{154B1412-310D-4785-B081-DF249BD07F6C}" dt="2023-02-13T20:51:08.592" v="6021" actId="6549"/>
        <pc:sldMkLst>
          <pc:docMk/>
          <pc:sldMk cId="1198754577" sldId="2006"/>
        </pc:sldMkLst>
        <pc:spChg chg="mod">
          <ac:chgData name="Cowan, Kara" userId="422dcf60-3108-48b9-a5a5-708e064ad6eb" providerId="ADAL" clId="{154B1412-310D-4785-B081-DF249BD07F6C}" dt="2023-02-01T14:46:16.652" v="4776" actId="207"/>
          <ac:spMkLst>
            <pc:docMk/>
            <pc:sldMk cId="1198754577" sldId="2006"/>
            <ac:spMk id="2" creationId="{EB8910EE-695A-7CC6-875F-6C305716069B}"/>
          </ac:spMkLst>
        </pc:spChg>
        <pc:spChg chg="mod">
          <ac:chgData name="Cowan, Kara" userId="422dcf60-3108-48b9-a5a5-708e064ad6eb" providerId="ADAL" clId="{154B1412-310D-4785-B081-DF249BD07F6C}" dt="2023-02-01T21:06:13.504" v="5955" actId="207"/>
          <ac:spMkLst>
            <pc:docMk/>
            <pc:sldMk cId="1198754577" sldId="2006"/>
            <ac:spMk id="3" creationId="{7F2FB62E-A31D-4AD6-9209-35F21CFF7724}"/>
          </ac:spMkLst>
        </pc:spChg>
        <pc:spChg chg="mod">
          <ac:chgData name="Cowan, Kara" userId="422dcf60-3108-48b9-a5a5-708e064ad6eb" providerId="ADAL" clId="{154B1412-310D-4785-B081-DF249BD07F6C}" dt="2023-02-01T14:46:38.614" v="4789" actId="1035"/>
          <ac:spMkLst>
            <pc:docMk/>
            <pc:sldMk cId="1198754577" sldId="2006"/>
            <ac:spMk id="4" creationId="{3817614A-F10B-44A3-981A-B72739DA8413}"/>
          </ac:spMkLst>
        </pc:spChg>
        <pc:spChg chg="mod">
          <ac:chgData name="Cowan, Kara" userId="422dcf60-3108-48b9-a5a5-708e064ad6eb" providerId="ADAL" clId="{154B1412-310D-4785-B081-DF249BD07F6C}" dt="2023-02-01T21:05:53.969" v="5951" actId="207"/>
          <ac:spMkLst>
            <pc:docMk/>
            <pc:sldMk cId="1198754577" sldId="2006"/>
            <ac:spMk id="5" creationId="{4D4337A9-65ED-45F7-AB37-EC9440C540A8}"/>
          </ac:spMkLst>
        </pc:spChg>
        <pc:spChg chg="mod">
          <ac:chgData name="Cowan, Kara" userId="422dcf60-3108-48b9-a5a5-708e064ad6eb" providerId="ADAL" clId="{154B1412-310D-4785-B081-DF249BD07F6C}" dt="2023-02-01T21:06:09.395" v="5954" actId="207"/>
          <ac:spMkLst>
            <pc:docMk/>
            <pc:sldMk cId="1198754577" sldId="2006"/>
            <ac:spMk id="6" creationId="{4C64AD7B-A8F7-F8E6-9311-C0CB9173C72B}"/>
          </ac:spMkLst>
        </pc:spChg>
        <pc:graphicFrameChg chg="mod">
          <ac:chgData name="Cowan, Kara" userId="422dcf60-3108-48b9-a5a5-708e064ad6eb" providerId="ADAL" clId="{154B1412-310D-4785-B081-DF249BD07F6C}" dt="2023-02-01T14:46:38.614" v="4789" actId="1035"/>
          <ac:graphicFrameMkLst>
            <pc:docMk/>
            <pc:sldMk cId="1198754577" sldId="2006"/>
            <ac:graphicFrameMk id="8" creationId="{15B99179-B59C-43E1-BA1C-13995B55CEAF}"/>
          </ac:graphicFrameMkLst>
        </pc:graphicFrameChg>
        <pc:graphicFrameChg chg="mod">
          <ac:chgData name="Cowan, Kara" userId="422dcf60-3108-48b9-a5a5-708e064ad6eb" providerId="ADAL" clId="{154B1412-310D-4785-B081-DF249BD07F6C}" dt="2023-02-01T14:46:38.614" v="4789" actId="1035"/>
          <ac:graphicFrameMkLst>
            <pc:docMk/>
            <pc:sldMk cId="1198754577" sldId="2006"/>
            <ac:graphicFrameMk id="9" creationId="{D7DFC4CB-E1F2-4D74-82BC-A9E967D59626}"/>
          </ac:graphicFrameMkLst>
        </pc:graphicFrameChg>
        <pc:graphicFrameChg chg="mod">
          <ac:chgData name="Cowan, Kara" userId="422dcf60-3108-48b9-a5a5-708e064ad6eb" providerId="ADAL" clId="{154B1412-310D-4785-B081-DF249BD07F6C}" dt="2023-02-01T14:46:38.614" v="4789" actId="1035"/>
          <ac:graphicFrameMkLst>
            <pc:docMk/>
            <pc:sldMk cId="1198754577" sldId="2006"/>
            <ac:graphicFrameMk id="10" creationId="{7312BC1F-FF67-401F-A71B-9ABBD4C07E66}"/>
          </ac:graphicFrameMkLst>
        </pc:graphicFrameChg>
      </pc:sldChg>
      <pc:sldChg chg="modSp mod addCm delCm modNotesTx">
        <pc:chgData name="Cowan, Kara" userId="422dcf60-3108-48b9-a5a5-708e064ad6eb" providerId="ADAL" clId="{154B1412-310D-4785-B081-DF249BD07F6C}" dt="2023-02-02T19:14:20.542" v="6013" actId="6549"/>
        <pc:sldMkLst>
          <pc:docMk/>
          <pc:sldMk cId="220258181" sldId="2007"/>
        </pc:sldMkLst>
        <pc:spChg chg="mod">
          <ac:chgData name="Cowan, Kara" userId="422dcf60-3108-48b9-a5a5-708e064ad6eb" providerId="ADAL" clId="{154B1412-310D-4785-B081-DF249BD07F6C}" dt="2023-02-02T19:14:20.542" v="6013" actId="6549"/>
          <ac:spMkLst>
            <pc:docMk/>
            <pc:sldMk cId="220258181" sldId="2007"/>
            <ac:spMk id="5" creationId="{DE9BFFE2-0F56-4E6B-957A-477531D352D3}"/>
          </ac:spMkLst>
        </pc:spChg>
        <pc:spChg chg="mod">
          <ac:chgData name="Cowan, Kara" userId="422dcf60-3108-48b9-a5a5-708e064ad6eb" providerId="ADAL" clId="{154B1412-310D-4785-B081-DF249BD07F6C}" dt="2023-02-01T14:50:36.764" v="4918" actId="1076"/>
          <ac:spMkLst>
            <pc:docMk/>
            <pc:sldMk cId="220258181" sldId="2007"/>
            <ac:spMk id="8" creationId="{060677A8-DEE2-463E-B1E4-2D71C9CF5FC7}"/>
          </ac:spMkLst>
        </pc:spChg>
        <pc:spChg chg="mod">
          <ac:chgData name="Cowan, Kara" userId="422dcf60-3108-48b9-a5a5-708e064ad6eb" providerId="ADAL" clId="{154B1412-310D-4785-B081-DF249BD07F6C}" dt="2023-02-01T14:49:26.891" v="4908" actId="20577"/>
          <ac:spMkLst>
            <pc:docMk/>
            <pc:sldMk cId="220258181" sldId="2007"/>
            <ac:spMk id="9" creationId="{82D6438D-00F0-4A3D-9BFA-A1E0A63EFA7F}"/>
          </ac:spMkLst>
        </pc:spChg>
        <pc:graphicFrameChg chg="mod">
          <ac:chgData name="Cowan, Kara" userId="422dcf60-3108-48b9-a5a5-708e064ad6eb" providerId="ADAL" clId="{154B1412-310D-4785-B081-DF249BD07F6C}" dt="2023-01-31T15:04:34.009" v="3884" actId="2711"/>
          <ac:graphicFrameMkLst>
            <pc:docMk/>
            <pc:sldMk cId="220258181" sldId="2007"/>
            <ac:graphicFrameMk id="7" creationId="{7116FEB2-6F48-47E1-ACF8-DF26755B33C3}"/>
          </ac:graphicFrameMkLst>
        </pc:graphicFrameChg>
      </pc:sldChg>
      <pc:sldChg chg="modSp mod addCm delCm modCm">
        <pc:chgData name="Cowan, Kara" userId="422dcf60-3108-48b9-a5a5-708e064ad6eb" providerId="ADAL" clId="{154B1412-310D-4785-B081-DF249BD07F6C}" dt="2023-02-27T15:00:47" v="6046" actId="1035"/>
        <pc:sldMkLst>
          <pc:docMk/>
          <pc:sldMk cId="2425083932" sldId="2008"/>
        </pc:sldMkLst>
        <pc:spChg chg="mod">
          <ac:chgData name="Cowan, Kara" userId="422dcf60-3108-48b9-a5a5-708e064ad6eb" providerId="ADAL" clId="{154B1412-310D-4785-B081-DF249BD07F6C}" dt="2023-02-02T19:14:27.187" v="6015" actId="20577"/>
          <ac:spMkLst>
            <pc:docMk/>
            <pc:sldMk cId="2425083932" sldId="2008"/>
            <ac:spMk id="2" creationId="{6AD0E7A1-E5BF-1E16-A7A2-E708751B6910}"/>
          </ac:spMkLst>
        </pc:spChg>
        <pc:spChg chg="mod">
          <ac:chgData name="Cowan, Kara" userId="422dcf60-3108-48b9-a5a5-708e064ad6eb" providerId="ADAL" clId="{154B1412-310D-4785-B081-DF249BD07F6C}" dt="2023-02-02T19:14:36.897" v="6019" actId="6549"/>
          <ac:spMkLst>
            <pc:docMk/>
            <pc:sldMk cId="2425083932" sldId="2008"/>
            <ac:spMk id="3" creationId="{755EB313-D609-4F2E-A410-07A2816121A7}"/>
          </ac:spMkLst>
        </pc:spChg>
        <pc:spChg chg="mod">
          <ac:chgData name="Cowan, Kara" userId="422dcf60-3108-48b9-a5a5-708e064ad6eb" providerId="ADAL" clId="{154B1412-310D-4785-B081-DF249BD07F6C}" dt="2023-02-27T15:00:47" v="6046" actId="1035"/>
          <ac:spMkLst>
            <pc:docMk/>
            <pc:sldMk cId="2425083932" sldId="2008"/>
            <ac:spMk id="9" creationId="{BA79E7C8-7EBF-41D0-B134-7CF09B454B14}"/>
          </ac:spMkLst>
        </pc:spChg>
        <pc:graphicFrameChg chg="mod">
          <ac:chgData name="Cowan, Kara" userId="422dcf60-3108-48b9-a5a5-708e064ad6eb" providerId="ADAL" clId="{154B1412-310D-4785-B081-DF249BD07F6C}" dt="2023-02-01T14:53:50.294" v="4967" actId="2711"/>
          <ac:graphicFrameMkLst>
            <pc:docMk/>
            <pc:sldMk cId="2425083932" sldId="2008"/>
            <ac:graphicFrameMk id="8" creationId="{9C005AA1-26EE-4EA0-AD65-08FA5196E97E}"/>
          </ac:graphicFrameMkLst>
        </pc:graphicFrameChg>
      </pc:sldChg>
      <pc:sldChg chg="addSp delSp modSp mod">
        <pc:chgData name="Cowan, Kara" userId="422dcf60-3108-48b9-a5a5-708e064ad6eb" providerId="ADAL" clId="{154B1412-310D-4785-B081-DF249BD07F6C}" dt="2023-02-01T15:51:48.387" v="5894" actId="20577"/>
        <pc:sldMkLst>
          <pc:docMk/>
          <pc:sldMk cId="3911470632" sldId="2009"/>
        </pc:sldMkLst>
        <pc:spChg chg="add del">
          <ac:chgData name="Cowan, Kara" userId="422dcf60-3108-48b9-a5a5-708e064ad6eb" providerId="ADAL" clId="{154B1412-310D-4785-B081-DF249BD07F6C}" dt="2023-01-30T21:40:57.593" v="3600" actId="22"/>
          <ac:spMkLst>
            <pc:docMk/>
            <pc:sldMk cId="3911470632" sldId="2009"/>
            <ac:spMk id="3" creationId="{EB3AAC0C-5C1F-9031-1FF0-2D81202EB596}"/>
          </ac:spMkLst>
        </pc:spChg>
        <pc:spChg chg="mod">
          <ac:chgData name="Cowan, Kara" userId="422dcf60-3108-48b9-a5a5-708e064ad6eb" providerId="ADAL" clId="{154B1412-310D-4785-B081-DF249BD07F6C}" dt="2023-02-01T15:51:48.387" v="5894" actId="20577"/>
          <ac:spMkLst>
            <pc:docMk/>
            <pc:sldMk cId="3911470632" sldId="2009"/>
            <ac:spMk id="4" creationId="{000ADE7C-2D37-FC45-B624-6FD4DC6A8DC1}"/>
          </ac:spMkLst>
        </pc:spChg>
      </pc:sldChg>
      <pc:sldChg chg="modSp mod">
        <pc:chgData name="Cowan, Kara" userId="422dcf60-3108-48b9-a5a5-708e064ad6eb" providerId="ADAL" clId="{154B1412-310D-4785-B081-DF249BD07F6C}" dt="2023-02-01T15:16:22.697" v="5471" actId="20577"/>
        <pc:sldMkLst>
          <pc:docMk/>
          <pc:sldMk cId="2356454790" sldId="2010"/>
        </pc:sldMkLst>
        <pc:spChg chg="mod">
          <ac:chgData name="Cowan, Kara" userId="422dcf60-3108-48b9-a5a5-708e064ad6eb" providerId="ADAL" clId="{154B1412-310D-4785-B081-DF249BD07F6C}" dt="2023-02-01T15:16:22.697" v="5471" actId="20577"/>
          <ac:spMkLst>
            <pc:docMk/>
            <pc:sldMk cId="2356454790" sldId="2010"/>
            <ac:spMk id="2" creationId="{00000000-0000-0000-0000-000000000000}"/>
          </ac:spMkLst>
        </pc:spChg>
      </pc:sldChg>
      <pc:sldChg chg="modSp mod">
        <pc:chgData name="Cowan, Kara" userId="422dcf60-3108-48b9-a5a5-708e064ad6eb" providerId="ADAL" clId="{154B1412-310D-4785-B081-DF249BD07F6C}" dt="2023-02-01T15:17:52.849" v="5514" actId="20577"/>
        <pc:sldMkLst>
          <pc:docMk/>
          <pc:sldMk cId="3867966934" sldId="2011"/>
        </pc:sldMkLst>
        <pc:spChg chg="mod">
          <ac:chgData name="Cowan, Kara" userId="422dcf60-3108-48b9-a5a5-708e064ad6eb" providerId="ADAL" clId="{154B1412-310D-4785-B081-DF249BD07F6C}" dt="2023-02-01T15:16:25.835" v="5473" actId="20577"/>
          <ac:spMkLst>
            <pc:docMk/>
            <pc:sldMk cId="3867966934" sldId="2011"/>
            <ac:spMk id="2" creationId="{00000000-0000-0000-0000-000000000000}"/>
          </ac:spMkLst>
        </pc:spChg>
        <pc:spChg chg="mod">
          <ac:chgData name="Cowan, Kara" userId="422dcf60-3108-48b9-a5a5-708e064ad6eb" providerId="ADAL" clId="{154B1412-310D-4785-B081-DF249BD07F6C}" dt="2023-02-01T15:17:52.849" v="5514" actId="20577"/>
          <ac:spMkLst>
            <pc:docMk/>
            <pc:sldMk cId="3867966934" sldId="2011"/>
            <ac:spMk id="3" creationId="{00000000-0000-0000-0000-000000000000}"/>
          </ac:spMkLst>
        </pc:spChg>
      </pc:sldChg>
      <pc:sldChg chg="modSp mod">
        <pc:chgData name="Cowan, Kara" userId="422dcf60-3108-48b9-a5a5-708e064ad6eb" providerId="ADAL" clId="{154B1412-310D-4785-B081-DF249BD07F6C}" dt="2023-02-01T15:16:31.680" v="5477" actId="20577"/>
        <pc:sldMkLst>
          <pc:docMk/>
          <pc:sldMk cId="4073519722" sldId="2012"/>
        </pc:sldMkLst>
        <pc:spChg chg="mod">
          <ac:chgData name="Cowan, Kara" userId="422dcf60-3108-48b9-a5a5-708e064ad6eb" providerId="ADAL" clId="{154B1412-310D-4785-B081-DF249BD07F6C}" dt="2023-02-01T15:16:31.680" v="5477" actId="20577"/>
          <ac:spMkLst>
            <pc:docMk/>
            <pc:sldMk cId="4073519722" sldId="2012"/>
            <ac:spMk id="2" creationId="{00000000-0000-0000-0000-000000000000}"/>
          </ac:spMkLst>
        </pc:spChg>
      </pc:sldChg>
      <pc:sldChg chg="modSp mod">
        <pc:chgData name="Cowan, Kara" userId="422dcf60-3108-48b9-a5a5-708e064ad6eb" providerId="ADAL" clId="{154B1412-310D-4785-B081-DF249BD07F6C}" dt="2023-02-01T15:18:37.860" v="5515" actId="14100"/>
        <pc:sldMkLst>
          <pc:docMk/>
          <pc:sldMk cId="139343555" sldId="2013"/>
        </pc:sldMkLst>
        <pc:spChg chg="mod">
          <ac:chgData name="Cowan, Kara" userId="422dcf60-3108-48b9-a5a5-708e064ad6eb" providerId="ADAL" clId="{154B1412-310D-4785-B081-DF249BD07F6C}" dt="2023-02-01T15:16:38.733" v="5483" actId="20577"/>
          <ac:spMkLst>
            <pc:docMk/>
            <pc:sldMk cId="139343555" sldId="2013"/>
            <ac:spMk id="2" creationId="{00000000-0000-0000-0000-000000000000}"/>
          </ac:spMkLst>
        </pc:spChg>
        <pc:spChg chg="mod">
          <ac:chgData name="Cowan, Kara" userId="422dcf60-3108-48b9-a5a5-708e064ad6eb" providerId="ADAL" clId="{154B1412-310D-4785-B081-DF249BD07F6C}" dt="2023-02-01T15:18:37.860" v="5515" actId="14100"/>
          <ac:spMkLst>
            <pc:docMk/>
            <pc:sldMk cId="139343555" sldId="2013"/>
            <ac:spMk id="3" creationId="{00000000-0000-0000-0000-000000000000}"/>
          </ac:spMkLst>
        </pc:spChg>
      </pc:sldChg>
      <pc:sldChg chg="modSp mod">
        <pc:chgData name="Cowan, Kara" userId="422dcf60-3108-48b9-a5a5-708e064ad6eb" providerId="ADAL" clId="{154B1412-310D-4785-B081-DF249BD07F6C}" dt="2023-02-01T15:19:01.967" v="5516" actId="6549"/>
        <pc:sldMkLst>
          <pc:docMk/>
          <pc:sldMk cId="1102986329" sldId="2014"/>
        </pc:sldMkLst>
        <pc:spChg chg="mod">
          <ac:chgData name="Cowan, Kara" userId="422dcf60-3108-48b9-a5a5-708e064ad6eb" providerId="ADAL" clId="{154B1412-310D-4785-B081-DF249BD07F6C}" dt="2023-02-01T15:17:00.584" v="5503" actId="1076"/>
          <ac:spMkLst>
            <pc:docMk/>
            <pc:sldMk cId="1102986329" sldId="2014"/>
            <ac:spMk id="2" creationId="{00000000-0000-0000-0000-000000000000}"/>
          </ac:spMkLst>
        </pc:spChg>
        <pc:spChg chg="mod">
          <ac:chgData name="Cowan, Kara" userId="422dcf60-3108-48b9-a5a5-708e064ad6eb" providerId="ADAL" clId="{154B1412-310D-4785-B081-DF249BD07F6C}" dt="2023-02-01T15:19:01.967" v="5516" actId="6549"/>
          <ac:spMkLst>
            <pc:docMk/>
            <pc:sldMk cId="1102986329" sldId="2014"/>
            <ac:spMk id="3" creationId="{00000000-0000-0000-0000-000000000000}"/>
          </ac:spMkLst>
        </pc:spChg>
      </pc:sldChg>
      <pc:sldChg chg="modSp mod">
        <pc:chgData name="Cowan, Kara" userId="422dcf60-3108-48b9-a5a5-708e064ad6eb" providerId="ADAL" clId="{154B1412-310D-4785-B081-DF249BD07F6C}" dt="2023-02-01T15:19:39.723" v="5521" actId="6549"/>
        <pc:sldMkLst>
          <pc:docMk/>
          <pc:sldMk cId="3541855218" sldId="2015"/>
        </pc:sldMkLst>
        <pc:spChg chg="mod">
          <ac:chgData name="Cowan, Kara" userId="422dcf60-3108-48b9-a5a5-708e064ad6eb" providerId="ADAL" clId="{154B1412-310D-4785-B081-DF249BD07F6C}" dt="2023-02-01T15:17:15.037" v="5510" actId="14100"/>
          <ac:spMkLst>
            <pc:docMk/>
            <pc:sldMk cId="3541855218" sldId="2015"/>
            <ac:spMk id="2" creationId="{00000000-0000-0000-0000-000000000000}"/>
          </ac:spMkLst>
        </pc:spChg>
        <pc:spChg chg="mod">
          <ac:chgData name="Cowan, Kara" userId="422dcf60-3108-48b9-a5a5-708e064ad6eb" providerId="ADAL" clId="{154B1412-310D-4785-B081-DF249BD07F6C}" dt="2023-02-01T15:19:39.723" v="5521" actId="6549"/>
          <ac:spMkLst>
            <pc:docMk/>
            <pc:sldMk cId="3541855218" sldId="2015"/>
            <ac:spMk id="3" creationId="{00000000-0000-0000-0000-000000000000}"/>
          </ac:spMkLst>
        </pc:spChg>
      </pc:sldChg>
      <pc:sldChg chg="modSp mod">
        <pc:chgData name="Cowan, Kara" userId="422dcf60-3108-48b9-a5a5-708e064ad6eb" providerId="ADAL" clId="{154B1412-310D-4785-B081-DF249BD07F6C}" dt="2023-02-27T15:01:06.174" v="6056" actId="1036"/>
        <pc:sldMkLst>
          <pc:docMk/>
          <pc:sldMk cId="1598300863" sldId="2016"/>
        </pc:sldMkLst>
        <pc:spChg chg="mod">
          <ac:chgData name="Cowan, Kara" userId="422dcf60-3108-48b9-a5a5-708e064ad6eb" providerId="ADAL" clId="{154B1412-310D-4785-B081-DF249BD07F6C}" dt="2023-02-13T21:05:14.821" v="6022" actId="20577"/>
          <ac:spMkLst>
            <pc:docMk/>
            <pc:sldMk cId="1598300863" sldId="2016"/>
            <ac:spMk id="2" creationId="{00000000-0000-0000-0000-000000000000}"/>
          </ac:spMkLst>
        </pc:spChg>
        <pc:spChg chg="mod">
          <ac:chgData name="Cowan, Kara" userId="422dcf60-3108-48b9-a5a5-708e064ad6eb" providerId="ADAL" clId="{154B1412-310D-4785-B081-DF249BD07F6C}" dt="2023-02-27T15:00:23.503" v="6040" actId="2711"/>
          <ac:spMkLst>
            <pc:docMk/>
            <pc:sldMk cId="1598300863" sldId="2016"/>
            <ac:spMk id="3" creationId="{00000000-0000-0000-0000-000000000000}"/>
          </ac:spMkLst>
        </pc:spChg>
        <pc:spChg chg="mod">
          <ac:chgData name="Cowan, Kara" userId="422dcf60-3108-48b9-a5a5-708e064ad6eb" providerId="ADAL" clId="{154B1412-310D-4785-B081-DF249BD07F6C}" dt="2023-02-27T15:01:06.174" v="6056" actId="1036"/>
          <ac:spMkLst>
            <pc:docMk/>
            <pc:sldMk cId="1598300863" sldId="2016"/>
            <ac:spMk id="4" creationId="{CE76B22E-E2E2-4F1C-92AE-12DECE530C5B}"/>
          </ac:spMkLst>
        </pc:spChg>
      </pc:sldChg>
      <pc:sldChg chg="modSp new mod">
        <pc:chgData name="Cowan, Kara" userId="422dcf60-3108-48b9-a5a5-708e064ad6eb" providerId="ADAL" clId="{154B1412-310D-4785-B081-DF249BD07F6C}" dt="2023-02-01T15:12:38.691" v="5456" actId="1076"/>
        <pc:sldMkLst>
          <pc:docMk/>
          <pc:sldMk cId="4260017883" sldId="2017"/>
        </pc:sldMkLst>
        <pc:spChg chg="mod">
          <ac:chgData name="Cowan, Kara" userId="422dcf60-3108-48b9-a5a5-708e064ad6eb" providerId="ADAL" clId="{154B1412-310D-4785-B081-DF249BD07F6C}" dt="2023-02-01T15:11:02.092" v="5238" actId="20577"/>
          <ac:spMkLst>
            <pc:docMk/>
            <pc:sldMk cId="4260017883" sldId="2017"/>
            <ac:spMk id="2" creationId="{500A5141-C117-D746-C438-D633D3E6E52D}"/>
          </ac:spMkLst>
        </pc:spChg>
        <pc:spChg chg="mod">
          <ac:chgData name="Cowan, Kara" userId="422dcf60-3108-48b9-a5a5-708e064ad6eb" providerId="ADAL" clId="{154B1412-310D-4785-B081-DF249BD07F6C}" dt="2023-02-01T15:12:38.691" v="5456" actId="1076"/>
          <ac:spMkLst>
            <pc:docMk/>
            <pc:sldMk cId="4260017883" sldId="2017"/>
            <ac:spMk id="3" creationId="{81564E8B-AC40-F6AC-5F2F-6D487F99786A}"/>
          </ac:spMkLst>
        </pc:spChg>
      </pc:sldChg>
    </pc:docChg>
  </pc:docChgLst>
  <pc:docChgLst>
    <pc:chgData name="Liang, Catherine" userId="f02553ff-2f62-4d20-a67a-f5e2927c8ae2" providerId="ADAL" clId="{57042887-A0C6-4A56-9A91-A1CF89514FC9}"/>
    <pc:docChg chg="undo custSel addSld delSld modSld sldOrd">
      <pc:chgData name="Liang, Catherine" userId="f02553ff-2f62-4d20-a67a-f5e2927c8ae2" providerId="ADAL" clId="{57042887-A0C6-4A56-9A91-A1CF89514FC9}" dt="2023-02-01T21:47:06.372" v="1755" actId="20577"/>
      <pc:docMkLst>
        <pc:docMk/>
      </pc:docMkLst>
      <pc:sldChg chg="add">
        <pc:chgData name="Liang, Catherine" userId="f02553ff-2f62-4d20-a67a-f5e2927c8ae2" providerId="ADAL" clId="{57042887-A0C6-4A56-9A91-A1CF89514FC9}" dt="2023-01-27T15:37:02.493" v="193"/>
        <pc:sldMkLst>
          <pc:docMk/>
          <pc:sldMk cId="2503775561" sldId="666"/>
        </pc:sldMkLst>
      </pc:sldChg>
      <pc:sldChg chg="add">
        <pc:chgData name="Liang, Catherine" userId="f02553ff-2f62-4d20-a67a-f5e2927c8ae2" providerId="ADAL" clId="{57042887-A0C6-4A56-9A91-A1CF89514FC9}" dt="2023-01-27T15:34:36.806" v="129"/>
        <pc:sldMkLst>
          <pc:docMk/>
          <pc:sldMk cId="946709697" sldId="1179"/>
        </pc:sldMkLst>
      </pc:sldChg>
      <pc:sldChg chg="modSp add mod addCm delCm modCm">
        <pc:chgData name="Liang, Catherine" userId="f02553ff-2f62-4d20-a67a-f5e2927c8ae2" providerId="ADAL" clId="{57042887-A0C6-4A56-9A91-A1CF89514FC9}" dt="2023-02-01T16:56:00.020" v="1510" actId="14100"/>
        <pc:sldMkLst>
          <pc:docMk/>
          <pc:sldMk cId="2966928305" sldId="1377"/>
        </pc:sldMkLst>
        <pc:spChg chg="mod">
          <ac:chgData name="Liang, Catherine" userId="f02553ff-2f62-4d20-a67a-f5e2927c8ae2" providerId="ADAL" clId="{57042887-A0C6-4A56-9A91-A1CF89514FC9}" dt="2023-02-01T16:51:06.542" v="1449" actId="403"/>
          <ac:spMkLst>
            <pc:docMk/>
            <pc:sldMk cId="2966928305" sldId="1377"/>
            <ac:spMk id="2" creationId="{9F218B8C-81F4-4B98-8BD6-036AD123A4C8}"/>
          </ac:spMkLst>
        </pc:spChg>
        <pc:spChg chg="mod">
          <ac:chgData name="Liang, Catherine" userId="f02553ff-2f62-4d20-a67a-f5e2927c8ae2" providerId="ADAL" clId="{57042887-A0C6-4A56-9A91-A1CF89514FC9}" dt="2023-02-01T16:56:00.020" v="1510" actId="14100"/>
          <ac:spMkLst>
            <pc:docMk/>
            <pc:sldMk cId="2966928305" sldId="1377"/>
            <ac:spMk id="6" creationId="{56F42EF2-4D3E-4D6E-B1EB-36720EF18F39}"/>
          </ac:spMkLst>
        </pc:spChg>
        <pc:spChg chg="mod">
          <ac:chgData name="Liang, Catherine" userId="f02553ff-2f62-4d20-a67a-f5e2927c8ae2" providerId="ADAL" clId="{57042887-A0C6-4A56-9A91-A1CF89514FC9}" dt="2023-01-27T15:43:43.476" v="478" actId="1076"/>
          <ac:spMkLst>
            <pc:docMk/>
            <pc:sldMk cId="2966928305" sldId="1377"/>
            <ac:spMk id="8" creationId="{27F9A19D-9F4F-4443-B9D1-E857D9991EA3}"/>
          </ac:spMkLst>
        </pc:spChg>
        <pc:spChg chg="mod">
          <ac:chgData name="Liang, Catherine" userId="f02553ff-2f62-4d20-a67a-f5e2927c8ae2" providerId="ADAL" clId="{57042887-A0C6-4A56-9A91-A1CF89514FC9}" dt="2023-01-30T17:18:10.829" v="963" actId="207"/>
          <ac:spMkLst>
            <pc:docMk/>
            <pc:sldMk cId="2966928305" sldId="1377"/>
            <ac:spMk id="10" creationId="{80980847-6C4F-4E0E-8A37-CD3FA6374FE4}"/>
          </ac:spMkLst>
        </pc:spChg>
        <pc:graphicFrameChg chg="mod">
          <ac:chgData name="Liang, Catherine" userId="f02553ff-2f62-4d20-a67a-f5e2927c8ae2" providerId="ADAL" clId="{57042887-A0C6-4A56-9A91-A1CF89514FC9}" dt="2023-02-01T16:50:30.329" v="1442" actId="2711"/>
          <ac:graphicFrameMkLst>
            <pc:docMk/>
            <pc:sldMk cId="2966928305" sldId="1377"/>
            <ac:graphicFrameMk id="7" creationId="{C7D2A7D2-3E9E-4D24-A638-05EEE0BC06C5}"/>
          </ac:graphicFrameMkLst>
        </pc:graphicFrameChg>
      </pc:sldChg>
      <pc:sldChg chg="modSp mod addCm modCm">
        <pc:chgData name="Liang, Catherine" userId="f02553ff-2f62-4d20-a67a-f5e2927c8ae2" providerId="ADAL" clId="{57042887-A0C6-4A56-9A91-A1CF89514FC9}" dt="2023-01-30T17:03:25.469" v="841" actId="1589"/>
        <pc:sldMkLst>
          <pc:docMk/>
          <pc:sldMk cId="2744693021" sldId="1974"/>
        </pc:sldMkLst>
        <pc:spChg chg="mod">
          <ac:chgData name="Liang, Catherine" userId="f02553ff-2f62-4d20-a67a-f5e2927c8ae2" providerId="ADAL" clId="{57042887-A0C6-4A56-9A91-A1CF89514FC9}" dt="2023-01-27T15:28:34.192" v="2" actId="13926"/>
          <ac:spMkLst>
            <pc:docMk/>
            <pc:sldMk cId="2744693021" sldId="1974"/>
            <ac:spMk id="5" creationId="{5E462B3C-C602-2DE2-ADF1-4621E0A5A88B}"/>
          </ac:spMkLst>
        </pc:spChg>
        <pc:spChg chg="mod">
          <ac:chgData name="Liang, Catherine" userId="f02553ff-2f62-4d20-a67a-f5e2927c8ae2" providerId="ADAL" clId="{57042887-A0C6-4A56-9A91-A1CF89514FC9}" dt="2023-01-27T15:56:36.517" v="838" actId="20577"/>
          <ac:spMkLst>
            <pc:docMk/>
            <pc:sldMk cId="2744693021" sldId="1974"/>
            <ac:spMk id="6" creationId="{9705D360-706B-5AAA-3A1F-6107C54E3B40}"/>
          </ac:spMkLst>
        </pc:spChg>
      </pc:sldChg>
      <pc:sldChg chg="modSp mod">
        <pc:chgData name="Liang, Catherine" userId="f02553ff-2f62-4d20-a67a-f5e2927c8ae2" providerId="ADAL" clId="{57042887-A0C6-4A56-9A91-A1CF89514FC9}" dt="2023-01-27T15:41:33.168" v="448" actId="1035"/>
        <pc:sldMkLst>
          <pc:docMk/>
          <pc:sldMk cId="267434917" sldId="1975"/>
        </pc:sldMkLst>
        <pc:spChg chg="mod">
          <ac:chgData name="Liang, Catherine" userId="f02553ff-2f62-4d20-a67a-f5e2927c8ae2" providerId="ADAL" clId="{57042887-A0C6-4A56-9A91-A1CF89514FC9}" dt="2023-01-27T15:41:33.168" v="448" actId="1035"/>
          <ac:spMkLst>
            <pc:docMk/>
            <pc:sldMk cId="267434917" sldId="1975"/>
            <ac:spMk id="3" creationId="{00000000-0000-0000-0000-000000000000}"/>
          </ac:spMkLst>
        </pc:spChg>
      </pc:sldChg>
      <pc:sldChg chg="addCm modCm">
        <pc:chgData name="Liang, Catherine" userId="f02553ff-2f62-4d20-a67a-f5e2927c8ae2" providerId="ADAL" clId="{57042887-A0C6-4A56-9A91-A1CF89514FC9}" dt="2023-01-27T15:58:00.466" v="840"/>
        <pc:sldMkLst>
          <pc:docMk/>
          <pc:sldMk cId="3754249042" sldId="1978"/>
        </pc:sldMkLst>
      </pc:sldChg>
      <pc:sldChg chg="modSp mod">
        <pc:chgData name="Liang, Catherine" userId="f02553ff-2f62-4d20-a67a-f5e2927c8ae2" providerId="ADAL" clId="{57042887-A0C6-4A56-9A91-A1CF89514FC9}" dt="2023-01-27T15:41:45.901" v="449" actId="13926"/>
        <pc:sldMkLst>
          <pc:docMk/>
          <pc:sldMk cId="2797177760" sldId="1986"/>
        </pc:sldMkLst>
        <pc:spChg chg="mod">
          <ac:chgData name="Liang, Catherine" userId="f02553ff-2f62-4d20-a67a-f5e2927c8ae2" providerId="ADAL" clId="{57042887-A0C6-4A56-9A91-A1CF89514FC9}" dt="2023-01-27T15:41:45.901" v="449" actId="13926"/>
          <ac:spMkLst>
            <pc:docMk/>
            <pc:sldMk cId="2797177760" sldId="1986"/>
            <ac:spMk id="5" creationId="{58410E86-D30A-6A45-AB50-2CB9CE93C28B}"/>
          </ac:spMkLst>
        </pc:spChg>
      </pc:sldChg>
      <pc:sldChg chg="del">
        <pc:chgData name="Liang, Catherine" userId="f02553ff-2f62-4d20-a67a-f5e2927c8ae2" providerId="ADAL" clId="{57042887-A0C6-4A56-9A91-A1CF89514FC9}" dt="2023-01-27T15:34:19.976" v="125" actId="47"/>
        <pc:sldMkLst>
          <pc:docMk/>
          <pc:sldMk cId="2980009651" sldId="1987"/>
        </pc:sldMkLst>
      </pc:sldChg>
      <pc:sldChg chg="add del ord">
        <pc:chgData name="Liang, Catherine" userId="f02553ff-2f62-4d20-a67a-f5e2927c8ae2" providerId="ADAL" clId="{57042887-A0C6-4A56-9A91-A1CF89514FC9}" dt="2023-01-27T15:35:01.943" v="132" actId="47"/>
        <pc:sldMkLst>
          <pc:docMk/>
          <pc:sldMk cId="682192084" sldId="1988"/>
        </pc:sldMkLst>
      </pc:sldChg>
      <pc:sldChg chg="modSp mod modNotesTx">
        <pc:chgData name="Liang, Catherine" userId="f02553ff-2f62-4d20-a67a-f5e2927c8ae2" providerId="ADAL" clId="{57042887-A0C6-4A56-9A91-A1CF89514FC9}" dt="2023-01-27T15:36:31.793" v="189" actId="13926"/>
        <pc:sldMkLst>
          <pc:docMk/>
          <pc:sldMk cId="50083986" sldId="1990"/>
        </pc:sldMkLst>
        <pc:spChg chg="mod">
          <ac:chgData name="Liang, Catherine" userId="f02553ff-2f62-4d20-a67a-f5e2927c8ae2" providerId="ADAL" clId="{57042887-A0C6-4A56-9A91-A1CF89514FC9}" dt="2023-01-27T15:36:14.080" v="187" actId="255"/>
          <ac:spMkLst>
            <pc:docMk/>
            <pc:sldMk cId="50083986" sldId="1990"/>
            <ac:spMk id="4" creationId="{00000000-0000-0000-0000-000000000000}"/>
          </ac:spMkLst>
        </pc:spChg>
      </pc:sldChg>
      <pc:sldChg chg="modSp mod">
        <pc:chgData name="Liang, Catherine" userId="f02553ff-2f62-4d20-a67a-f5e2927c8ae2" providerId="ADAL" clId="{57042887-A0C6-4A56-9A91-A1CF89514FC9}" dt="2023-01-27T15:36:45.368" v="192" actId="20577"/>
        <pc:sldMkLst>
          <pc:docMk/>
          <pc:sldMk cId="0" sldId="1991"/>
        </pc:sldMkLst>
        <pc:spChg chg="mod">
          <ac:chgData name="Liang, Catherine" userId="f02553ff-2f62-4d20-a67a-f5e2927c8ae2" providerId="ADAL" clId="{57042887-A0C6-4A56-9A91-A1CF89514FC9}" dt="2023-01-27T15:36:45.368" v="192" actId="20577"/>
          <ac:spMkLst>
            <pc:docMk/>
            <pc:sldMk cId="0" sldId="1991"/>
            <ac:spMk id="628" creationId="{00000000-0000-0000-0000-000000000000}"/>
          </ac:spMkLst>
        </pc:spChg>
      </pc:sldChg>
      <pc:sldChg chg="del">
        <pc:chgData name="Liang, Catherine" userId="f02553ff-2f62-4d20-a67a-f5e2927c8ae2" providerId="ADAL" clId="{57042887-A0C6-4A56-9A91-A1CF89514FC9}" dt="2023-01-27T15:37:04.591" v="194" actId="47"/>
        <pc:sldMkLst>
          <pc:docMk/>
          <pc:sldMk cId="813375921" sldId="1992"/>
        </pc:sldMkLst>
      </pc:sldChg>
      <pc:sldChg chg="modNotesTx">
        <pc:chgData name="Liang, Catherine" userId="f02553ff-2f62-4d20-a67a-f5e2927c8ae2" providerId="ADAL" clId="{57042887-A0C6-4A56-9A91-A1CF89514FC9}" dt="2023-01-27T15:37:25.505" v="222" actId="20577"/>
        <pc:sldMkLst>
          <pc:docMk/>
          <pc:sldMk cId="3743710848" sldId="1993"/>
        </pc:sldMkLst>
      </pc:sldChg>
      <pc:sldChg chg="modSp mod addCm modCm">
        <pc:chgData name="Liang, Catherine" userId="f02553ff-2f62-4d20-a67a-f5e2927c8ae2" providerId="ADAL" clId="{57042887-A0C6-4A56-9A91-A1CF89514FC9}" dt="2023-02-01T16:37:50.616" v="1309"/>
        <pc:sldMkLst>
          <pc:docMk/>
          <pc:sldMk cId="1631074839" sldId="1994"/>
        </pc:sldMkLst>
        <pc:spChg chg="mod">
          <ac:chgData name="Liang, Catherine" userId="f02553ff-2f62-4d20-a67a-f5e2927c8ae2" providerId="ADAL" clId="{57042887-A0C6-4A56-9A91-A1CF89514FC9}" dt="2023-01-27T15:37:47.581" v="223" actId="13926"/>
          <ac:spMkLst>
            <pc:docMk/>
            <pc:sldMk cId="1631074839" sldId="1994"/>
            <ac:spMk id="2" creationId="{D3D11D4A-5A4B-42C8-B41D-A880D1F100FA}"/>
          </ac:spMkLst>
        </pc:spChg>
        <pc:spChg chg="mod">
          <ac:chgData name="Liang, Catherine" userId="f02553ff-2f62-4d20-a67a-f5e2927c8ae2" providerId="ADAL" clId="{57042887-A0C6-4A56-9A91-A1CF89514FC9}" dt="2023-02-01T16:37:40.079" v="1307" actId="400"/>
          <ac:spMkLst>
            <pc:docMk/>
            <pc:sldMk cId="1631074839" sldId="1994"/>
            <ac:spMk id="5" creationId="{4EF0EEC0-5334-49B7-B18E-C32A3037E22F}"/>
          </ac:spMkLst>
        </pc:spChg>
      </pc:sldChg>
      <pc:sldChg chg="modSp mod">
        <pc:chgData name="Liang, Catherine" userId="f02553ff-2f62-4d20-a67a-f5e2927c8ae2" providerId="ADAL" clId="{57042887-A0C6-4A56-9A91-A1CF89514FC9}" dt="2023-01-27T15:39:09.282" v="434" actId="6549"/>
        <pc:sldMkLst>
          <pc:docMk/>
          <pc:sldMk cId="1937083543" sldId="1995"/>
        </pc:sldMkLst>
        <pc:spChg chg="mod">
          <ac:chgData name="Liang, Catherine" userId="f02553ff-2f62-4d20-a67a-f5e2927c8ae2" providerId="ADAL" clId="{57042887-A0C6-4A56-9A91-A1CF89514FC9}" dt="2023-01-27T15:39:09.282" v="434" actId="6549"/>
          <ac:spMkLst>
            <pc:docMk/>
            <pc:sldMk cId="1937083543" sldId="1995"/>
            <ac:spMk id="2" creationId="{D3D11D4A-5A4B-42C8-B41D-A880D1F100FA}"/>
          </ac:spMkLst>
        </pc:spChg>
        <pc:spChg chg="mod">
          <ac:chgData name="Liang, Catherine" userId="f02553ff-2f62-4d20-a67a-f5e2927c8ae2" providerId="ADAL" clId="{57042887-A0C6-4A56-9A91-A1CF89514FC9}" dt="2023-01-27T15:39:05.340" v="433" actId="6549"/>
          <ac:spMkLst>
            <pc:docMk/>
            <pc:sldMk cId="1937083543" sldId="1995"/>
            <ac:spMk id="5" creationId="{4EF0EEC0-5334-49B7-B18E-C32A3037E22F}"/>
          </ac:spMkLst>
        </pc:spChg>
      </pc:sldChg>
      <pc:sldChg chg="del">
        <pc:chgData name="Liang, Catherine" userId="f02553ff-2f62-4d20-a67a-f5e2927c8ae2" providerId="ADAL" clId="{57042887-A0C6-4A56-9A91-A1CF89514FC9}" dt="2023-01-27T15:39:18.601" v="436" actId="47"/>
        <pc:sldMkLst>
          <pc:docMk/>
          <pc:sldMk cId="219589158" sldId="1996"/>
        </pc:sldMkLst>
      </pc:sldChg>
      <pc:sldChg chg="modSp add mod addCm modCm">
        <pc:chgData name="Liang, Catherine" userId="f02553ff-2f62-4d20-a67a-f5e2927c8ae2" providerId="ADAL" clId="{57042887-A0C6-4A56-9A91-A1CF89514FC9}" dt="2023-02-01T16:55:03.301" v="1486" actId="2711"/>
        <pc:sldMkLst>
          <pc:docMk/>
          <pc:sldMk cId="4289961281" sldId="1998"/>
        </pc:sldMkLst>
        <pc:spChg chg="mod">
          <ac:chgData name="Liang, Catherine" userId="f02553ff-2f62-4d20-a67a-f5e2927c8ae2" providerId="ADAL" clId="{57042887-A0C6-4A56-9A91-A1CF89514FC9}" dt="2023-02-01T16:55:03.301" v="1486" actId="2711"/>
          <ac:spMkLst>
            <pc:docMk/>
            <pc:sldMk cId="4289961281" sldId="1998"/>
            <ac:spMk id="5" creationId="{D6720390-AD83-FDBB-D1B2-DCF1E94FC446}"/>
          </ac:spMkLst>
        </pc:spChg>
        <pc:spChg chg="mod">
          <ac:chgData name="Liang, Catherine" userId="f02553ff-2f62-4d20-a67a-f5e2927c8ae2" providerId="ADAL" clId="{57042887-A0C6-4A56-9A91-A1CF89514FC9}" dt="2023-01-27T15:51:04.644" v="733" actId="14100"/>
          <ac:spMkLst>
            <pc:docMk/>
            <pc:sldMk cId="4289961281" sldId="1998"/>
            <ac:spMk id="11" creationId="{246E746F-5782-469A-BFAB-A4FB773221B6}"/>
          </ac:spMkLst>
        </pc:spChg>
        <pc:spChg chg="mod">
          <ac:chgData name="Liang, Catherine" userId="f02553ff-2f62-4d20-a67a-f5e2927c8ae2" providerId="ADAL" clId="{57042887-A0C6-4A56-9A91-A1CF89514FC9}" dt="2023-01-27T15:51:11.933" v="735" actId="14100"/>
          <ac:spMkLst>
            <pc:docMk/>
            <pc:sldMk cId="4289961281" sldId="1998"/>
            <ac:spMk id="12" creationId="{800540CB-8218-4106-9A5F-D187FF5EDDD2}"/>
          </ac:spMkLst>
        </pc:spChg>
        <pc:spChg chg="mod">
          <ac:chgData name="Liang, Catherine" userId="f02553ff-2f62-4d20-a67a-f5e2927c8ae2" providerId="ADAL" clId="{57042887-A0C6-4A56-9A91-A1CF89514FC9}" dt="2023-01-27T15:52:04.966" v="775" actId="1076"/>
          <ac:spMkLst>
            <pc:docMk/>
            <pc:sldMk cId="4289961281" sldId="1998"/>
            <ac:spMk id="13" creationId="{E8D40EA6-8896-4CDA-9B4F-AA748255CC29}"/>
          </ac:spMkLst>
        </pc:spChg>
        <pc:spChg chg="mod">
          <ac:chgData name="Liang, Catherine" userId="f02553ff-2f62-4d20-a67a-f5e2927c8ae2" providerId="ADAL" clId="{57042887-A0C6-4A56-9A91-A1CF89514FC9}" dt="2023-01-27T15:51:29.899" v="761" actId="14100"/>
          <ac:spMkLst>
            <pc:docMk/>
            <pc:sldMk cId="4289961281" sldId="1998"/>
            <ac:spMk id="14" creationId="{A32EA9E2-D7C2-479A-A9CC-A5474023249A}"/>
          </ac:spMkLst>
        </pc:spChg>
        <pc:spChg chg="mod">
          <ac:chgData name="Liang, Catherine" userId="f02553ff-2f62-4d20-a67a-f5e2927c8ae2" providerId="ADAL" clId="{57042887-A0C6-4A56-9A91-A1CF89514FC9}" dt="2023-01-27T15:51:34.175" v="769" actId="14100"/>
          <ac:spMkLst>
            <pc:docMk/>
            <pc:sldMk cId="4289961281" sldId="1998"/>
            <ac:spMk id="15" creationId="{B9B8202E-5D9F-4071-BEDD-6EDE8DF8156F}"/>
          </ac:spMkLst>
        </pc:spChg>
        <pc:spChg chg="mod">
          <ac:chgData name="Liang, Catherine" userId="f02553ff-2f62-4d20-a67a-f5e2927c8ae2" providerId="ADAL" clId="{57042887-A0C6-4A56-9A91-A1CF89514FC9}" dt="2023-01-27T15:51:53.829" v="772" actId="1076"/>
          <ac:spMkLst>
            <pc:docMk/>
            <pc:sldMk cId="4289961281" sldId="1998"/>
            <ac:spMk id="16" creationId="{11821096-4FA7-4337-B9FA-99BDA903657C}"/>
          </ac:spMkLst>
        </pc:spChg>
        <pc:spChg chg="mod">
          <ac:chgData name="Liang, Catherine" userId="f02553ff-2f62-4d20-a67a-f5e2927c8ae2" providerId="ADAL" clId="{57042887-A0C6-4A56-9A91-A1CF89514FC9}" dt="2023-01-27T15:52:24.490" v="781" actId="1076"/>
          <ac:spMkLst>
            <pc:docMk/>
            <pc:sldMk cId="4289961281" sldId="1998"/>
            <ac:spMk id="17" creationId="{7985D143-4024-4E40-802B-FBE4D00CD59D}"/>
          </ac:spMkLst>
        </pc:spChg>
        <pc:spChg chg="mod">
          <ac:chgData name="Liang, Catherine" userId="f02553ff-2f62-4d20-a67a-f5e2927c8ae2" providerId="ADAL" clId="{57042887-A0C6-4A56-9A91-A1CF89514FC9}" dt="2023-01-27T15:52:14.362" v="778" actId="14100"/>
          <ac:spMkLst>
            <pc:docMk/>
            <pc:sldMk cId="4289961281" sldId="1998"/>
            <ac:spMk id="19" creationId="{08FE4145-822E-419C-9DBD-C871E31B04D3}"/>
          </ac:spMkLst>
        </pc:spChg>
        <pc:spChg chg="mod">
          <ac:chgData name="Liang, Catherine" userId="f02553ff-2f62-4d20-a67a-f5e2927c8ae2" providerId="ADAL" clId="{57042887-A0C6-4A56-9A91-A1CF89514FC9}" dt="2023-01-27T15:52:16.957" v="779" actId="14100"/>
          <ac:spMkLst>
            <pc:docMk/>
            <pc:sldMk cId="4289961281" sldId="1998"/>
            <ac:spMk id="20" creationId="{C1245285-35EE-40A4-98B7-1EE30FAE96AF}"/>
          </ac:spMkLst>
        </pc:spChg>
        <pc:spChg chg="mod">
          <ac:chgData name="Liang, Catherine" userId="f02553ff-2f62-4d20-a67a-f5e2927c8ae2" providerId="ADAL" clId="{57042887-A0C6-4A56-9A91-A1CF89514FC9}" dt="2023-01-27T15:52:09.096" v="776" actId="14100"/>
          <ac:spMkLst>
            <pc:docMk/>
            <pc:sldMk cId="4289961281" sldId="1998"/>
            <ac:spMk id="21" creationId="{FDC10B9D-D391-4229-9A17-B5BBA1D128A4}"/>
          </ac:spMkLst>
        </pc:spChg>
        <pc:spChg chg="mod">
          <ac:chgData name="Liang, Catherine" userId="f02553ff-2f62-4d20-a67a-f5e2927c8ae2" providerId="ADAL" clId="{57042887-A0C6-4A56-9A91-A1CF89514FC9}" dt="2023-01-27T15:52:11.501" v="777" actId="14100"/>
          <ac:spMkLst>
            <pc:docMk/>
            <pc:sldMk cId="4289961281" sldId="1998"/>
            <ac:spMk id="22" creationId="{429C1898-77C7-4AA2-B165-DECFEB3CC382}"/>
          </ac:spMkLst>
        </pc:spChg>
        <pc:cxnChg chg="mod">
          <ac:chgData name="Liang, Catherine" userId="f02553ff-2f62-4d20-a67a-f5e2927c8ae2" providerId="ADAL" clId="{57042887-A0C6-4A56-9A91-A1CF89514FC9}" dt="2023-01-27T15:51:57.111" v="773" actId="14100"/>
          <ac:cxnSpMkLst>
            <pc:docMk/>
            <pc:sldMk cId="4289961281" sldId="1998"/>
            <ac:cxnSpMk id="25" creationId="{C7387B37-23B2-4E45-BB52-D376A140B61A}"/>
          </ac:cxnSpMkLst>
        </pc:cxnChg>
      </pc:sldChg>
      <pc:sldChg chg="modSp add mod addCm modCm">
        <pc:chgData name="Liang, Catherine" userId="f02553ff-2f62-4d20-a67a-f5e2927c8ae2" providerId="ADAL" clId="{57042887-A0C6-4A56-9A91-A1CF89514FC9}" dt="2023-02-01T16:51:55.207" v="1453" actId="2711"/>
        <pc:sldMkLst>
          <pc:docMk/>
          <pc:sldMk cId="4042391514" sldId="2000"/>
        </pc:sldMkLst>
        <pc:spChg chg="mod">
          <ac:chgData name="Liang, Catherine" userId="f02553ff-2f62-4d20-a67a-f5e2927c8ae2" providerId="ADAL" clId="{57042887-A0C6-4A56-9A91-A1CF89514FC9}" dt="2023-02-01T16:26:36.127" v="1030" actId="20577"/>
          <ac:spMkLst>
            <pc:docMk/>
            <pc:sldMk cId="4042391514" sldId="2000"/>
            <ac:spMk id="6" creationId="{56F42EF2-4D3E-4D6E-B1EB-36720EF18F39}"/>
          </ac:spMkLst>
        </pc:spChg>
        <pc:spChg chg="mod">
          <ac:chgData name="Liang, Catherine" userId="f02553ff-2f62-4d20-a67a-f5e2927c8ae2" providerId="ADAL" clId="{57042887-A0C6-4A56-9A91-A1CF89514FC9}" dt="2023-01-27T15:45:31.764" v="508" actId="1035"/>
          <ac:spMkLst>
            <pc:docMk/>
            <pc:sldMk cId="4042391514" sldId="2000"/>
            <ac:spMk id="8" creationId="{27F9A19D-9F4F-4443-B9D1-E857D9991EA3}"/>
          </ac:spMkLst>
        </pc:spChg>
        <pc:spChg chg="mod">
          <ac:chgData name="Liang, Catherine" userId="f02553ff-2f62-4d20-a67a-f5e2927c8ae2" providerId="ADAL" clId="{57042887-A0C6-4A56-9A91-A1CF89514FC9}" dt="2023-02-01T16:51:15.121" v="1450" actId="14100"/>
          <ac:spMkLst>
            <pc:docMk/>
            <pc:sldMk cId="4042391514" sldId="2000"/>
            <ac:spMk id="10" creationId="{9727B6C5-C402-4FEB-B793-DFD95AF5D2B6}"/>
          </ac:spMkLst>
        </pc:spChg>
        <pc:spChg chg="mod">
          <ac:chgData name="Liang, Catherine" userId="f02553ff-2f62-4d20-a67a-f5e2927c8ae2" providerId="ADAL" clId="{57042887-A0C6-4A56-9A91-A1CF89514FC9}" dt="2023-01-27T15:45:00.244" v="494" actId="1076"/>
          <ac:spMkLst>
            <pc:docMk/>
            <pc:sldMk cId="4042391514" sldId="2000"/>
            <ac:spMk id="17" creationId="{E38DC1B7-002F-4A8B-B497-0581645D2DFB}"/>
          </ac:spMkLst>
        </pc:spChg>
        <pc:graphicFrameChg chg="mod">
          <ac:chgData name="Liang, Catherine" userId="f02553ff-2f62-4d20-a67a-f5e2927c8ae2" providerId="ADAL" clId="{57042887-A0C6-4A56-9A91-A1CF89514FC9}" dt="2023-02-01T16:51:55.207" v="1453" actId="2711"/>
          <ac:graphicFrameMkLst>
            <pc:docMk/>
            <pc:sldMk cId="4042391514" sldId="2000"/>
            <ac:graphicFrameMk id="7" creationId="{1E481D58-4F45-49C1-ADCC-B95CE857ED05}"/>
          </ac:graphicFrameMkLst>
        </pc:graphicFrameChg>
      </pc:sldChg>
      <pc:sldChg chg="addSp delSp modSp add mod addCm modCm">
        <pc:chgData name="Liang, Catherine" userId="f02553ff-2f62-4d20-a67a-f5e2927c8ae2" providerId="ADAL" clId="{57042887-A0C6-4A56-9A91-A1CF89514FC9}" dt="2023-02-01T16:55:41.121" v="1490" actId="14100"/>
        <pc:sldMkLst>
          <pc:docMk/>
          <pc:sldMk cId="3032217884" sldId="2002"/>
        </pc:sldMkLst>
        <pc:spChg chg="mod">
          <ac:chgData name="Liang, Catherine" userId="f02553ff-2f62-4d20-a67a-f5e2927c8ae2" providerId="ADAL" clId="{57042887-A0C6-4A56-9A91-A1CF89514FC9}" dt="2023-01-27T15:42:27.161" v="457" actId="1076"/>
          <ac:spMkLst>
            <pc:docMk/>
            <pc:sldMk cId="3032217884" sldId="2002"/>
            <ac:spMk id="3" creationId="{F8DB57FD-EDD0-4882-AAA9-185FE030FFA7}"/>
          </ac:spMkLst>
        </pc:spChg>
        <pc:spChg chg="mod">
          <ac:chgData name="Liang, Catherine" userId="f02553ff-2f62-4d20-a67a-f5e2927c8ae2" providerId="ADAL" clId="{57042887-A0C6-4A56-9A91-A1CF89514FC9}" dt="2023-02-01T16:55:41.121" v="1490" actId="14100"/>
          <ac:spMkLst>
            <pc:docMk/>
            <pc:sldMk cId="3032217884" sldId="2002"/>
            <ac:spMk id="5" creationId="{A912C828-6FC7-F4A7-5291-5684302ED87A}"/>
          </ac:spMkLst>
        </pc:spChg>
        <pc:graphicFrameChg chg="add mod">
          <ac:chgData name="Liang, Catherine" userId="f02553ff-2f62-4d20-a67a-f5e2927c8ae2" providerId="ADAL" clId="{57042887-A0C6-4A56-9A91-A1CF89514FC9}" dt="2023-01-30T17:13:00.876" v="934"/>
          <ac:graphicFrameMkLst>
            <pc:docMk/>
            <pc:sldMk cId="3032217884" sldId="2002"/>
            <ac:graphicFrameMk id="4" creationId="{FC4CADBC-D829-40E8-B9C5-9B604D40A0E8}"/>
          </ac:graphicFrameMkLst>
        </pc:graphicFrameChg>
        <pc:graphicFrameChg chg="del mod">
          <ac:chgData name="Liang, Catherine" userId="f02553ff-2f62-4d20-a67a-f5e2927c8ae2" providerId="ADAL" clId="{57042887-A0C6-4A56-9A91-A1CF89514FC9}" dt="2023-01-30T17:12:23.846" v="922" actId="478"/>
          <ac:graphicFrameMkLst>
            <pc:docMk/>
            <pc:sldMk cId="3032217884" sldId="2002"/>
            <ac:graphicFrameMk id="6" creationId="{FC4CADBC-D829-40E8-B9C5-9B604D40A0E8}"/>
          </ac:graphicFrameMkLst>
        </pc:graphicFrameChg>
      </pc:sldChg>
      <pc:sldChg chg="modSp add mod addCm modCm">
        <pc:chgData name="Liang, Catherine" userId="f02553ff-2f62-4d20-a67a-f5e2927c8ae2" providerId="ADAL" clId="{57042887-A0C6-4A56-9A91-A1CF89514FC9}" dt="2023-02-01T21:46:25.532" v="1753" actId="14100"/>
        <pc:sldMkLst>
          <pc:docMk/>
          <pc:sldMk cId="2213326346" sldId="2003"/>
        </pc:sldMkLst>
        <pc:spChg chg="mod">
          <ac:chgData name="Liang, Catherine" userId="f02553ff-2f62-4d20-a67a-f5e2927c8ae2" providerId="ADAL" clId="{57042887-A0C6-4A56-9A91-A1CF89514FC9}" dt="2023-02-01T16:24:33.541" v="1006" actId="207"/>
          <ac:spMkLst>
            <pc:docMk/>
            <pc:sldMk cId="2213326346" sldId="2003"/>
            <ac:spMk id="6" creationId="{E4ECA93B-7755-DBDB-4F45-9052B8E39D20}"/>
          </ac:spMkLst>
        </pc:spChg>
        <pc:spChg chg="mod">
          <ac:chgData name="Liang, Catherine" userId="f02553ff-2f62-4d20-a67a-f5e2927c8ae2" providerId="ADAL" clId="{57042887-A0C6-4A56-9A91-A1CF89514FC9}" dt="2023-02-01T21:46:25.532" v="1753" actId="14100"/>
          <ac:spMkLst>
            <pc:docMk/>
            <pc:sldMk cId="2213326346" sldId="2003"/>
            <ac:spMk id="11" creationId="{37D78978-9B85-44D5-B66E-24AD2FF0DF2B}"/>
          </ac:spMkLst>
        </pc:spChg>
        <pc:graphicFrameChg chg="mod">
          <ac:chgData name="Liang, Catherine" userId="f02553ff-2f62-4d20-a67a-f5e2927c8ae2" providerId="ADAL" clId="{57042887-A0C6-4A56-9A91-A1CF89514FC9}" dt="2023-01-27T15:44:33.186" v="490" actId="404"/>
          <ac:graphicFrameMkLst>
            <pc:docMk/>
            <pc:sldMk cId="2213326346" sldId="2003"/>
            <ac:graphicFrameMk id="7" creationId="{850BCD68-3ADF-4D2A-82F7-BBFFF663D7DB}"/>
          </ac:graphicFrameMkLst>
        </pc:graphicFrameChg>
      </pc:sldChg>
      <pc:sldChg chg="add addCm delCm modCm">
        <pc:chgData name="Liang, Catherine" userId="f02553ff-2f62-4d20-a67a-f5e2927c8ae2" providerId="ADAL" clId="{57042887-A0C6-4A56-9A91-A1CF89514FC9}" dt="2023-01-30T17:20:47.331" v="968"/>
        <pc:sldMkLst>
          <pc:docMk/>
          <pc:sldMk cId="1959364831" sldId="2004"/>
        </pc:sldMkLst>
      </pc:sldChg>
      <pc:sldChg chg="modSp add mod addCm delCm modCm">
        <pc:chgData name="Liang, Catherine" userId="f02553ff-2f62-4d20-a67a-f5e2927c8ae2" providerId="ADAL" clId="{57042887-A0C6-4A56-9A91-A1CF89514FC9}" dt="2023-02-01T21:46:00.772" v="1743" actId="1076"/>
        <pc:sldMkLst>
          <pc:docMk/>
          <pc:sldMk cId="993352287" sldId="2005"/>
        </pc:sldMkLst>
        <pc:spChg chg="mod">
          <ac:chgData name="Liang, Catherine" userId="f02553ff-2f62-4d20-a67a-f5e2927c8ae2" providerId="ADAL" clId="{57042887-A0C6-4A56-9A91-A1CF89514FC9}" dt="2023-02-01T16:54:30.432" v="1481" actId="2711"/>
          <ac:spMkLst>
            <pc:docMk/>
            <pc:sldMk cId="993352287" sldId="2005"/>
            <ac:spMk id="4" creationId="{11AD64D2-780C-16D3-14B4-921D98702B25}"/>
          </ac:spMkLst>
        </pc:spChg>
        <pc:spChg chg="mod">
          <ac:chgData name="Liang, Catherine" userId="f02553ff-2f62-4d20-a67a-f5e2927c8ae2" providerId="ADAL" clId="{57042887-A0C6-4A56-9A91-A1CF89514FC9}" dt="2023-02-01T21:46:00.772" v="1743" actId="1076"/>
          <ac:spMkLst>
            <pc:docMk/>
            <pc:sldMk cId="993352287" sldId="2005"/>
            <ac:spMk id="10" creationId="{F90E734D-737E-4BBC-98A3-7DE0B444DA14}"/>
          </ac:spMkLst>
        </pc:spChg>
        <pc:graphicFrameChg chg="mod">
          <ac:chgData name="Liang, Catherine" userId="f02553ff-2f62-4d20-a67a-f5e2927c8ae2" providerId="ADAL" clId="{57042887-A0C6-4A56-9A91-A1CF89514FC9}" dt="2023-02-01T16:49:51.738" v="1434" actId="403"/>
          <ac:graphicFrameMkLst>
            <pc:docMk/>
            <pc:sldMk cId="993352287" sldId="2005"/>
            <ac:graphicFrameMk id="5" creationId="{EED25F69-9DEB-45D9-BC4E-5701852D8443}"/>
          </ac:graphicFrameMkLst>
        </pc:graphicFrameChg>
      </pc:sldChg>
      <pc:sldChg chg="addSp modSp add mod addCm delCm modCm">
        <pc:chgData name="Liang, Catherine" userId="f02553ff-2f62-4d20-a67a-f5e2927c8ae2" providerId="ADAL" clId="{57042887-A0C6-4A56-9A91-A1CF89514FC9}" dt="2023-02-01T21:47:06.372" v="1755" actId="20577"/>
        <pc:sldMkLst>
          <pc:docMk/>
          <pc:sldMk cId="1198754577" sldId="2006"/>
        </pc:sldMkLst>
        <pc:spChg chg="add mod">
          <ac:chgData name="Liang, Catherine" userId="f02553ff-2f62-4d20-a67a-f5e2927c8ae2" providerId="ADAL" clId="{57042887-A0C6-4A56-9A91-A1CF89514FC9}" dt="2023-02-01T16:41:52.780" v="1372" actId="207"/>
          <ac:spMkLst>
            <pc:docMk/>
            <pc:sldMk cId="1198754577" sldId="2006"/>
            <ac:spMk id="3" creationId="{7F2FB62E-A31D-4AD6-9209-35F21CFF7724}"/>
          </ac:spMkLst>
        </pc:spChg>
        <pc:spChg chg="add mod">
          <ac:chgData name="Liang, Catherine" userId="f02553ff-2f62-4d20-a67a-f5e2927c8ae2" providerId="ADAL" clId="{57042887-A0C6-4A56-9A91-A1CF89514FC9}" dt="2023-01-27T15:50:43.495" v="716" actId="1076"/>
          <ac:spMkLst>
            <pc:docMk/>
            <pc:sldMk cId="1198754577" sldId="2006"/>
            <ac:spMk id="4" creationId="{3817614A-F10B-44A3-981A-B72739DA8413}"/>
          </ac:spMkLst>
        </pc:spChg>
        <pc:spChg chg="mod">
          <ac:chgData name="Liang, Catherine" userId="f02553ff-2f62-4d20-a67a-f5e2927c8ae2" providerId="ADAL" clId="{57042887-A0C6-4A56-9A91-A1CF89514FC9}" dt="2023-02-01T21:47:06.372" v="1755" actId="20577"/>
          <ac:spMkLst>
            <pc:docMk/>
            <pc:sldMk cId="1198754577" sldId="2006"/>
            <ac:spMk id="5" creationId="{4D4337A9-65ED-45F7-AB37-EC9440C540A8}"/>
          </ac:spMkLst>
        </pc:spChg>
        <pc:graphicFrameChg chg="mod">
          <ac:chgData name="Liang, Catherine" userId="f02553ff-2f62-4d20-a67a-f5e2927c8ae2" providerId="ADAL" clId="{57042887-A0C6-4A56-9A91-A1CF89514FC9}" dt="2023-02-01T16:48:04.116" v="1416"/>
          <ac:graphicFrameMkLst>
            <pc:docMk/>
            <pc:sldMk cId="1198754577" sldId="2006"/>
            <ac:graphicFrameMk id="8" creationId="{15B99179-B59C-43E1-BA1C-13995B55CEAF}"/>
          </ac:graphicFrameMkLst>
        </pc:graphicFrameChg>
        <pc:graphicFrameChg chg="mod">
          <ac:chgData name="Liang, Catherine" userId="f02553ff-2f62-4d20-a67a-f5e2927c8ae2" providerId="ADAL" clId="{57042887-A0C6-4A56-9A91-A1CF89514FC9}" dt="2023-02-01T16:48:16.539" v="1419"/>
          <ac:graphicFrameMkLst>
            <pc:docMk/>
            <pc:sldMk cId="1198754577" sldId="2006"/>
            <ac:graphicFrameMk id="9" creationId="{D7DFC4CB-E1F2-4D74-82BC-A9E967D59626}"/>
          </ac:graphicFrameMkLst>
        </pc:graphicFrameChg>
        <pc:graphicFrameChg chg="mod">
          <ac:chgData name="Liang, Catherine" userId="f02553ff-2f62-4d20-a67a-f5e2927c8ae2" providerId="ADAL" clId="{57042887-A0C6-4A56-9A91-A1CF89514FC9}" dt="2023-02-01T16:48:50.400" v="1429" actId="14100"/>
          <ac:graphicFrameMkLst>
            <pc:docMk/>
            <pc:sldMk cId="1198754577" sldId="2006"/>
            <ac:graphicFrameMk id="10" creationId="{7312BC1F-FF67-401F-A71B-9ABBD4C07E66}"/>
          </ac:graphicFrameMkLst>
        </pc:graphicFrameChg>
      </pc:sldChg>
      <pc:sldChg chg="modSp add mod addCm delCm modCm modNotesTx">
        <pc:chgData name="Liang, Catherine" userId="f02553ff-2f62-4d20-a67a-f5e2927c8ae2" providerId="ADAL" clId="{57042887-A0C6-4A56-9A91-A1CF89514FC9}" dt="2023-02-01T16:52:48.113" v="1464"/>
        <pc:sldMkLst>
          <pc:docMk/>
          <pc:sldMk cId="220258181" sldId="2007"/>
        </pc:sldMkLst>
        <pc:spChg chg="mod">
          <ac:chgData name="Liang, Catherine" userId="f02553ff-2f62-4d20-a67a-f5e2927c8ae2" providerId="ADAL" clId="{57042887-A0C6-4A56-9A91-A1CF89514FC9}" dt="2023-02-01T16:28:03.900" v="1050" actId="20577"/>
          <ac:spMkLst>
            <pc:docMk/>
            <pc:sldMk cId="220258181" sldId="2007"/>
            <ac:spMk id="5" creationId="{DE9BFFE2-0F56-4E6B-957A-477531D352D3}"/>
          </ac:spMkLst>
        </pc:spChg>
        <pc:spChg chg="mod">
          <ac:chgData name="Liang, Catherine" userId="f02553ff-2f62-4d20-a67a-f5e2927c8ae2" providerId="ADAL" clId="{57042887-A0C6-4A56-9A91-A1CF89514FC9}" dt="2023-01-27T15:53:03.464" v="795" actId="14100"/>
          <ac:spMkLst>
            <pc:docMk/>
            <pc:sldMk cId="220258181" sldId="2007"/>
            <ac:spMk id="8" creationId="{060677A8-DEE2-463E-B1E4-2D71C9CF5FC7}"/>
          </ac:spMkLst>
        </pc:spChg>
        <pc:spChg chg="mod">
          <ac:chgData name="Liang, Catherine" userId="f02553ff-2f62-4d20-a67a-f5e2927c8ae2" providerId="ADAL" clId="{57042887-A0C6-4A56-9A91-A1CF89514FC9}" dt="2023-01-27T15:52:42.862" v="786" actId="14100"/>
          <ac:spMkLst>
            <pc:docMk/>
            <pc:sldMk cId="220258181" sldId="2007"/>
            <ac:spMk id="9" creationId="{82D6438D-00F0-4A3D-9BFA-A1E0A63EFA7F}"/>
          </ac:spMkLst>
        </pc:spChg>
        <pc:graphicFrameChg chg="mod">
          <ac:chgData name="Liang, Catherine" userId="f02553ff-2f62-4d20-a67a-f5e2927c8ae2" providerId="ADAL" clId="{57042887-A0C6-4A56-9A91-A1CF89514FC9}" dt="2023-02-01T16:52:48.113" v="1464"/>
          <ac:graphicFrameMkLst>
            <pc:docMk/>
            <pc:sldMk cId="220258181" sldId="2007"/>
            <ac:graphicFrameMk id="7" creationId="{7116FEB2-6F48-47E1-ACF8-DF26755B33C3}"/>
          </ac:graphicFrameMkLst>
        </pc:graphicFrameChg>
      </pc:sldChg>
      <pc:sldChg chg="addSp delSp modSp add mod addCm delCm modCm">
        <pc:chgData name="Liang, Catherine" userId="f02553ff-2f62-4d20-a67a-f5e2927c8ae2" providerId="ADAL" clId="{57042887-A0C6-4A56-9A91-A1CF89514FC9}" dt="2023-02-01T16:54:53.740" v="1485" actId="255"/>
        <pc:sldMkLst>
          <pc:docMk/>
          <pc:sldMk cId="2425083932" sldId="2008"/>
        </pc:sldMkLst>
        <pc:spChg chg="mod">
          <ac:chgData name="Liang, Catherine" userId="f02553ff-2f62-4d20-a67a-f5e2927c8ae2" providerId="ADAL" clId="{57042887-A0C6-4A56-9A91-A1CF89514FC9}" dt="2023-01-27T15:53:17.478" v="807" actId="1035"/>
          <ac:spMkLst>
            <pc:docMk/>
            <pc:sldMk cId="2425083932" sldId="2008"/>
            <ac:spMk id="2" creationId="{6AD0E7A1-E5BF-1E16-A7A2-E708751B6910}"/>
          </ac:spMkLst>
        </pc:spChg>
        <pc:spChg chg="mod">
          <ac:chgData name="Liang, Catherine" userId="f02553ff-2f62-4d20-a67a-f5e2927c8ae2" providerId="ADAL" clId="{57042887-A0C6-4A56-9A91-A1CF89514FC9}" dt="2023-01-27T15:54:14.612" v="823" actId="14100"/>
          <ac:spMkLst>
            <pc:docMk/>
            <pc:sldMk cId="2425083932" sldId="2008"/>
            <ac:spMk id="3" creationId="{755EB313-D609-4F2E-A410-07A2816121A7}"/>
          </ac:spMkLst>
        </pc:spChg>
        <pc:spChg chg="mod">
          <ac:chgData name="Liang, Catherine" userId="f02553ff-2f62-4d20-a67a-f5e2927c8ae2" providerId="ADAL" clId="{57042887-A0C6-4A56-9A91-A1CF89514FC9}" dt="2023-02-01T16:54:53.740" v="1485" actId="255"/>
          <ac:spMkLst>
            <pc:docMk/>
            <pc:sldMk cId="2425083932" sldId="2008"/>
            <ac:spMk id="9" creationId="{BA79E7C8-7EBF-41D0-B134-7CF09B454B14}"/>
          </ac:spMkLst>
        </pc:spChg>
        <pc:graphicFrameChg chg="add mod">
          <ac:chgData name="Liang, Catherine" userId="f02553ff-2f62-4d20-a67a-f5e2927c8ae2" providerId="ADAL" clId="{57042887-A0C6-4A56-9A91-A1CF89514FC9}" dt="2023-02-01T16:32:12.550" v="1205" actId="1076"/>
          <ac:graphicFrameMkLst>
            <pc:docMk/>
            <pc:sldMk cId="2425083932" sldId="2008"/>
            <ac:graphicFrameMk id="4" creationId="{C77DEC34-B1E8-44DC-BA76-71634939D294}"/>
          </ac:graphicFrameMkLst>
        </pc:graphicFrameChg>
        <pc:graphicFrameChg chg="add del mod">
          <ac:chgData name="Liang, Catherine" userId="f02553ff-2f62-4d20-a67a-f5e2927c8ae2" providerId="ADAL" clId="{57042887-A0C6-4A56-9A91-A1CF89514FC9}" dt="2023-02-01T16:31:15.589" v="1144" actId="478"/>
          <ac:graphicFrameMkLst>
            <pc:docMk/>
            <pc:sldMk cId="2425083932" sldId="2008"/>
            <ac:graphicFrameMk id="8" creationId="{9C005AA1-26EE-4EA0-AD65-08FA5196E97E}"/>
          </ac:graphicFrameMkLst>
        </pc:graphicFrameChg>
      </pc:sldChg>
      <pc:sldChg chg="add">
        <pc:chgData name="Liang, Catherine" userId="f02553ff-2f62-4d20-a67a-f5e2927c8ae2" providerId="ADAL" clId="{57042887-A0C6-4A56-9A91-A1CF89514FC9}" dt="2023-01-27T15:34:36.806" v="129"/>
        <pc:sldMkLst>
          <pc:docMk/>
          <pc:sldMk cId="3911470632" sldId="2009"/>
        </pc:sldMkLst>
      </pc:sldChg>
      <pc:sldChg chg="add">
        <pc:chgData name="Liang, Catherine" userId="f02553ff-2f62-4d20-a67a-f5e2927c8ae2" providerId="ADAL" clId="{57042887-A0C6-4A56-9A91-A1CF89514FC9}" dt="2023-01-27T15:37:02.493" v="193"/>
        <pc:sldMkLst>
          <pc:docMk/>
          <pc:sldMk cId="2356454790" sldId="2010"/>
        </pc:sldMkLst>
      </pc:sldChg>
      <pc:sldChg chg="add">
        <pc:chgData name="Liang, Catherine" userId="f02553ff-2f62-4d20-a67a-f5e2927c8ae2" providerId="ADAL" clId="{57042887-A0C6-4A56-9A91-A1CF89514FC9}" dt="2023-01-27T15:37:02.493" v="193"/>
        <pc:sldMkLst>
          <pc:docMk/>
          <pc:sldMk cId="3867966934" sldId="2011"/>
        </pc:sldMkLst>
      </pc:sldChg>
      <pc:sldChg chg="add">
        <pc:chgData name="Liang, Catherine" userId="f02553ff-2f62-4d20-a67a-f5e2927c8ae2" providerId="ADAL" clId="{57042887-A0C6-4A56-9A91-A1CF89514FC9}" dt="2023-01-27T15:37:02.493" v="193"/>
        <pc:sldMkLst>
          <pc:docMk/>
          <pc:sldMk cId="4073519722" sldId="2012"/>
        </pc:sldMkLst>
      </pc:sldChg>
      <pc:sldChg chg="add">
        <pc:chgData name="Liang, Catherine" userId="f02553ff-2f62-4d20-a67a-f5e2927c8ae2" providerId="ADAL" clId="{57042887-A0C6-4A56-9A91-A1CF89514FC9}" dt="2023-01-27T15:37:02.493" v="193"/>
        <pc:sldMkLst>
          <pc:docMk/>
          <pc:sldMk cId="139343555" sldId="2013"/>
        </pc:sldMkLst>
      </pc:sldChg>
      <pc:sldChg chg="add">
        <pc:chgData name="Liang, Catherine" userId="f02553ff-2f62-4d20-a67a-f5e2927c8ae2" providerId="ADAL" clId="{57042887-A0C6-4A56-9A91-A1CF89514FC9}" dt="2023-01-27T15:37:02.493" v="193"/>
        <pc:sldMkLst>
          <pc:docMk/>
          <pc:sldMk cId="1102986329" sldId="2014"/>
        </pc:sldMkLst>
      </pc:sldChg>
      <pc:sldChg chg="add">
        <pc:chgData name="Liang, Catherine" userId="f02553ff-2f62-4d20-a67a-f5e2927c8ae2" providerId="ADAL" clId="{57042887-A0C6-4A56-9A91-A1CF89514FC9}" dt="2023-01-27T15:37:02.493" v="193"/>
        <pc:sldMkLst>
          <pc:docMk/>
          <pc:sldMk cId="3541855218" sldId="2015"/>
        </pc:sldMkLst>
      </pc:sldChg>
      <pc:sldChg chg="modSp add mod">
        <pc:chgData name="Liang, Catherine" userId="f02553ff-2f62-4d20-a67a-f5e2927c8ae2" providerId="ADAL" clId="{57042887-A0C6-4A56-9A91-A1CF89514FC9}" dt="2023-01-27T15:39:23.102" v="437" actId="255"/>
        <pc:sldMkLst>
          <pc:docMk/>
          <pc:sldMk cId="1598300863" sldId="2016"/>
        </pc:sldMkLst>
        <pc:spChg chg="mod">
          <ac:chgData name="Liang, Catherine" userId="f02553ff-2f62-4d20-a67a-f5e2927c8ae2" providerId="ADAL" clId="{57042887-A0C6-4A56-9A91-A1CF89514FC9}" dt="2023-01-27T15:39:23.102" v="437" actId="255"/>
          <ac:spMkLst>
            <pc:docMk/>
            <pc:sldMk cId="1598300863" sldId="2016"/>
            <ac:spMk id="3" creationId="{00000000-0000-0000-0000-000000000000}"/>
          </ac:spMkLst>
        </pc:spChg>
      </pc:sldChg>
    </pc:docChg>
  </pc:docChgLst>
  <pc:docChgLst>
    <pc:chgData name="Cowan, Kara" userId="422dcf60-3108-48b9-a5a5-708e064ad6eb" providerId="ADAL" clId="{DEB7026D-0327-4047-8415-977B9521B61E}"/>
    <pc:docChg chg="custSel modSld">
      <pc:chgData name="Cowan, Kara" userId="422dcf60-3108-48b9-a5a5-708e064ad6eb" providerId="ADAL" clId="{DEB7026D-0327-4047-8415-977B9521B61E}" dt="2023-02-27T15:05:45.666" v="4" actId="1076"/>
      <pc:docMkLst>
        <pc:docMk/>
      </pc:docMkLst>
      <pc:sldChg chg="addSp delSp modSp mod">
        <pc:chgData name="Cowan, Kara" userId="422dcf60-3108-48b9-a5a5-708e064ad6eb" providerId="ADAL" clId="{DEB7026D-0327-4047-8415-977B9521B61E}" dt="2023-02-27T15:05:45.666" v="4" actId="1076"/>
        <pc:sldMkLst>
          <pc:docMk/>
          <pc:sldMk cId="2305115646" sldId="1985"/>
        </pc:sldMkLst>
        <pc:picChg chg="del">
          <ac:chgData name="Cowan, Kara" userId="422dcf60-3108-48b9-a5a5-708e064ad6eb" providerId="ADAL" clId="{DEB7026D-0327-4047-8415-977B9521B61E}" dt="2023-02-27T15:05:39.082" v="0" actId="478"/>
          <ac:picMkLst>
            <pc:docMk/>
            <pc:sldMk cId="2305115646" sldId="1985"/>
            <ac:picMk id="3" creationId="{AA5F6533-FBC0-94B9-9236-EA92FED2D61B}"/>
          </ac:picMkLst>
        </pc:picChg>
        <pc:picChg chg="add mod">
          <ac:chgData name="Cowan, Kara" userId="422dcf60-3108-48b9-a5a5-708e064ad6eb" providerId="ADAL" clId="{DEB7026D-0327-4047-8415-977B9521B61E}" dt="2023-02-27T15:05:45.666" v="4" actId="1076"/>
          <ac:picMkLst>
            <pc:docMk/>
            <pc:sldMk cId="2305115646" sldId="1985"/>
            <ac:picMk id="4" creationId="{5E85191E-1818-E2C4-7052-C9B39A5F0BD5}"/>
          </ac:picMkLst>
        </pc:picChg>
      </pc:sldChg>
    </pc:docChg>
  </pc:docChgLst>
  <pc:docChgLst>
    <pc:chgData name="Liang, Catherine" userId="S::catherine.liang@ontariohealth.ca::f02553ff-2f62-4d20-a67a-f5e2927c8ae2" providerId="AD" clId="Web-{81E40872-8B21-295E-04BA-2ACB433B2C3F}"/>
    <pc:docChg chg="modSld">
      <pc:chgData name="Liang, Catherine" userId="S::catherine.liang@ontariohealth.ca::f02553ff-2f62-4d20-a67a-f5e2927c8ae2" providerId="AD" clId="Web-{81E40872-8B21-295E-04BA-2ACB433B2C3F}" dt="2023-02-01T18:08:05.852" v="47" actId="20577"/>
      <pc:docMkLst>
        <pc:docMk/>
      </pc:docMkLst>
      <pc:sldChg chg="modSp delCm">
        <pc:chgData name="Liang, Catherine" userId="S::catherine.liang@ontariohealth.ca::f02553ff-2f62-4d20-a67a-f5e2927c8ae2" providerId="AD" clId="Web-{81E40872-8B21-295E-04BA-2ACB433B2C3F}" dt="2023-02-01T18:08:05.852" v="47" actId="20577"/>
        <pc:sldMkLst>
          <pc:docMk/>
          <pc:sldMk cId="1198754577" sldId="2006"/>
        </pc:sldMkLst>
        <pc:spChg chg="mod">
          <ac:chgData name="Liang, Catherine" userId="S::catherine.liang@ontariohealth.ca::f02553ff-2f62-4d20-a67a-f5e2927c8ae2" providerId="AD" clId="Web-{81E40872-8B21-295E-04BA-2ACB433B2C3F}" dt="2023-02-01T18:07:35.601" v="44" actId="1076"/>
          <ac:spMkLst>
            <pc:docMk/>
            <pc:sldMk cId="1198754577" sldId="2006"/>
            <ac:spMk id="3" creationId="{7F2FB62E-A31D-4AD6-9209-35F21CFF7724}"/>
          </ac:spMkLst>
        </pc:spChg>
        <pc:spChg chg="mod">
          <ac:chgData name="Liang, Catherine" userId="S::catherine.liang@ontariohealth.ca::f02553ff-2f62-4d20-a67a-f5e2927c8ae2" providerId="AD" clId="Web-{81E40872-8B21-295E-04BA-2ACB433B2C3F}" dt="2023-02-01T18:08:05.852" v="47" actId="20577"/>
          <ac:spMkLst>
            <pc:docMk/>
            <pc:sldMk cId="1198754577" sldId="2006"/>
            <ac:spMk id="6" creationId="{4C64AD7B-A8F7-F8E6-9311-C0CB9173C72B}"/>
          </ac:spMkLst>
        </pc:spChg>
      </pc:sldChg>
    </pc:docChg>
  </pc:docChgLst>
  <pc:docChgLst>
    <pc:chgData name="White, Jennifer" userId="7226ac7a-0e1e-4a76-a343-8909bcd30b8b" providerId="ADAL" clId="{9D60E4B5-E5CE-4CF6-AE61-C061F954F6BC}"/>
    <pc:docChg chg="undo custSel modSld">
      <pc:chgData name="White, Jennifer" userId="7226ac7a-0e1e-4a76-a343-8909bcd30b8b" providerId="ADAL" clId="{9D60E4B5-E5CE-4CF6-AE61-C061F954F6BC}" dt="2023-02-01T17:48:03.422" v="280" actId="14100"/>
      <pc:docMkLst>
        <pc:docMk/>
      </pc:docMkLst>
      <pc:sldChg chg="modSp mod addCm modCm">
        <pc:chgData name="White, Jennifer" userId="7226ac7a-0e1e-4a76-a343-8909bcd30b8b" providerId="ADAL" clId="{9D60E4B5-E5CE-4CF6-AE61-C061F954F6BC}" dt="2023-01-30T17:09:40.500" v="153" actId="1589"/>
        <pc:sldMkLst>
          <pc:docMk/>
          <pc:sldMk cId="2744693021" sldId="1974"/>
        </pc:sldMkLst>
        <pc:spChg chg="mod">
          <ac:chgData name="White, Jennifer" userId="7226ac7a-0e1e-4a76-a343-8909bcd30b8b" providerId="ADAL" clId="{9D60E4B5-E5CE-4CF6-AE61-C061F954F6BC}" dt="2023-01-30T17:08:42.612" v="152" actId="20577"/>
          <ac:spMkLst>
            <pc:docMk/>
            <pc:sldMk cId="2744693021" sldId="1974"/>
            <ac:spMk id="6" creationId="{9705D360-706B-5AAA-3A1F-6107C54E3B40}"/>
          </ac:spMkLst>
        </pc:spChg>
      </pc:sldChg>
      <pc:sldChg chg="modNotesTx">
        <pc:chgData name="White, Jennifer" userId="7226ac7a-0e1e-4a76-a343-8909bcd30b8b" providerId="ADAL" clId="{9D60E4B5-E5CE-4CF6-AE61-C061F954F6BC}" dt="2023-01-31T14:22:50.916" v="156" actId="20577"/>
        <pc:sldMkLst>
          <pc:docMk/>
          <pc:sldMk cId="3743710848" sldId="1993"/>
        </pc:sldMkLst>
      </pc:sldChg>
      <pc:sldChg chg="addSp modSp mod addCm modCm">
        <pc:chgData name="White, Jennifer" userId="7226ac7a-0e1e-4a76-a343-8909bcd30b8b" providerId="ADAL" clId="{9D60E4B5-E5CE-4CF6-AE61-C061F954F6BC}" dt="2023-02-01T17:48:03.422" v="280" actId="14100"/>
        <pc:sldMkLst>
          <pc:docMk/>
          <pc:sldMk cId="1198754577" sldId="2006"/>
        </pc:sldMkLst>
        <pc:spChg chg="mod">
          <ac:chgData name="White, Jennifer" userId="7226ac7a-0e1e-4a76-a343-8909bcd30b8b" providerId="ADAL" clId="{9D60E4B5-E5CE-4CF6-AE61-C061F954F6BC}" dt="2023-02-01T17:46:12.659" v="230" actId="1076"/>
          <ac:spMkLst>
            <pc:docMk/>
            <pc:sldMk cId="1198754577" sldId="2006"/>
            <ac:spMk id="3" creationId="{7F2FB62E-A31D-4AD6-9209-35F21CFF7724}"/>
          </ac:spMkLst>
        </pc:spChg>
        <pc:spChg chg="mod">
          <ac:chgData name="White, Jennifer" userId="7226ac7a-0e1e-4a76-a343-8909bcd30b8b" providerId="ADAL" clId="{9D60E4B5-E5CE-4CF6-AE61-C061F954F6BC}" dt="2023-02-01T17:48:03.422" v="280" actId="14100"/>
          <ac:spMkLst>
            <pc:docMk/>
            <pc:sldMk cId="1198754577" sldId="2006"/>
            <ac:spMk id="4" creationId="{3817614A-F10B-44A3-981A-B72739DA8413}"/>
          </ac:spMkLst>
        </pc:spChg>
        <pc:spChg chg="add mod">
          <ac:chgData name="White, Jennifer" userId="7226ac7a-0e1e-4a76-a343-8909bcd30b8b" providerId="ADAL" clId="{9D60E4B5-E5CE-4CF6-AE61-C061F954F6BC}" dt="2023-02-01T17:47:39.572" v="277" actId="20577"/>
          <ac:spMkLst>
            <pc:docMk/>
            <pc:sldMk cId="1198754577" sldId="2006"/>
            <ac:spMk id="6" creationId="{4C64AD7B-A8F7-F8E6-9311-C0CB9173C72B}"/>
          </ac:spMkLst>
        </pc:spChg>
        <pc:spChg chg="add mod">
          <ac:chgData name="White, Jennifer" userId="7226ac7a-0e1e-4a76-a343-8909bcd30b8b" providerId="ADAL" clId="{9D60E4B5-E5CE-4CF6-AE61-C061F954F6BC}" dt="2023-02-01T17:47:55.663" v="279" actId="14100"/>
          <ac:spMkLst>
            <pc:docMk/>
            <pc:sldMk cId="1198754577" sldId="2006"/>
            <ac:spMk id="7" creationId="{4EC7AEC7-D531-1F53-CED5-7D6DB04F2621}"/>
          </ac:spMkLst>
        </pc:spChg>
      </pc:sldChg>
      <pc:sldChg chg="addCm">
        <pc:chgData name="White, Jennifer" userId="7226ac7a-0e1e-4a76-a343-8909bcd30b8b" providerId="ADAL" clId="{9D60E4B5-E5CE-4CF6-AE61-C061F954F6BC}" dt="2023-02-01T16:34:18.179" v="157" actId="1589"/>
        <pc:sldMkLst>
          <pc:docMk/>
          <pc:sldMk cId="220258181" sldId="2007"/>
        </pc:sldMkLst>
      </pc:sldChg>
      <pc:sldChg chg="modSp mod">
        <pc:chgData name="White, Jennifer" userId="7226ac7a-0e1e-4a76-a343-8909bcd30b8b" providerId="ADAL" clId="{9D60E4B5-E5CE-4CF6-AE61-C061F954F6BC}" dt="2023-01-31T14:22:24.708" v="154" actId="1076"/>
        <pc:sldMkLst>
          <pc:docMk/>
          <pc:sldMk cId="1102986329" sldId="2014"/>
        </pc:sldMkLst>
        <pc:spChg chg="mod">
          <ac:chgData name="White, Jennifer" userId="7226ac7a-0e1e-4a76-a343-8909bcd30b8b" providerId="ADAL" clId="{9D60E4B5-E5CE-4CF6-AE61-C061F954F6BC}" dt="2023-01-31T14:22:24.708" v="154" actId="1076"/>
          <ac:spMkLst>
            <pc:docMk/>
            <pc:sldMk cId="1102986329" sldId="2014"/>
            <ac:spMk id="3" creationId="{00000000-0000-0000-0000-000000000000}"/>
          </ac:spMkLst>
        </pc:spChg>
      </pc:sldChg>
      <pc:sldChg chg="modSp mod">
        <pc:chgData name="White, Jennifer" userId="7226ac7a-0e1e-4a76-a343-8909bcd30b8b" providerId="ADAL" clId="{9D60E4B5-E5CE-4CF6-AE61-C061F954F6BC}" dt="2023-01-31T14:22:34.329" v="155" actId="1076"/>
        <pc:sldMkLst>
          <pc:docMk/>
          <pc:sldMk cId="3541855218" sldId="2015"/>
        </pc:sldMkLst>
        <pc:spChg chg="mod">
          <ac:chgData name="White, Jennifer" userId="7226ac7a-0e1e-4a76-a343-8909bcd30b8b" providerId="ADAL" clId="{9D60E4B5-E5CE-4CF6-AE61-C061F954F6BC}" dt="2023-01-31T14:22:34.329" v="155" actId="1076"/>
          <ac:spMkLst>
            <pc:docMk/>
            <pc:sldMk cId="3541855218" sldId="2015"/>
            <ac:spMk id="3" creationId="{00000000-0000-0000-0000-000000000000}"/>
          </ac:spMkLst>
        </pc:spChg>
      </pc:sldChg>
    </pc:docChg>
  </pc:docChgLst>
  <pc:docChgLst>
    <pc:chgData name="Liang, Catherine" userId="S::catherine.liang@ontariohealth.ca::f02553ff-2f62-4d20-a67a-f5e2927c8ae2" providerId="AD" clId="Web-{F5C906E8-987B-C088-C483-88C4EF71305C}"/>
    <pc:docChg chg="">
      <pc:chgData name="Liang, Catherine" userId="S::catherine.liang@ontariohealth.ca::f02553ff-2f62-4d20-a67a-f5e2927c8ae2" providerId="AD" clId="Web-{F5C906E8-987B-C088-C483-88C4EF71305C}" dt="2023-01-30T17:00:57.355" v="0"/>
      <pc:docMkLst>
        <pc:docMk/>
      </pc:docMkLst>
      <pc:sldChg chg="addCm">
        <pc:chgData name="Liang, Catherine" userId="S::catherine.liang@ontariohealth.ca::f02553ff-2f62-4d20-a67a-f5e2927c8ae2" providerId="AD" clId="Web-{F5C906E8-987B-C088-C483-88C4EF71305C}" dt="2023-01-30T17:00:57.355" v="0"/>
        <pc:sldMkLst>
          <pc:docMk/>
          <pc:sldMk cId="2213326346" sldId="2003"/>
        </pc:sldMkLst>
      </pc:sldChg>
    </pc:docChg>
  </pc:docChgLst>
  <pc:docChgLst>
    <pc:chgData name="Liang, Catherine" userId="S::catherine.liang@ontariohealth.ca::f02553ff-2f62-4d20-a67a-f5e2927c8ae2" providerId="AD" clId="Web-{A4EC6A3E-B65E-9837-56E1-61A01FC44E5B}"/>
    <pc:docChg chg="modSld">
      <pc:chgData name="Liang, Catherine" userId="S::catherine.liang@ontariohealth.ca::f02553ff-2f62-4d20-a67a-f5e2927c8ae2" providerId="AD" clId="Web-{A4EC6A3E-B65E-9837-56E1-61A01FC44E5B}" dt="2023-02-01T17:35:18.257" v="6" actId="20577"/>
      <pc:docMkLst>
        <pc:docMk/>
      </pc:docMkLst>
      <pc:sldChg chg="modSp">
        <pc:chgData name="Liang, Catherine" userId="S::catherine.liang@ontariohealth.ca::f02553ff-2f62-4d20-a67a-f5e2927c8ae2" providerId="AD" clId="Web-{A4EC6A3E-B65E-9837-56E1-61A01FC44E5B}" dt="2023-02-01T17:35:18.257" v="6" actId="20577"/>
        <pc:sldMkLst>
          <pc:docMk/>
          <pc:sldMk cId="1198754577" sldId="2006"/>
        </pc:sldMkLst>
        <pc:spChg chg="mod">
          <ac:chgData name="Liang, Catherine" userId="S::catherine.liang@ontariohealth.ca::f02553ff-2f62-4d20-a67a-f5e2927c8ae2" providerId="AD" clId="Web-{A4EC6A3E-B65E-9837-56E1-61A01FC44E5B}" dt="2023-02-01T17:35:18.257" v="6" actId="20577"/>
          <ac:spMkLst>
            <pc:docMk/>
            <pc:sldMk cId="1198754577" sldId="2006"/>
            <ac:spMk id="3" creationId="{7F2FB62E-A31D-4AD6-9209-35F21CFF7724}"/>
          </ac:spMkLst>
        </pc:spChg>
      </pc:sldChg>
    </pc:docChg>
  </pc:docChgLst>
  <pc:docChgLst>
    <pc:chgData name="Liang, Catherine" userId="S::catherine.liang@ontariohealth.ca::f02553ff-2f62-4d20-a67a-f5e2927c8ae2" providerId="AD" clId="Web-{6B8DF49B-48A8-3EBF-9E25-54E4229CBF6E}"/>
    <pc:docChg chg="modSld">
      <pc:chgData name="Liang, Catherine" userId="S::catherine.liang@ontariohealth.ca::f02553ff-2f62-4d20-a67a-f5e2927c8ae2" providerId="AD" clId="Web-{6B8DF49B-48A8-3EBF-9E25-54E4229CBF6E}" dt="2023-01-27T16:01:38.260" v="3" actId="20577"/>
      <pc:docMkLst>
        <pc:docMk/>
      </pc:docMkLst>
      <pc:sldChg chg="modSp delCm">
        <pc:chgData name="Liang, Catherine" userId="S::catherine.liang@ontariohealth.ca::f02553ff-2f62-4d20-a67a-f5e2927c8ae2" providerId="AD" clId="Web-{6B8DF49B-48A8-3EBF-9E25-54E4229CBF6E}" dt="2023-01-27T16:01:38.260" v="3" actId="20577"/>
        <pc:sldMkLst>
          <pc:docMk/>
          <pc:sldMk cId="2744693021" sldId="1974"/>
        </pc:sldMkLst>
        <pc:spChg chg="mod">
          <ac:chgData name="Liang, Catherine" userId="S::catherine.liang@ontariohealth.ca::f02553ff-2f62-4d20-a67a-f5e2927c8ae2" providerId="AD" clId="Web-{6B8DF49B-48A8-3EBF-9E25-54E4229CBF6E}" dt="2023-01-27T16:01:38.260" v="3" actId="20577"/>
          <ac:spMkLst>
            <pc:docMk/>
            <pc:sldMk cId="2744693021" sldId="1974"/>
            <ac:spMk id="6" creationId="{9705D360-706B-5AAA-3A1F-6107C54E3B40}"/>
          </ac:spMkLst>
        </pc:spChg>
      </pc:sldChg>
    </pc:docChg>
  </pc:docChgLst>
  <pc:docChgLst>
    <pc:chgData name="Liang, Catherine" userId="S::catherine.liang@ontariohealth.ca::f02553ff-2f62-4d20-a67a-f5e2927c8ae2" providerId="AD" clId="Web-{F1EB8582-2B3B-D872-2DBA-F1DE2AA24872}"/>
    <pc:docChg chg="modSld">
      <pc:chgData name="Liang, Catherine" userId="S::catherine.liang@ontariohealth.ca::f02553ff-2f62-4d20-a67a-f5e2927c8ae2" providerId="AD" clId="Web-{F1EB8582-2B3B-D872-2DBA-F1DE2AA24872}" dt="2023-02-01T21:41:36.964" v="52" actId="20577"/>
      <pc:docMkLst>
        <pc:docMk/>
      </pc:docMkLst>
      <pc:sldChg chg="modSp addCm">
        <pc:chgData name="Liang, Catherine" userId="S::catherine.liang@ontariohealth.ca::f02553ff-2f62-4d20-a67a-f5e2927c8ae2" providerId="AD" clId="Web-{F1EB8582-2B3B-D872-2DBA-F1DE2AA24872}" dt="2023-02-01T21:41:36.964" v="52" actId="20577"/>
        <pc:sldMkLst>
          <pc:docMk/>
          <pc:sldMk cId="2966928305" sldId="1377"/>
        </pc:sldMkLst>
        <pc:spChg chg="mod">
          <ac:chgData name="Liang, Catherine" userId="S::catherine.liang@ontariohealth.ca::f02553ff-2f62-4d20-a67a-f5e2927c8ae2" providerId="AD" clId="Web-{F1EB8582-2B3B-D872-2DBA-F1DE2AA24872}" dt="2023-02-01T21:41:36.964" v="52" actId="20577"/>
          <ac:spMkLst>
            <pc:docMk/>
            <pc:sldMk cId="2966928305" sldId="1377"/>
            <ac:spMk id="10" creationId="{80980847-6C4F-4E0E-8A37-CD3FA6374FE4}"/>
          </ac:spMkLst>
        </pc:spChg>
      </pc:sldChg>
      <pc:sldChg chg="modSp">
        <pc:chgData name="Liang, Catherine" userId="S::catherine.liang@ontariohealth.ca::f02553ff-2f62-4d20-a67a-f5e2927c8ae2" providerId="AD" clId="Web-{F1EB8582-2B3B-D872-2DBA-F1DE2AA24872}" dt="2023-02-01T21:36:26.530" v="27" actId="14100"/>
        <pc:sldMkLst>
          <pc:docMk/>
          <pc:sldMk cId="4042391514" sldId="2000"/>
        </pc:sldMkLst>
        <pc:spChg chg="mod">
          <ac:chgData name="Liang, Catherine" userId="S::catherine.liang@ontariohealth.ca::f02553ff-2f62-4d20-a67a-f5e2927c8ae2" providerId="AD" clId="Web-{F1EB8582-2B3B-D872-2DBA-F1DE2AA24872}" dt="2023-02-01T21:36:26.530" v="27" actId="14100"/>
          <ac:spMkLst>
            <pc:docMk/>
            <pc:sldMk cId="4042391514" sldId="2000"/>
            <ac:spMk id="17" creationId="{E38DC1B7-002F-4A8B-B497-0581645D2DFB}"/>
          </ac:spMkLst>
        </pc:spChg>
      </pc:sldChg>
    </pc:docChg>
  </pc:docChgLst>
  <pc:docChgLst>
    <pc:chgData name="Liang, Catherine" userId="S::catherine.liang@ontariohealth.ca::f02553ff-2f62-4d20-a67a-f5e2927c8ae2" providerId="AD" clId="Web-{7F415E65-E45F-5339-CAE7-D61E3E10D89A}"/>
    <pc:docChg chg="modSld">
      <pc:chgData name="Liang, Catherine" userId="S::catherine.liang@ontariohealth.ca::f02553ff-2f62-4d20-a67a-f5e2927c8ae2" providerId="AD" clId="Web-{7F415E65-E45F-5339-CAE7-D61E3E10D89A}" dt="2023-01-31T22:34:08.045" v="56" actId="20577"/>
      <pc:docMkLst>
        <pc:docMk/>
      </pc:docMkLst>
      <pc:sldChg chg="modSp">
        <pc:chgData name="Liang, Catherine" userId="S::catherine.liang@ontariohealth.ca::f02553ff-2f62-4d20-a67a-f5e2927c8ae2" providerId="AD" clId="Web-{7F415E65-E45F-5339-CAE7-D61E3E10D89A}" dt="2023-01-31T22:34:08.045" v="56" actId="20577"/>
        <pc:sldMkLst>
          <pc:docMk/>
          <pc:sldMk cId="1631074839" sldId="1994"/>
        </pc:sldMkLst>
        <pc:spChg chg="mod">
          <ac:chgData name="Liang, Catherine" userId="S::catherine.liang@ontariohealth.ca::f02553ff-2f62-4d20-a67a-f5e2927c8ae2" providerId="AD" clId="Web-{7F415E65-E45F-5339-CAE7-D61E3E10D89A}" dt="2023-01-31T22:34:08.045" v="56" actId="20577"/>
          <ac:spMkLst>
            <pc:docMk/>
            <pc:sldMk cId="1631074839" sldId="1994"/>
            <ac:spMk id="5" creationId="{4EF0EEC0-5334-49B7-B18E-C32A3037E22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SSI%20CfID%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SSI%20CfID%20Dat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CA" sz="1400">
                <a:solidFill>
                  <a:schemeClr val="tx1"/>
                </a:solidFill>
              </a:rPr>
              <a:t>SSI</a:t>
            </a:r>
            <a:r>
              <a:rPr lang="en-CA" sz="1400" baseline="0">
                <a:solidFill>
                  <a:schemeClr val="tx1"/>
                </a:solidFill>
              </a:rPr>
              <a:t> Visits by Health Care Setting, FY 2020</a:t>
            </a:r>
            <a:endParaRPr lang="en-CA" sz="140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9280068982665952"/>
          <c:y val="0.1620247207044517"/>
          <c:w val="0.63022686063994604"/>
          <c:h val="0.78283161664306988"/>
        </c:manualLayout>
      </c:layout>
      <c:doughnutChart>
        <c:varyColors val="1"/>
        <c:ser>
          <c:idx val="0"/>
          <c:order val="0"/>
          <c:tx>
            <c:strRef>
              <c:f>'Visits by setting'!$U$3</c:f>
              <c:strCache>
                <c:ptCount val="1"/>
                <c:pt idx="0">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87-4EAA-9D5B-9781B0C73B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87-4EAA-9D5B-9781B0C73B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87-4EAA-9D5B-9781B0C73B3F}"/>
              </c:ext>
            </c:extLst>
          </c:dPt>
          <c:dLbls>
            <c:dLbl>
              <c:idx val="0"/>
              <c:layout>
                <c:manualLayout>
                  <c:x val="-8.72357797665195E-3"/>
                  <c:y val="-0.15469553694693883"/>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187-4EAA-9D5B-9781B0C73B3F}"/>
                </c:ext>
              </c:extLst>
            </c:dLbl>
            <c:dLbl>
              <c:idx val="1"/>
              <c:layout>
                <c:manualLayout>
                  <c:x val="0.10177507639427276"/>
                  <c:y val="-0.12507298731880165"/>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187-4EAA-9D5B-9781B0C73B3F}"/>
                </c:ext>
              </c:extLst>
            </c:dLbl>
            <c:dLbl>
              <c:idx val="2"/>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87-4EAA-9D5B-9781B0C73B3F}"/>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'Visits by setting'!$N$4:$N$6</c:f>
              <c:strCache>
                <c:ptCount val="3"/>
                <c:pt idx="0">
                  <c:v>Inpatient hospitalization</c:v>
                </c:pt>
                <c:pt idx="1">
                  <c:v>Emergency department</c:v>
                </c:pt>
                <c:pt idx="2">
                  <c:v>Primary care</c:v>
                </c:pt>
              </c:strCache>
            </c:strRef>
          </c:cat>
          <c:val>
            <c:numRef>
              <c:f>'Visits by setting'!$U$4:$U$6</c:f>
              <c:numCache>
                <c:formatCode>_-* #,##0_-;\-* #,##0_-;_-* "-"??_-;_-@_-</c:formatCode>
                <c:ptCount val="3"/>
                <c:pt idx="0">
                  <c:v>9174</c:v>
                </c:pt>
                <c:pt idx="1">
                  <c:v>14730</c:v>
                </c:pt>
                <c:pt idx="2">
                  <c:v>242195</c:v>
                </c:pt>
              </c:numCache>
            </c:numRef>
          </c:val>
          <c:extLst>
            <c:ext xmlns:c16="http://schemas.microsoft.com/office/drawing/2014/chart" uri="{C3380CC4-5D6E-409C-BE32-E72D297353CC}">
              <c16:uniqueId val="{00000006-1187-4EAA-9D5B-9781B0C73B3F}"/>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1"/>
                <c:order val="1"/>
                <c:tx>
                  <c:strRef>
                    <c:extLst>
                      <c:ext uri="{02D57815-91ED-43cb-92C2-25804820EDAC}">
                        <c15:formulaRef>
                          <c15:sqref>'Visits by setting'!$V$3</c15:sqref>
                        </c15:formulaRef>
                      </c:ext>
                    </c:extLst>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1187-4EAA-9D5B-9781B0C73B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1187-4EAA-9D5B-9781B0C73B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1187-4EAA-9D5B-9781B0C73B3F}"/>
                    </c:ext>
                  </c:extLst>
                </c:dPt>
                <c:cat>
                  <c:strRef>
                    <c:extLst>
                      <c:ext uri="{02D57815-91ED-43cb-92C2-25804820EDAC}">
                        <c15:formulaRef>
                          <c15:sqref>'Visits by setting'!$N$4:$N$6</c15:sqref>
                        </c15:formulaRef>
                      </c:ext>
                    </c:extLst>
                    <c:strCache>
                      <c:ptCount val="3"/>
                      <c:pt idx="0">
                        <c:v>Inpatient hospitalization</c:v>
                      </c:pt>
                      <c:pt idx="1">
                        <c:v>Emergency department</c:v>
                      </c:pt>
                      <c:pt idx="2">
                        <c:v>Primary care</c:v>
                      </c:pt>
                    </c:strCache>
                  </c:strRef>
                </c:cat>
                <c:val>
                  <c:numRef>
                    <c:extLst>
                      <c:ext uri="{02D57815-91ED-43cb-92C2-25804820EDAC}">
                        <c15:formulaRef>
                          <c15:sqref>'Visits by setting'!$V$4:$V$6</c15:sqref>
                        </c15:formulaRef>
                      </c:ext>
                    </c:extLst>
                    <c:numCache>
                      <c:formatCode>0%</c:formatCode>
                      <c:ptCount val="3"/>
                      <c:pt idx="0">
                        <c:v>3.4475890552012597E-2</c:v>
                      </c:pt>
                      <c:pt idx="1">
                        <c:v>5.5355337675075819E-2</c:v>
                      </c:pt>
                      <c:pt idx="2">
                        <c:v>0.91016877177291156</c:v>
                      </c:pt>
                    </c:numCache>
                  </c:numRef>
                </c:val>
                <c:extLst>
                  <c:ext xmlns:c16="http://schemas.microsoft.com/office/drawing/2014/chart" uri="{C3380CC4-5D6E-409C-BE32-E72D297353CC}">
                    <c16:uniqueId val="{0000000D-1187-4EAA-9D5B-9781B0C73B3F}"/>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15132737265039"/>
          <c:y val="3.5475885225885226E-2"/>
          <c:w val="0.72814245941192057"/>
          <c:h val="0.68971428571428572"/>
        </c:manualLayout>
      </c:layout>
      <c:barChart>
        <c:barDir val="col"/>
        <c:grouping val="clustered"/>
        <c:varyColors val="0"/>
        <c:ser>
          <c:idx val="1"/>
          <c:order val="0"/>
          <c:tx>
            <c:strRef>
              <c:f>'Home care'!$D$2</c:f>
              <c:strCache>
                <c:ptCount val="1"/>
                <c:pt idx="0">
                  <c:v>Home care discharge %</c:v>
                </c:pt>
              </c:strCache>
            </c:strRef>
          </c:tx>
          <c:spPr>
            <a:solidFill>
              <a:srgbClr val="00B2E3"/>
            </a:solidFill>
            <a:ln>
              <a:noFill/>
            </a:ln>
            <a:effectLst/>
          </c:spPr>
          <c:invertIfNegative val="0"/>
          <c:cat>
            <c:strRef>
              <c:f>'Home care'!$A$3:$A$8</c:f>
              <c:strCache>
                <c:ptCount val="6"/>
                <c:pt idx="0">
                  <c:v>Central</c:v>
                </c:pt>
                <c:pt idx="1">
                  <c:v>East</c:v>
                </c:pt>
                <c:pt idx="2">
                  <c:v>North East</c:v>
                </c:pt>
                <c:pt idx="3">
                  <c:v>North West</c:v>
                </c:pt>
                <c:pt idx="4">
                  <c:v>Toronto</c:v>
                </c:pt>
                <c:pt idx="5">
                  <c:v>West</c:v>
                </c:pt>
              </c:strCache>
            </c:strRef>
          </c:cat>
          <c:val>
            <c:numRef>
              <c:f>'Home care'!$D$3:$D$8</c:f>
              <c:numCache>
                <c:formatCode>0%</c:formatCode>
                <c:ptCount val="6"/>
                <c:pt idx="0">
                  <c:v>0.13785739284464349</c:v>
                </c:pt>
                <c:pt idx="1">
                  <c:v>0.14936482405462184</c:v>
                </c:pt>
                <c:pt idx="2">
                  <c:v>0.12039920459235358</c:v>
                </c:pt>
                <c:pt idx="3">
                  <c:v>0.14461565710237337</c:v>
                </c:pt>
                <c:pt idx="4">
                  <c:v>0.1125165709235528</c:v>
                </c:pt>
                <c:pt idx="5">
                  <c:v>0.17739757439869547</c:v>
                </c:pt>
              </c:numCache>
            </c:numRef>
          </c:val>
          <c:extLst>
            <c:ext xmlns:c16="http://schemas.microsoft.com/office/drawing/2014/chart" uri="{C3380CC4-5D6E-409C-BE32-E72D297353CC}">
              <c16:uniqueId val="{00000000-BB69-4472-91D2-0766F3AAAAC3}"/>
            </c:ext>
          </c:extLst>
        </c:ser>
        <c:dLbls>
          <c:showLegendKey val="0"/>
          <c:showVal val="0"/>
          <c:showCatName val="0"/>
          <c:showSerName val="0"/>
          <c:showPercent val="0"/>
          <c:showBubbleSize val="0"/>
        </c:dLbls>
        <c:gapWidth val="219"/>
        <c:axId val="1398476207"/>
        <c:axId val="1398475375"/>
      </c:barChart>
      <c:lineChart>
        <c:grouping val="standard"/>
        <c:varyColors val="0"/>
        <c:ser>
          <c:idx val="0"/>
          <c:order val="1"/>
          <c:tx>
            <c:strRef>
              <c:f>'Home care'!$C$2</c:f>
              <c:strCache>
                <c:ptCount val="1"/>
                <c:pt idx="0">
                  <c:v>Number of discharges
with home care</c:v>
                </c:pt>
              </c:strCache>
            </c:strRef>
          </c:tx>
          <c:spPr>
            <a:ln w="28575" cap="rnd">
              <a:noFill/>
              <a:round/>
            </a:ln>
            <a:effectLst/>
          </c:spPr>
          <c:marker>
            <c:symbol val="circle"/>
            <c:size val="5"/>
            <c:spPr>
              <a:noFill/>
              <a:ln w="9525">
                <a:noFill/>
              </a:ln>
              <a:effectLst/>
            </c:spPr>
          </c:marker>
          <c:cat>
            <c:strRef>
              <c:f>'Home care'!$A$3:$A$8</c:f>
              <c:strCache>
                <c:ptCount val="6"/>
                <c:pt idx="0">
                  <c:v>Central</c:v>
                </c:pt>
                <c:pt idx="1">
                  <c:v>East</c:v>
                </c:pt>
                <c:pt idx="2">
                  <c:v>North East</c:v>
                </c:pt>
                <c:pt idx="3">
                  <c:v>North West</c:v>
                </c:pt>
                <c:pt idx="4">
                  <c:v>Toronto</c:v>
                </c:pt>
                <c:pt idx="5">
                  <c:v>West</c:v>
                </c:pt>
              </c:strCache>
            </c:strRef>
          </c:cat>
          <c:val>
            <c:numRef>
              <c:f>'Home care'!$C$3:$C$8</c:f>
              <c:numCache>
                <c:formatCode>_-* #,##0_-;\-* #,##0_-;_-* "-"??_-;_-@_-</c:formatCode>
                <c:ptCount val="6"/>
                <c:pt idx="0">
                  <c:v>19301</c:v>
                </c:pt>
                <c:pt idx="1">
                  <c:v>18201</c:v>
                </c:pt>
                <c:pt idx="2">
                  <c:v>3209</c:v>
                </c:pt>
                <c:pt idx="3">
                  <c:v>1633</c:v>
                </c:pt>
                <c:pt idx="4">
                  <c:v>4074</c:v>
                </c:pt>
                <c:pt idx="5">
                  <c:v>27850</c:v>
                </c:pt>
              </c:numCache>
            </c:numRef>
          </c:val>
          <c:smooth val="0"/>
          <c:extLst>
            <c:ext xmlns:c16="http://schemas.microsoft.com/office/drawing/2014/chart" uri="{C3380CC4-5D6E-409C-BE32-E72D297353CC}">
              <c16:uniqueId val="{00000001-BB69-4472-91D2-0766F3AAAAC3}"/>
            </c:ext>
          </c:extLst>
        </c:ser>
        <c:dLbls>
          <c:showLegendKey val="0"/>
          <c:showVal val="0"/>
          <c:showCatName val="0"/>
          <c:showSerName val="0"/>
          <c:showPercent val="0"/>
          <c:showBubbleSize val="0"/>
        </c:dLbls>
        <c:marker val="1"/>
        <c:smooth val="0"/>
        <c:axId val="308029567"/>
        <c:axId val="1440863023"/>
      </c:lineChart>
      <c:catAx>
        <c:axId val="139847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98475375"/>
        <c:crosses val="autoZero"/>
        <c:auto val="1"/>
        <c:lblAlgn val="ctr"/>
        <c:lblOffset val="100"/>
        <c:noMultiLvlLbl val="0"/>
      </c:catAx>
      <c:valAx>
        <c:axId val="139847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US"/>
                  <a:t>% of surgeries with a disposition of home care</a:t>
                </a:r>
              </a:p>
            </c:rich>
          </c:tx>
          <c:layout>
            <c:manualLayout>
              <c:xMode val="edge"/>
              <c:yMode val="edge"/>
              <c:x val="0.10919713804713804"/>
              <c:y val="2.9084249084249083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98476207"/>
        <c:crosses val="autoZero"/>
        <c:crossBetween val="between"/>
      </c:valAx>
      <c:valAx>
        <c:axId val="1440863023"/>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308029567"/>
        <c:crosses val="max"/>
        <c:crossBetween val="between"/>
      </c:valAx>
      <c:catAx>
        <c:axId val="308029567"/>
        <c:scaling>
          <c:orientation val="minMax"/>
        </c:scaling>
        <c:delete val="1"/>
        <c:axPos val="b"/>
        <c:numFmt formatCode="General" sourceLinked="1"/>
        <c:majorTickMark val="out"/>
        <c:minorTickMark val="none"/>
        <c:tickLblPos val="nextTo"/>
        <c:crossAx val="1440863023"/>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7975273174001"/>
          <c:y val="6.2093367778659148E-2"/>
          <c:w val="0.85344132857501631"/>
          <c:h val="0.83050724568879575"/>
        </c:manualLayout>
      </c:layout>
      <c:barChart>
        <c:barDir val="col"/>
        <c:grouping val="clustered"/>
        <c:varyColors val="0"/>
        <c:ser>
          <c:idx val="0"/>
          <c:order val="0"/>
          <c:tx>
            <c:strRef>
              <c:f>'SSI Admissions'!$O$3</c:f>
              <c:strCache>
                <c:ptCount val="1"/>
                <c:pt idx="0">
                  <c:v>SSI Admissions (N)</c:v>
                </c:pt>
              </c:strCache>
            </c:strRef>
          </c:tx>
          <c:spPr>
            <a:noFill/>
            <a:ln>
              <a:noFill/>
            </a:ln>
            <a:effectLst/>
          </c:spPr>
          <c:invertIfNegative val="0"/>
          <c:dLbls>
            <c:dLbl>
              <c:idx val="0"/>
              <c:layout>
                <c:manualLayout>
                  <c:x val="-2.0315577489100848E-3"/>
                  <c:y val="0.183488280254529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18-43B5-9B4C-7A13986877B7}"/>
                </c:ext>
              </c:extLst>
            </c:dLbl>
            <c:dLbl>
              <c:idx val="1"/>
              <c:layout>
                <c:manualLayout>
                  <c:x val="-1.8132534549974715E-3"/>
                  <c:y val="7.7564113787260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18-43B5-9B4C-7A13986877B7}"/>
                </c:ext>
              </c:extLst>
            </c:dLbl>
            <c:dLbl>
              <c:idx val="2"/>
              <c:layout>
                <c:manualLayout>
                  <c:x val="0"/>
                  <c:y val="0.12594707400537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18-43B5-9B4C-7A13986877B7}"/>
                </c:ext>
              </c:extLst>
            </c:dLbl>
            <c:dLbl>
              <c:idx val="4"/>
              <c:layout>
                <c:manualLayout>
                  <c:x val="-5.0733333333334626E-3"/>
                  <c:y val="3.4835337915234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18-43B5-9B4C-7A13986877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BC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'SSI Admissions'!$P$2:$T$2</c:f>
              <c:strCache>
                <c:ptCount val="5"/>
                <c:pt idx="0">
                  <c:v>FY 2017</c:v>
                </c:pt>
                <c:pt idx="1">
                  <c:v>FY 2018</c:v>
                </c:pt>
                <c:pt idx="2">
                  <c:v>FY 2019</c:v>
                </c:pt>
                <c:pt idx="3">
                  <c:v>FY 2020</c:v>
                </c:pt>
                <c:pt idx="4">
                  <c:v>FY 2021</c:v>
                </c:pt>
              </c:strCache>
            </c:strRef>
          </c:cat>
          <c:val>
            <c:numRef>
              <c:f>'SSI Admissions'!$P$3:$T$3</c:f>
              <c:numCache>
                <c:formatCode>_-* #,##0_-;\-* #,##0_-;_-* "-"??_-;_-@_-</c:formatCode>
                <c:ptCount val="5"/>
                <c:pt idx="0">
                  <c:v>2943</c:v>
                </c:pt>
                <c:pt idx="1">
                  <c:v>2811</c:v>
                </c:pt>
                <c:pt idx="2">
                  <c:v>2792</c:v>
                </c:pt>
                <c:pt idx="3">
                  <c:v>2575</c:v>
                </c:pt>
                <c:pt idx="4">
                  <c:v>2480</c:v>
                </c:pt>
              </c:numCache>
            </c:numRef>
          </c:val>
          <c:extLst>
            <c:ext xmlns:c16="http://schemas.microsoft.com/office/drawing/2014/chart" uri="{C3380CC4-5D6E-409C-BE32-E72D297353CC}">
              <c16:uniqueId val="{00000000-9418-43B5-9B4C-7A13986877B7}"/>
            </c:ext>
          </c:extLst>
        </c:ser>
        <c:dLbls>
          <c:showLegendKey val="0"/>
          <c:showVal val="0"/>
          <c:showCatName val="0"/>
          <c:showSerName val="0"/>
          <c:showPercent val="0"/>
          <c:showBubbleSize val="0"/>
        </c:dLbls>
        <c:gapWidth val="150"/>
        <c:axId val="272611472"/>
        <c:axId val="115130688"/>
      </c:barChart>
      <c:lineChart>
        <c:grouping val="standard"/>
        <c:varyColors val="0"/>
        <c:ser>
          <c:idx val="1"/>
          <c:order val="1"/>
          <c:tx>
            <c:strRef>
              <c:f>'SSI Admissions'!$O$5</c:f>
              <c:strCache>
                <c:ptCount val="1"/>
                <c:pt idx="0">
                  <c:v>SSI Admission rate (per 1000 surgeries)</c:v>
                </c:pt>
              </c:strCache>
            </c:strRef>
          </c:tx>
          <c:spPr>
            <a:ln w="28575" cap="rnd">
              <a:solidFill>
                <a:srgbClr val="007BC1"/>
              </a:solidFill>
              <a:round/>
            </a:ln>
            <a:effectLst/>
          </c:spPr>
          <c:marker>
            <c:symbol val="none"/>
          </c:marker>
          <c:cat>
            <c:strRef>
              <c:f>'SSI Admissions'!$P$2:$T$2</c:f>
              <c:strCache>
                <c:ptCount val="5"/>
                <c:pt idx="0">
                  <c:v>FY 2017</c:v>
                </c:pt>
                <c:pt idx="1">
                  <c:v>FY 2018</c:v>
                </c:pt>
                <c:pt idx="2">
                  <c:v>FY 2019</c:v>
                </c:pt>
                <c:pt idx="3">
                  <c:v>FY 2020</c:v>
                </c:pt>
                <c:pt idx="4">
                  <c:v>FY 2021</c:v>
                </c:pt>
              </c:strCache>
            </c:strRef>
          </c:cat>
          <c:val>
            <c:numRef>
              <c:f>'SSI Admissions'!$P$5:$T$5</c:f>
              <c:numCache>
                <c:formatCode>0.0</c:formatCode>
                <c:ptCount val="5"/>
                <c:pt idx="0">
                  <c:v>5.2100022128789556</c:v>
                </c:pt>
                <c:pt idx="1">
                  <c:v>4.9788430167785771</c:v>
                </c:pt>
                <c:pt idx="2">
                  <c:v>4.9546240199888558</c:v>
                </c:pt>
                <c:pt idx="3">
                  <c:v>5.3769390912868529</c:v>
                </c:pt>
                <c:pt idx="4">
                  <c:v>5.0195824436055982</c:v>
                </c:pt>
              </c:numCache>
            </c:numRef>
          </c:val>
          <c:smooth val="0"/>
          <c:extLst>
            <c:ext xmlns:c16="http://schemas.microsoft.com/office/drawing/2014/chart" uri="{C3380CC4-5D6E-409C-BE32-E72D297353CC}">
              <c16:uniqueId val="{00000001-9418-43B5-9B4C-7A13986877B7}"/>
            </c:ext>
          </c:extLst>
        </c:ser>
        <c:dLbls>
          <c:showLegendKey val="0"/>
          <c:showVal val="0"/>
          <c:showCatName val="0"/>
          <c:showSerName val="0"/>
          <c:showPercent val="0"/>
          <c:showBubbleSize val="0"/>
        </c:dLbls>
        <c:marker val="1"/>
        <c:smooth val="0"/>
        <c:axId val="132830224"/>
        <c:axId val="132830640"/>
      </c:lineChart>
      <c:catAx>
        <c:axId val="13283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2830640"/>
        <c:crosses val="autoZero"/>
        <c:auto val="1"/>
        <c:lblAlgn val="ctr"/>
        <c:lblOffset val="100"/>
        <c:noMultiLvlLbl val="0"/>
      </c:catAx>
      <c:valAx>
        <c:axId val="132830640"/>
        <c:scaling>
          <c:orientation val="minMax"/>
          <c:max val="6"/>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CA" sz="900">
                    <a:solidFill>
                      <a:schemeClr val="tx1"/>
                    </a:solidFill>
                    <a:latin typeface="Calibri" panose="020F0502020204030204" pitchFamily="34" charset="0"/>
                    <a:cs typeface="Calibri" panose="020F0502020204030204" pitchFamily="34" charset="0"/>
                  </a:rPr>
                  <a:t>SSI hospitalizations</a:t>
                </a:r>
                <a:r>
                  <a:rPr lang="en-CA" sz="900" baseline="0">
                    <a:solidFill>
                      <a:schemeClr val="tx1"/>
                    </a:solidFill>
                    <a:latin typeface="Calibri" panose="020F0502020204030204" pitchFamily="34" charset="0"/>
                    <a:cs typeface="Calibri" panose="020F0502020204030204" pitchFamily="34" charset="0"/>
                  </a:rPr>
                  <a:t> (per 1,000 surgeries)</a:t>
                </a:r>
                <a:endParaRPr lang="en-CA" sz="900">
                  <a:solidFill>
                    <a:schemeClr val="tx1"/>
                  </a:solidFill>
                  <a:latin typeface="Calibri" panose="020F0502020204030204" pitchFamily="34" charset="0"/>
                  <a:cs typeface="Calibri" panose="020F0502020204030204" pitchFamily="34" charset="0"/>
                </a:endParaRPr>
              </a:p>
            </c:rich>
          </c:tx>
          <c:layout>
            <c:manualLayout>
              <c:xMode val="edge"/>
              <c:yMode val="edge"/>
              <c:x val="1.5830130989715141E-2"/>
              <c:y val="0.1118582542063274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2830224"/>
        <c:crosses val="autoZero"/>
        <c:crossBetween val="between"/>
        <c:majorUnit val="0.2"/>
      </c:valAx>
      <c:valAx>
        <c:axId val="115130688"/>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n-US"/>
          </a:p>
        </c:txPr>
        <c:crossAx val="272611472"/>
        <c:crosses val="max"/>
        <c:crossBetween val="between"/>
      </c:valAx>
      <c:catAx>
        <c:axId val="272611472"/>
        <c:scaling>
          <c:orientation val="minMax"/>
        </c:scaling>
        <c:delete val="1"/>
        <c:axPos val="b"/>
        <c:numFmt formatCode="General" sourceLinked="1"/>
        <c:majorTickMark val="out"/>
        <c:minorTickMark val="none"/>
        <c:tickLblPos val="nextTo"/>
        <c:crossAx val="1151306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a:solidFill>
                  <a:schemeClr val="tx1"/>
                </a:solidFill>
                <a:latin typeface="Calibri" panose="020F0502020204030204" pitchFamily="34" charset="0"/>
                <a:cs typeface="Calibri" panose="020F0502020204030204" pitchFamily="34" charset="0"/>
              </a:rPr>
              <a:t>Rate of 30-day SSI hospitalizations </a:t>
            </a:r>
            <a:r>
              <a:rPr lang="en-CA" sz="1400" baseline="0">
                <a:solidFill>
                  <a:schemeClr val="tx1"/>
                </a:solidFill>
                <a:latin typeface="Calibri" panose="020F0502020204030204" pitchFamily="34" charset="0"/>
                <a:cs typeface="Calibri" panose="020F0502020204030204" pitchFamily="34" charset="0"/>
              </a:rPr>
              <a:t>by age, </a:t>
            </a:r>
            <a:r>
              <a:rPr lang="en-CA" sz="1400">
                <a:solidFill>
                  <a:schemeClr val="tx1"/>
                </a:solidFill>
                <a:latin typeface="Calibri" panose="020F0502020204030204" pitchFamily="34" charset="0"/>
                <a:cs typeface="Calibri" panose="020F0502020204030204" pitchFamily="34" charset="0"/>
              </a:rPr>
              <a:t>FY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27281946933049"/>
          <c:y val="0.11361110576663196"/>
          <c:w val="0.88209540271292197"/>
          <c:h val="0.73075124747778764"/>
        </c:manualLayout>
      </c:layout>
      <c:barChart>
        <c:barDir val="col"/>
        <c:grouping val="clustered"/>
        <c:varyColors val="0"/>
        <c:ser>
          <c:idx val="0"/>
          <c:order val="0"/>
          <c:tx>
            <c:strRef>
              <c:f>'SSI Admissions'!$D$39</c:f>
              <c:strCache>
                <c:ptCount val="1"/>
                <c:pt idx="0">
                  <c:v>SSI Admissions rate (per 1000 surgeries)</c:v>
                </c:pt>
              </c:strCache>
            </c:strRef>
          </c:tx>
          <c:spPr>
            <a:solidFill>
              <a:srgbClr val="00B2E3"/>
            </a:solidFill>
            <a:ln>
              <a:noFill/>
            </a:ln>
            <a:effectLst/>
          </c:spPr>
          <c:invertIfNegative val="0"/>
          <c:cat>
            <c:strRef>
              <c:f>'SSI Admissions'!$A$40:$A$44</c:f>
              <c:strCache>
                <c:ptCount val="5"/>
                <c:pt idx="0">
                  <c:v>0-17 </c:v>
                </c:pt>
                <c:pt idx="1">
                  <c:v>18-44 </c:v>
                </c:pt>
                <c:pt idx="2">
                  <c:v>45-64 </c:v>
                </c:pt>
                <c:pt idx="3">
                  <c:v>65-74 </c:v>
                </c:pt>
                <c:pt idx="4">
                  <c:v>75+ </c:v>
                </c:pt>
              </c:strCache>
            </c:strRef>
          </c:cat>
          <c:val>
            <c:numRef>
              <c:f>'SSI Admissions'!$D$40:$D$44</c:f>
              <c:numCache>
                <c:formatCode>0.0</c:formatCode>
                <c:ptCount val="5"/>
                <c:pt idx="0">
                  <c:v>4.9153284180049157</c:v>
                </c:pt>
                <c:pt idx="1">
                  <c:v>3.7694832115160848</c:v>
                </c:pt>
                <c:pt idx="2">
                  <c:v>5.2126486648704011</c:v>
                </c:pt>
                <c:pt idx="3">
                  <c:v>5.8320119898347054</c:v>
                </c:pt>
                <c:pt idx="4">
                  <c:v>6.0544235711825332</c:v>
                </c:pt>
              </c:numCache>
            </c:numRef>
          </c:val>
          <c:extLst>
            <c:ext xmlns:c16="http://schemas.microsoft.com/office/drawing/2014/chart" uri="{C3380CC4-5D6E-409C-BE32-E72D297353CC}">
              <c16:uniqueId val="{00000000-59D1-4247-B045-E4C5198974CE}"/>
            </c:ext>
          </c:extLst>
        </c:ser>
        <c:dLbls>
          <c:showLegendKey val="0"/>
          <c:showVal val="0"/>
          <c:showCatName val="0"/>
          <c:showSerName val="0"/>
          <c:showPercent val="0"/>
          <c:showBubbleSize val="0"/>
        </c:dLbls>
        <c:gapWidth val="219"/>
        <c:overlap val="-27"/>
        <c:axId val="119823328"/>
        <c:axId val="119820416"/>
      </c:barChart>
      <c:catAx>
        <c:axId val="119823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a:solidFill>
                      <a:schemeClr val="tx1"/>
                    </a:solidFill>
                    <a:latin typeface="Calibri" panose="020F0502020204030204" pitchFamily="34" charset="0"/>
                    <a:cs typeface="Calibri" panose="020F0502020204030204" pitchFamily="34" charset="0"/>
                  </a:rPr>
                  <a:t>Age group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9820416"/>
        <c:crosses val="autoZero"/>
        <c:auto val="1"/>
        <c:lblAlgn val="ctr"/>
        <c:lblOffset val="100"/>
        <c:noMultiLvlLbl val="0"/>
      </c:catAx>
      <c:valAx>
        <c:axId val="119820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a:solidFill>
                      <a:schemeClr val="tx1"/>
                    </a:solidFill>
                    <a:latin typeface="Calibri" panose="020F0502020204030204" pitchFamily="34" charset="0"/>
                    <a:cs typeface="Calibri" panose="020F0502020204030204" pitchFamily="34" charset="0"/>
                  </a:rPr>
                  <a:t>SSI hospitalizations (per 1,000 surgeries)</a:t>
                </a:r>
              </a:p>
            </c:rich>
          </c:tx>
          <c:layout>
            <c:manualLayout>
              <c:xMode val="edge"/>
              <c:yMode val="edge"/>
              <c:x val="1.3588483259836243E-2"/>
              <c:y val="0.1158035638208689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982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0369398876444"/>
          <c:y val="4.6310148731408582E-2"/>
          <c:w val="0.85196961053367815"/>
          <c:h val="0.79845712584339124"/>
        </c:manualLayout>
      </c:layout>
      <c:barChart>
        <c:barDir val="col"/>
        <c:grouping val="clustered"/>
        <c:varyColors val="0"/>
        <c:ser>
          <c:idx val="0"/>
          <c:order val="0"/>
          <c:tx>
            <c:strRef>
              <c:f>'SSI ED'!$J$3</c:f>
              <c:strCache>
                <c:ptCount val="1"/>
                <c:pt idx="0">
                  <c:v>SSI ED Visits (N)</c:v>
                </c:pt>
              </c:strCache>
            </c:strRef>
          </c:tx>
          <c:spPr>
            <a:noFill/>
            <a:ln>
              <a:noFill/>
            </a:ln>
            <a:effectLst/>
          </c:spPr>
          <c:invertIfNegative val="0"/>
          <c:dLbls>
            <c:dLbl>
              <c:idx val="0"/>
              <c:layout>
                <c:manualLayout>
                  <c:x val="0"/>
                  <c:y val="2.5458190148911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87-440D-B2FF-9B2A4F0BF212}"/>
                </c:ext>
              </c:extLst>
            </c:dLbl>
            <c:dLbl>
              <c:idx val="1"/>
              <c:layout>
                <c:manualLayout>
                  <c:x val="-6.2715012370677653E-17"/>
                  <c:y val="6.1827033218785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87-440D-B2FF-9B2A4F0BF212}"/>
                </c:ext>
              </c:extLst>
            </c:dLbl>
            <c:dLbl>
              <c:idx val="2"/>
              <c:layout>
                <c:manualLayout>
                  <c:x val="1.7104291870868793E-3"/>
                  <c:y val="6.113545246277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D1-469F-97C7-0AD855471ECD}"/>
                </c:ext>
              </c:extLst>
            </c:dLbl>
            <c:dLbl>
              <c:idx val="3"/>
              <c:layout>
                <c:manualLayout>
                  <c:x val="5.1312875612606378E-3"/>
                  <c:y val="3.763058419243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D1-469F-97C7-0AD855471ECD}"/>
                </c:ext>
              </c:extLst>
            </c:dLbl>
            <c:dLbl>
              <c:idx val="4"/>
              <c:layout>
                <c:manualLayout>
                  <c:x val="-1.2543002474135531E-16"/>
                  <c:y val="3.8354238258877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D1-469F-97C7-0AD855471E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BC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'SSI ED'!$K$2:$O$2</c:f>
              <c:strCache>
                <c:ptCount val="5"/>
                <c:pt idx="0">
                  <c:v>FY 2017</c:v>
                </c:pt>
                <c:pt idx="1">
                  <c:v>FY 2018</c:v>
                </c:pt>
                <c:pt idx="2">
                  <c:v>FY 2019</c:v>
                </c:pt>
                <c:pt idx="3">
                  <c:v>FY 2020</c:v>
                </c:pt>
                <c:pt idx="4">
                  <c:v>FY 2021</c:v>
                </c:pt>
              </c:strCache>
            </c:strRef>
          </c:cat>
          <c:val>
            <c:numRef>
              <c:f>'SSI ED'!$K$3:$O$3</c:f>
              <c:numCache>
                <c:formatCode>_-* #,##0_-;\-* #,##0_-;_-* "-"??_-;_-@_-</c:formatCode>
                <c:ptCount val="5"/>
                <c:pt idx="0">
                  <c:v>10327</c:v>
                </c:pt>
                <c:pt idx="1">
                  <c:v>10227</c:v>
                </c:pt>
                <c:pt idx="2">
                  <c:v>9501</c:v>
                </c:pt>
                <c:pt idx="3">
                  <c:v>7744</c:v>
                </c:pt>
                <c:pt idx="4">
                  <c:v>10971</c:v>
                </c:pt>
              </c:numCache>
            </c:numRef>
          </c:val>
          <c:extLst>
            <c:ext xmlns:c16="http://schemas.microsoft.com/office/drawing/2014/chart" uri="{C3380CC4-5D6E-409C-BE32-E72D297353CC}">
              <c16:uniqueId val="{00000000-59D1-469F-97C7-0AD855471ECD}"/>
            </c:ext>
          </c:extLst>
        </c:ser>
        <c:dLbls>
          <c:showLegendKey val="0"/>
          <c:showVal val="0"/>
          <c:showCatName val="0"/>
          <c:showSerName val="0"/>
          <c:showPercent val="0"/>
          <c:showBubbleSize val="0"/>
        </c:dLbls>
        <c:gapWidth val="150"/>
        <c:axId val="272611472"/>
        <c:axId val="115130688"/>
      </c:barChart>
      <c:lineChart>
        <c:grouping val="standard"/>
        <c:varyColors val="0"/>
        <c:ser>
          <c:idx val="1"/>
          <c:order val="1"/>
          <c:tx>
            <c:strRef>
              <c:f>'SSI ED'!$J$5</c:f>
              <c:strCache>
                <c:ptCount val="1"/>
                <c:pt idx="0">
                  <c:v>SSI ED visit rate (per 1000 surgeries)</c:v>
                </c:pt>
              </c:strCache>
            </c:strRef>
          </c:tx>
          <c:spPr>
            <a:ln w="28575" cap="rnd">
              <a:solidFill>
                <a:srgbClr val="007BC1"/>
              </a:solidFill>
              <a:round/>
            </a:ln>
            <a:effectLst/>
          </c:spPr>
          <c:marker>
            <c:symbol val="none"/>
          </c:marker>
          <c:cat>
            <c:strRef>
              <c:f>'SSI ED'!$K$2:$O$2</c:f>
              <c:strCache>
                <c:ptCount val="5"/>
                <c:pt idx="0">
                  <c:v>FY 2017</c:v>
                </c:pt>
                <c:pt idx="1">
                  <c:v>FY 2018</c:v>
                </c:pt>
                <c:pt idx="2">
                  <c:v>FY 2019</c:v>
                </c:pt>
                <c:pt idx="3">
                  <c:v>FY 2020</c:v>
                </c:pt>
                <c:pt idx="4">
                  <c:v>FY 2021</c:v>
                </c:pt>
              </c:strCache>
            </c:strRef>
          </c:cat>
          <c:val>
            <c:numRef>
              <c:f>'SSI ED'!$K$5:$O$5</c:f>
              <c:numCache>
                <c:formatCode>0.0</c:formatCode>
                <c:ptCount val="5"/>
                <c:pt idx="0">
                  <c:v>18.281953143532895</c:v>
                </c:pt>
                <c:pt idx="1">
                  <c:v>18.114061733402526</c:v>
                </c:pt>
                <c:pt idx="2">
                  <c:v>16.860303134089186</c:v>
                </c:pt>
                <c:pt idx="3">
                  <c:v>16.170525542080117</c:v>
                </c:pt>
                <c:pt idx="4">
                  <c:v>22.205580237418154</c:v>
                </c:pt>
              </c:numCache>
            </c:numRef>
          </c:val>
          <c:smooth val="0"/>
          <c:extLst>
            <c:ext xmlns:c16="http://schemas.microsoft.com/office/drawing/2014/chart" uri="{C3380CC4-5D6E-409C-BE32-E72D297353CC}">
              <c16:uniqueId val="{00000001-59D1-469F-97C7-0AD855471ECD}"/>
            </c:ext>
          </c:extLst>
        </c:ser>
        <c:dLbls>
          <c:showLegendKey val="0"/>
          <c:showVal val="0"/>
          <c:showCatName val="0"/>
          <c:showSerName val="0"/>
          <c:showPercent val="0"/>
          <c:showBubbleSize val="0"/>
        </c:dLbls>
        <c:marker val="1"/>
        <c:smooth val="0"/>
        <c:axId val="132830224"/>
        <c:axId val="132830640"/>
      </c:lineChart>
      <c:catAx>
        <c:axId val="13283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2830640"/>
        <c:crosses val="autoZero"/>
        <c:auto val="1"/>
        <c:lblAlgn val="ctr"/>
        <c:lblOffset val="100"/>
        <c:noMultiLvlLbl val="0"/>
      </c:catAx>
      <c:valAx>
        <c:axId val="132830640"/>
        <c:scaling>
          <c:orientation val="minMax"/>
          <c:max val="24"/>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000">
                    <a:solidFill>
                      <a:schemeClr val="tx1"/>
                    </a:solidFill>
                    <a:latin typeface="Calibri" panose="020F0502020204030204" pitchFamily="34" charset="0"/>
                    <a:cs typeface="Calibri" panose="020F0502020204030204" pitchFamily="34" charset="0"/>
                  </a:rPr>
                  <a:t>SSI ED visit</a:t>
                </a:r>
                <a:r>
                  <a:rPr lang="en-CA" sz="1000" baseline="0">
                    <a:solidFill>
                      <a:schemeClr val="tx1"/>
                    </a:solidFill>
                    <a:latin typeface="Calibri" panose="020F0502020204030204" pitchFamily="34" charset="0"/>
                    <a:cs typeface="Calibri" panose="020F0502020204030204" pitchFamily="34" charset="0"/>
                  </a:rPr>
                  <a:t>s (per 1,000 surgeries)</a:t>
                </a:r>
                <a:endParaRPr lang="en-CA" sz="1000">
                  <a:solidFill>
                    <a:schemeClr val="tx1"/>
                  </a:solidFill>
                  <a:latin typeface="Calibri" panose="020F0502020204030204" pitchFamily="34" charset="0"/>
                  <a:cs typeface="Calibri" panose="020F0502020204030204" pitchFamily="34" charset="0"/>
                </a:endParaRPr>
              </a:p>
            </c:rich>
          </c:tx>
          <c:layout>
            <c:manualLayout>
              <c:xMode val="edge"/>
              <c:yMode val="edge"/>
              <c:x val="1.2013458081377312E-2"/>
              <c:y val="9.036162146398367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2830224"/>
        <c:crosses val="autoZero"/>
        <c:crossBetween val="between"/>
        <c:majorUnit val="2"/>
      </c:valAx>
      <c:valAx>
        <c:axId val="115130688"/>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n-US"/>
          </a:p>
        </c:txPr>
        <c:crossAx val="272611472"/>
        <c:crosses val="max"/>
        <c:crossBetween val="between"/>
      </c:valAx>
      <c:catAx>
        <c:axId val="272611472"/>
        <c:scaling>
          <c:orientation val="minMax"/>
        </c:scaling>
        <c:delete val="1"/>
        <c:axPos val="b"/>
        <c:numFmt formatCode="General" sourceLinked="1"/>
        <c:majorTickMark val="out"/>
        <c:minorTickMark val="none"/>
        <c:tickLblPos val="nextTo"/>
        <c:crossAx val="1151306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it-IT"/>
              <a:t>Rate of 30-day SSI ED visits by age, FY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166265001835193"/>
          <c:y val="0.12466146592787013"/>
          <c:w val="0.86415089439677562"/>
          <c:h val="0.71723437348109265"/>
        </c:manualLayout>
      </c:layout>
      <c:barChart>
        <c:barDir val="col"/>
        <c:grouping val="clustered"/>
        <c:varyColors val="0"/>
        <c:ser>
          <c:idx val="0"/>
          <c:order val="0"/>
          <c:tx>
            <c:strRef>
              <c:f>'SSI ED'!$D$15</c:f>
              <c:strCache>
                <c:ptCount val="1"/>
                <c:pt idx="0">
                  <c:v>SSI ED visit rate (per 1000 surgeries)</c:v>
                </c:pt>
              </c:strCache>
            </c:strRef>
          </c:tx>
          <c:spPr>
            <a:solidFill>
              <a:schemeClr val="accent1"/>
            </a:solidFill>
            <a:ln>
              <a:noFill/>
            </a:ln>
            <a:effectLst/>
          </c:spPr>
          <c:invertIfNegative val="0"/>
          <c:cat>
            <c:strRef>
              <c:f>'SSI ED'!$A$16:$A$20</c:f>
              <c:strCache>
                <c:ptCount val="5"/>
                <c:pt idx="0">
                  <c:v>0-17 </c:v>
                </c:pt>
                <c:pt idx="1">
                  <c:v>18-44 </c:v>
                </c:pt>
                <c:pt idx="2">
                  <c:v>45-64 </c:v>
                </c:pt>
                <c:pt idx="3">
                  <c:v>65-74 </c:v>
                </c:pt>
                <c:pt idx="4">
                  <c:v>75+ </c:v>
                </c:pt>
              </c:strCache>
              <c:extLst/>
            </c:strRef>
          </c:cat>
          <c:val>
            <c:numRef>
              <c:f>'SSI ED'!$D$16:$D$20</c:f>
              <c:numCache>
                <c:formatCode>0.0</c:formatCode>
                <c:ptCount val="5"/>
                <c:pt idx="0">
                  <c:v>11.484444444444446</c:v>
                </c:pt>
                <c:pt idx="1">
                  <c:v>18.366770274088726</c:v>
                </c:pt>
                <c:pt idx="2">
                  <c:v>17.334177099575289</c:v>
                </c:pt>
                <c:pt idx="3">
                  <c:v>15.595473402984426</c:v>
                </c:pt>
                <c:pt idx="4">
                  <c:v>11.539174902625792</c:v>
                </c:pt>
              </c:numCache>
              <c:extLst/>
            </c:numRef>
          </c:val>
          <c:extLst>
            <c:ext xmlns:c16="http://schemas.microsoft.com/office/drawing/2014/chart" uri="{C3380CC4-5D6E-409C-BE32-E72D297353CC}">
              <c16:uniqueId val="{00000000-8704-4888-9434-2FDEEE7E7EC9}"/>
            </c:ext>
          </c:extLst>
        </c:ser>
        <c:dLbls>
          <c:showLegendKey val="0"/>
          <c:showVal val="0"/>
          <c:showCatName val="0"/>
          <c:showSerName val="0"/>
          <c:showPercent val="0"/>
          <c:showBubbleSize val="0"/>
        </c:dLbls>
        <c:gapWidth val="219"/>
        <c:overlap val="-27"/>
        <c:axId val="910992160"/>
        <c:axId val="910997568"/>
      </c:barChart>
      <c:catAx>
        <c:axId val="910992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US"/>
                  <a:t>Age group (years)</a:t>
                </a:r>
              </a:p>
            </c:rich>
          </c:tx>
          <c:layout>
            <c:manualLayout>
              <c:xMode val="edge"/>
              <c:yMode val="edge"/>
              <c:x val="0.42027386897085195"/>
              <c:y val="0.930529794886750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10997568"/>
        <c:crosses val="autoZero"/>
        <c:auto val="1"/>
        <c:lblAlgn val="ctr"/>
        <c:lblOffset val="100"/>
        <c:noMultiLvlLbl val="0"/>
      </c:catAx>
      <c:valAx>
        <c:axId val="91099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US"/>
                  <a:t>SSI ED visits (per 1,000 surgeries)</a:t>
                </a:r>
              </a:p>
            </c:rich>
          </c:tx>
          <c:layout>
            <c:manualLayout>
              <c:xMode val="edge"/>
              <c:yMode val="edge"/>
              <c:x val="9.8088039596252851E-3"/>
              <c:y val="0.1976658922856575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1099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CA" sz="1200">
                <a:solidFill>
                  <a:schemeClr val="tx1"/>
                </a:solidFill>
                <a:latin typeface="Calibri" panose="020F0502020204030204" pitchFamily="34" charset="0"/>
                <a:cs typeface="Calibri" panose="020F0502020204030204" pitchFamily="34" charset="0"/>
              </a:rPr>
              <a:t>Triaged as high acuity</a:t>
            </a:r>
            <a:r>
              <a:rPr lang="en-CA" sz="1200" baseline="0">
                <a:solidFill>
                  <a:schemeClr val="tx1"/>
                </a:solidFill>
                <a:latin typeface="Calibri" panose="020F0502020204030204" pitchFamily="34" charset="0"/>
                <a:cs typeface="Calibri" panose="020F0502020204030204" pitchFamily="34" charset="0"/>
              </a:rPr>
              <a:t> (</a:t>
            </a:r>
            <a:r>
              <a:rPr lang="en-CA" sz="1200">
                <a:solidFill>
                  <a:schemeClr val="tx1"/>
                </a:solidFill>
                <a:latin typeface="Calibri" panose="020F0502020204030204" pitchFamily="34" charset="0"/>
                <a:cs typeface="Calibri" panose="020F0502020204030204" pitchFamily="34" charset="0"/>
              </a:rPr>
              <a:t>CTAS I-III)</a:t>
            </a:r>
            <a:r>
              <a:rPr lang="en-CA" sz="1200" baseline="0">
                <a:solidFill>
                  <a:schemeClr val="tx1"/>
                </a:solidFill>
                <a:latin typeface="Calibri" panose="020F0502020204030204" pitchFamily="34" charset="0"/>
                <a:cs typeface="Calibri" panose="020F0502020204030204" pitchFamily="34" charset="0"/>
              </a:rPr>
              <a:t> and </a:t>
            </a:r>
            <a:r>
              <a:rPr lang="en-CA" sz="1200">
                <a:solidFill>
                  <a:schemeClr val="tx1"/>
                </a:solidFill>
                <a:latin typeface="Calibri" panose="020F0502020204030204" pitchFamily="34" charset="0"/>
                <a:cs typeface="Calibri" panose="020F0502020204030204" pitchFamily="34" charset="0"/>
              </a:rPr>
              <a:t>discharged</a:t>
            </a:r>
            <a:r>
              <a:rPr lang="en-CA" sz="1200" baseline="0">
                <a:solidFill>
                  <a:schemeClr val="tx1"/>
                </a:solidFill>
                <a:latin typeface="Calibri" panose="020F0502020204030204" pitchFamily="34" charset="0"/>
                <a:cs typeface="Calibri" panose="020F0502020204030204" pitchFamily="34" charset="0"/>
              </a:rPr>
              <a:t> home</a:t>
            </a:r>
            <a:endParaRPr lang="en-CA" sz="1200">
              <a:solidFill>
                <a:schemeClr val="tx1"/>
              </a:solidFill>
              <a:latin typeface="Calibri" panose="020F0502020204030204" pitchFamily="34" charset="0"/>
              <a:cs typeface="Calibri" panose="020F0502020204030204" pitchFamily="34" charset="0"/>
            </a:endParaRPr>
          </a:p>
        </c:rich>
      </c:tx>
      <c:layout>
        <c:manualLayout>
          <c:xMode val="edge"/>
          <c:yMode val="edge"/>
          <c:x val="0.10899905033238368"/>
          <c:y val="1.353001846089842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0892378917378917"/>
          <c:y val="0.21216763548044498"/>
          <c:w val="0.8065644586894587"/>
          <c:h val="0.6497487166158018"/>
        </c:manualLayout>
      </c:layout>
      <c:doughnutChart>
        <c:varyColors val="1"/>
        <c:ser>
          <c:idx val="0"/>
          <c:order val="0"/>
          <c:tx>
            <c:strRef>
              <c:f>'Num- NACRS'!$A$13</c:f>
              <c:strCache>
                <c:ptCount val="1"/>
                <c:pt idx="0">
                  <c:v>CTAS I-III (discharged)</c:v>
                </c:pt>
              </c:strCache>
            </c:strRef>
          </c:tx>
          <c:spPr>
            <a:solidFill>
              <a:srgbClr val="00B2E3"/>
            </a:solidFill>
          </c:spPr>
          <c:dPt>
            <c:idx val="0"/>
            <c:bubble3D val="0"/>
            <c:spPr>
              <a:solidFill>
                <a:srgbClr val="00B2E3"/>
              </a:solidFill>
              <a:ln w="19050">
                <a:solidFill>
                  <a:schemeClr val="lt1"/>
                </a:solidFill>
              </a:ln>
              <a:effectLst/>
            </c:spPr>
            <c:extLst>
              <c:ext xmlns:c16="http://schemas.microsoft.com/office/drawing/2014/chart" uri="{C3380CC4-5D6E-409C-BE32-E72D297353CC}">
                <c16:uniqueId val="{00000001-8DDF-4C07-B2B1-6B47459DD24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8DDF-4C07-B2B1-6B47459DD243}"/>
              </c:ext>
            </c:extLst>
          </c:dPt>
          <c:dLbls>
            <c:dLbl>
              <c:idx val="0"/>
              <c:layout>
                <c:manualLayout>
                  <c:x val="-0.15679012345679014"/>
                  <c:y val="-0.2164792553237591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DF-4C07-B2B1-6B47459DD243}"/>
                </c:ext>
              </c:extLst>
            </c:dLbl>
            <c:dLbl>
              <c:idx val="1"/>
              <c:delete val="1"/>
              <c:extLst>
                <c:ext xmlns:c15="http://schemas.microsoft.com/office/drawing/2012/chart" uri="{CE6537A1-D6FC-4f65-9D91-7224C49458BB}"/>
                <c:ext xmlns:c16="http://schemas.microsoft.com/office/drawing/2014/chart" uri="{C3380CC4-5D6E-409C-BE32-E72D297353CC}">
                  <c16:uniqueId val="{00000003-8DDF-4C07-B2B1-6B47459DD24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'Num- NACRS'!$C$13:$D$13</c:f>
              <c:numCache>
                <c:formatCode>0%</c:formatCode>
                <c:ptCount val="2"/>
                <c:pt idx="0">
                  <c:v>0.50874239088201012</c:v>
                </c:pt>
                <c:pt idx="1">
                  <c:v>0.49125760911798988</c:v>
                </c:pt>
              </c:numCache>
            </c:numRef>
          </c:val>
          <c:extLst>
            <c:ext xmlns:c16="http://schemas.microsoft.com/office/drawing/2014/chart" uri="{C3380CC4-5D6E-409C-BE32-E72D297353CC}">
              <c16:uniqueId val="{00000004-8DDF-4C07-B2B1-6B47459DD24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200">
                <a:solidFill>
                  <a:schemeClr val="tx1"/>
                </a:solidFill>
                <a:latin typeface="Calibri" panose="020F0502020204030204" pitchFamily="34" charset="0"/>
                <a:cs typeface="Calibri" panose="020F0502020204030204" pitchFamily="34" charset="0"/>
              </a:rPr>
              <a:t>Admitted to hospital</a:t>
            </a:r>
          </a:p>
        </c:rich>
      </c:tx>
      <c:layout>
        <c:manualLayout>
          <c:xMode val="edge"/>
          <c:yMode val="edge"/>
          <c:x val="0.14685794013191272"/>
          <c:y val="3.021369720091205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738127853881277E-2"/>
          <c:y val="0.20945943232160141"/>
          <c:w val="0.85622450532724503"/>
          <c:h val="0.64553866562469697"/>
        </c:manualLayout>
      </c:layout>
      <c:doughnutChart>
        <c:varyColors val="1"/>
        <c:ser>
          <c:idx val="0"/>
          <c:order val="0"/>
          <c:tx>
            <c:strRef>
              <c:f>'Num- NACRS'!$A$15</c:f>
              <c:strCache>
                <c:ptCount val="1"/>
                <c:pt idx="0">
                  <c:v>Admitted (all CTAS levels)</c:v>
                </c:pt>
              </c:strCache>
            </c:strRef>
          </c:tx>
          <c:dPt>
            <c:idx val="0"/>
            <c:bubble3D val="0"/>
            <c:spPr>
              <a:solidFill>
                <a:srgbClr val="00B2E3"/>
              </a:solidFill>
              <a:ln w="19050">
                <a:solidFill>
                  <a:schemeClr val="lt1"/>
                </a:solidFill>
              </a:ln>
              <a:effectLst/>
            </c:spPr>
            <c:extLst>
              <c:ext xmlns:c16="http://schemas.microsoft.com/office/drawing/2014/chart" uri="{C3380CC4-5D6E-409C-BE32-E72D297353CC}">
                <c16:uniqueId val="{00000001-0310-41D8-8DD5-B58C05762DC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310-41D8-8DD5-B58C05762DC0}"/>
              </c:ext>
            </c:extLst>
          </c:dPt>
          <c:dLbls>
            <c:dLbl>
              <c:idx val="1"/>
              <c:delete val="1"/>
              <c:extLst>
                <c:ext xmlns:c15="http://schemas.microsoft.com/office/drawing/2012/chart" uri="{CE6537A1-D6FC-4f65-9D91-7224C49458BB}"/>
                <c:ext xmlns:c16="http://schemas.microsoft.com/office/drawing/2014/chart" uri="{C3380CC4-5D6E-409C-BE32-E72D297353CC}">
                  <c16:uniqueId val="{00000003-0310-41D8-8DD5-B58C05762D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('Num- NACRS'!$C$15,'Num- NACRS'!$D$15)</c:f>
              <c:numCache>
                <c:formatCode>0%</c:formatCode>
                <c:ptCount val="2"/>
                <c:pt idx="0">
                  <c:v>0.19945602901178605</c:v>
                </c:pt>
                <c:pt idx="1">
                  <c:v>0.80054397098821395</c:v>
                </c:pt>
              </c:numCache>
            </c:numRef>
          </c:val>
          <c:extLst>
            <c:ext xmlns:c16="http://schemas.microsoft.com/office/drawing/2014/chart" uri="{C3380CC4-5D6E-409C-BE32-E72D297353CC}">
              <c16:uniqueId val="{00000004-0310-41D8-8DD5-B58C05762DC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CA" sz="1200">
                <a:solidFill>
                  <a:schemeClr val="tx1"/>
                </a:solidFill>
                <a:latin typeface="Calibri" panose="020F0502020204030204" pitchFamily="34" charset="0"/>
                <a:cs typeface="Calibri" panose="020F0502020204030204" pitchFamily="34" charset="0"/>
              </a:rPr>
              <a:t>Triaged as low acuity (CTAS IV-V)</a:t>
            </a:r>
            <a:r>
              <a:rPr lang="en-CA" sz="1200" baseline="0">
                <a:solidFill>
                  <a:schemeClr val="tx1"/>
                </a:solidFill>
                <a:latin typeface="Calibri" panose="020F0502020204030204" pitchFamily="34" charset="0"/>
                <a:cs typeface="Calibri" panose="020F0502020204030204" pitchFamily="34" charset="0"/>
              </a:rPr>
              <a:t> and </a:t>
            </a:r>
            <a:r>
              <a:rPr lang="en-CA" sz="1200">
                <a:solidFill>
                  <a:schemeClr val="tx1"/>
                </a:solidFill>
                <a:latin typeface="Calibri" panose="020F0502020204030204" pitchFamily="34" charset="0"/>
                <a:cs typeface="Calibri" panose="020F0502020204030204" pitchFamily="34" charset="0"/>
              </a:rPr>
              <a:t>discharged</a:t>
            </a:r>
            <a:r>
              <a:rPr lang="en-CA" sz="1200" baseline="0">
                <a:solidFill>
                  <a:schemeClr val="tx1"/>
                </a:solidFill>
                <a:latin typeface="Calibri" panose="020F0502020204030204" pitchFamily="34" charset="0"/>
                <a:cs typeface="Calibri" panose="020F0502020204030204" pitchFamily="34" charset="0"/>
              </a:rPr>
              <a:t> home</a:t>
            </a:r>
            <a:endParaRPr lang="en-CA" sz="1200">
              <a:solidFill>
                <a:schemeClr val="tx1"/>
              </a:solidFill>
              <a:latin typeface="Calibri" panose="020F0502020204030204" pitchFamily="34" charset="0"/>
              <a:cs typeface="Calibri" panose="020F0502020204030204" pitchFamily="34" charset="0"/>
            </a:endParaRPr>
          </a:p>
        </c:rich>
      </c:tx>
      <c:layout>
        <c:manualLayout>
          <c:xMode val="edge"/>
          <c:yMode val="edge"/>
          <c:x val="0.17958499525166194"/>
          <c:y val="7.5785021537714832E-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6763057929724594E-2"/>
          <c:y val="0.23178221340105215"/>
          <c:w val="0.83203086419753092"/>
          <c:h val="0.607478657294655"/>
        </c:manualLayout>
      </c:layout>
      <c:doughnutChart>
        <c:varyColors val="1"/>
        <c:ser>
          <c:idx val="0"/>
          <c:order val="0"/>
          <c:tx>
            <c:strRef>
              <c:f>'Num- NACRS'!$A$14</c:f>
              <c:strCache>
                <c:ptCount val="1"/>
                <c:pt idx="0">
                  <c:v>CTAS IV-V (discharged)</c:v>
                </c:pt>
              </c:strCache>
            </c:strRef>
          </c:tx>
          <c:spPr>
            <a:solidFill>
              <a:srgbClr val="00B2E3"/>
            </a:solidFill>
          </c:spPr>
          <c:dPt>
            <c:idx val="0"/>
            <c:bubble3D val="0"/>
            <c:spPr>
              <a:solidFill>
                <a:srgbClr val="00B2E3"/>
              </a:solidFill>
              <a:ln w="19050">
                <a:solidFill>
                  <a:schemeClr val="lt1"/>
                </a:solidFill>
              </a:ln>
              <a:effectLst/>
            </c:spPr>
            <c:extLst>
              <c:ext xmlns:c16="http://schemas.microsoft.com/office/drawing/2014/chart" uri="{C3380CC4-5D6E-409C-BE32-E72D297353CC}">
                <c16:uniqueId val="{00000001-F3B0-47A0-8736-241BB692D8F6}"/>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3B0-47A0-8736-241BB692D8F6}"/>
              </c:ext>
            </c:extLst>
          </c:dPt>
          <c:dLbls>
            <c:dLbl>
              <c:idx val="0"/>
              <c:layout>
                <c:manualLayout>
                  <c:x val="-9.2028360314581198E-2"/>
                  <c:y val="-5.7839988212759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0-47A0-8736-241BB692D8F6}"/>
                </c:ext>
              </c:extLst>
            </c:dLbl>
            <c:dLbl>
              <c:idx val="1"/>
              <c:delete val="1"/>
              <c:extLst>
                <c:ext xmlns:c15="http://schemas.microsoft.com/office/drawing/2012/chart" uri="{CE6537A1-D6FC-4f65-9D91-7224C49458BB}"/>
                <c:ext xmlns:c16="http://schemas.microsoft.com/office/drawing/2014/chart" uri="{C3380CC4-5D6E-409C-BE32-E72D297353CC}">
                  <c16:uniqueId val="{00000003-F3B0-47A0-8736-241BB692D8F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'Num- NACRS'!$C$14:$D$14</c:f>
              <c:numCache>
                <c:formatCode>0%</c:formatCode>
                <c:ptCount val="2"/>
                <c:pt idx="0">
                  <c:v>0.29180158010620388</c:v>
                </c:pt>
                <c:pt idx="1">
                  <c:v>0.70819841989379606</c:v>
                </c:pt>
              </c:numCache>
            </c:numRef>
          </c:val>
          <c:extLst>
            <c:ext xmlns:c16="http://schemas.microsoft.com/office/drawing/2014/chart" uri="{C3380CC4-5D6E-409C-BE32-E72D297353CC}">
              <c16:uniqueId val="{00000004-F3B0-47A0-8736-241BB692D8F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8185628055261"/>
          <c:y val="4.3724048388248601E-2"/>
          <c:w val="0.87445670476757231"/>
          <c:h val="0.85582710573019816"/>
        </c:manualLayout>
      </c:layout>
      <c:barChart>
        <c:barDir val="col"/>
        <c:grouping val="clustered"/>
        <c:varyColors val="0"/>
        <c:ser>
          <c:idx val="0"/>
          <c:order val="0"/>
          <c:tx>
            <c:strRef>
              <c:f>'OH Region'!$H$6</c:f>
              <c:strCache>
                <c:ptCount val="1"/>
                <c:pt idx="0">
                  <c:v>Digestive and Abdominal </c:v>
                </c:pt>
              </c:strCache>
            </c:strRef>
          </c:tx>
          <c:spPr>
            <a:solidFill>
              <a:srgbClr val="00B2E3"/>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2-519C-4D5F-8F17-17DC7072C6E3}"/>
              </c:ext>
            </c:extLst>
          </c:dPt>
          <c:cat>
            <c:strRef>
              <c:f>'OH Region'!$I$4:$O$4</c:f>
              <c:strCache>
                <c:ptCount val="7"/>
                <c:pt idx="0">
                  <c:v>Overall</c:v>
                </c:pt>
                <c:pt idx="1">
                  <c:v>Central </c:v>
                </c:pt>
                <c:pt idx="2">
                  <c:v>East </c:v>
                </c:pt>
                <c:pt idx="3">
                  <c:v>North East</c:v>
                </c:pt>
                <c:pt idx="4">
                  <c:v>North West</c:v>
                </c:pt>
                <c:pt idx="5">
                  <c:v>Toronto </c:v>
                </c:pt>
                <c:pt idx="6">
                  <c:v>West </c:v>
                </c:pt>
              </c:strCache>
            </c:strRef>
          </c:cat>
          <c:val>
            <c:numRef>
              <c:f>'OH Region'!$I$6:$O$6</c:f>
              <c:numCache>
                <c:formatCode>0.0</c:formatCode>
                <c:ptCount val="7"/>
                <c:pt idx="0">
                  <c:v>38.564199521770554</c:v>
                </c:pt>
                <c:pt idx="1">
                  <c:v>34.601365573181376</c:v>
                </c:pt>
                <c:pt idx="2">
                  <c:v>35.435250692094741</c:v>
                </c:pt>
                <c:pt idx="3">
                  <c:v>40.199611865816472</c:v>
                </c:pt>
                <c:pt idx="4">
                  <c:v>46.948356807511736</c:v>
                </c:pt>
                <c:pt idx="5">
                  <c:v>45.602605863192181</c:v>
                </c:pt>
                <c:pt idx="6">
                  <c:v>40.612151667428051</c:v>
                </c:pt>
              </c:numCache>
            </c:numRef>
          </c:val>
          <c:extLst>
            <c:ext xmlns:c16="http://schemas.microsoft.com/office/drawing/2014/chart" uri="{C3380CC4-5D6E-409C-BE32-E72D297353CC}">
              <c16:uniqueId val="{00000000-519C-4D5F-8F17-17DC7072C6E3}"/>
            </c:ext>
          </c:extLst>
        </c:ser>
        <c:dLbls>
          <c:showLegendKey val="0"/>
          <c:showVal val="0"/>
          <c:showCatName val="0"/>
          <c:showSerName val="0"/>
          <c:showPercent val="0"/>
          <c:showBubbleSize val="0"/>
        </c:dLbls>
        <c:gapWidth val="219"/>
        <c:overlap val="-27"/>
        <c:axId val="181443711"/>
        <c:axId val="181439135"/>
      </c:barChart>
      <c:catAx>
        <c:axId val="18144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1439135"/>
        <c:crosses val="autoZero"/>
        <c:auto val="1"/>
        <c:lblAlgn val="ctr"/>
        <c:lblOffset val="100"/>
        <c:noMultiLvlLbl val="0"/>
      </c:catAx>
      <c:valAx>
        <c:axId val="1814391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CA">
                    <a:solidFill>
                      <a:schemeClr val="tx1"/>
                    </a:solidFill>
                  </a:rPr>
                  <a:t>All SSI Visits (per 1,000 surgeries) </a:t>
                </a:r>
              </a:p>
            </c:rich>
          </c:tx>
          <c:layout>
            <c:manualLayout>
              <c:xMode val="edge"/>
              <c:yMode val="edge"/>
              <c:x val="1.4368418574065633E-2"/>
              <c:y val="0.1268429629629629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144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269670" y="932"/>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a:solidFill>
              <a:schemeClr val="tx1"/>
            </a:solidFill>
            <a:latin typeface="Calibri" panose="020F0502020204030204" pitchFamily="34" charset="0"/>
            <a:cs typeface="Calibri" panose="020F0502020204030204" pitchFamily="34" charset="0"/>
          </a:endParaRPr>
        </a:p>
      </dsp:txBody>
      <dsp:txXfrm>
        <a:off x="269670" y="932"/>
        <a:ext cx="2614277" cy="1568566"/>
      </dsp:txXfrm>
    </dsp:sp>
    <dsp:sp modelId="{3CAAF4E5-77DB-4A44-960A-16E8C59147EF}">
      <dsp:nvSpPr>
        <dsp:cNvPr id="0" name=""/>
        <dsp:cNvSpPr/>
      </dsp:nvSpPr>
      <dsp:spPr>
        <a:xfrm>
          <a:off x="3163075" y="26233"/>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 </a:t>
          </a:r>
          <a:endParaRPr lang="en-US" sz="1800" b="1" kern="1200">
            <a:solidFill>
              <a:schemeClr val="tx1"/>
            </a:solidFill>
            <a:latin typeface="Calibri" panose="020F0502020204030204" pitchFamily="34" charset="0"/>
            <a:cs typeface="Calibri" panose="020F0502020204030204" pitchFamily="34" charset="0"/>
          </a:endParaRPr>
        </a:p>
      </dsp:txBody>
      <dsp:txXfrm>
        <a:off x="3163075" y="26233"/>
        <a:ext cx="2614277" cy="1568566"/>
      </dsp:txXfrm>
    </dsp:sp>
    <dsp:sp modelId="{52569B33-71BD-4ED9-94A4-6B7602EBB6EF}">
      <dsp:nvSpPr>
        <dsp:cNvPr id="0" name=""/>
        <dsp:cNvSpPr/>
      </dsp:nvSpPr>
      <dsp:spPr>
        <a:xfrm>
          <a:off x="269670"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269670" y="1830926"/>
        <a:ext cx="2614277" cy="1568566"/>
      </dsp:txXfrm>
    </dsp:sp>
    <dsp:sp modelId="{1D491102-124B-463F-8464-FEFE997FF070}">
      <dsp:nvSpPr>
        <dsp:cNvPr id="0" name=""/>
        <dsp:cNvSpPr/>
      </dsp:nvSpPr>
      <dsp:spPr>
        <a:xfrm>
          <a:off x="3145376" y="1830926"/>
          <a:ext cx="2614277" cy="1568566"/>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3145376" y="1830926"/>
        <a:ext cx="2614277" cy="1568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0.92365</cdr:y>
    </cdr:from>
    <cdr:to>
      <cdr:x>0.59166</cdr:x>
      <cdr:y>0.98786</cdr:y>
    </cdr:to>
    <cdr:sp macro="" textlink="">
      <cdr:nvSpPr>
        <cdr:cNvPr id="2" name="TextBox 1">
          <a:extLst xmlns:a="http://schemas.openxmlformats.org/drawingml/2006/main">
            <a:ext uri="{FF2B5EF4-FFF2-40B4-BE49-F238E27FC236}">
              <a16:creationId xmlns:a16="http://schemas.microsoft.com/office/drawing/2014/main" id="{4D742981-E154-47F0-AC83-4F8F9744A881}"/>
            </a:ext>
          </a:extLst>
        </cdr:cNvPr>
        <cdr:cNvSpPr txBox="1"/>
      </cdr:nvSpPr>
      <cdr:spPr>
        <a:xfrm xmlns:a="http://schemas.openxmlformats.org/drawingml/2006/main">
          <a:off x="0" y="2782671"/>
          <a:ext cx="3890356" cy="193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solidFill>
                <a:schemeClr val="tx1"/>
              </a:solidFill>
              <a:latin typeface="Calibri" panose="020F0502020204030204" pitchFamily="34" charset="0"/>
              <a:cs typeface="Calibri" panose="020F0502020204030204" pitchFamily="34" charset="0"/>
            </a:rPr>
            <a:t>Note: Vertical axis starts at 10 ED visits per 1,000 surgeries.</a:t>
          </a:r>
          <a:endParaRPr lang="en-CA" sz="1000"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0.2638</cdr:x>
      <cdr:y>0.4433</cdr:y>
    </cdr:from>
    <cdr:to>
      <cdr:x>0.81151</cdr:x>
      <cdr:y>0.59307</cdr:y>
    </cdr:to>
    <cdr:sp macro="" textlink="">
      <cdr:nvSpPr>
        <cdr:cNvPr id="2" name="TextBox 1">
          <a:extLst xmlns:a="http://schemas.openxmlformats.org/drawingml/2006/main">
            <a:ext uri="{FF2B5EF4-FFF2-40B4-BE49-F238E27FC236}">
              <a16:creationId xmlns:a16="http://schemas.microsoft.com/office/drawing/2014/main" id="{45D4E536-D136-404B-A1C3-534BB510BA69}"/>
            </a:ext>
          </a:extLst>
        </cdr:cNvPr>
        <cdr:cNvSpPr txBox="1"/>
      </cdr:nvSpPr>
      <cdr:spPr>
        <a:xfrm xmlns:a="http://schemas.openxmlformats.org/drawingml/2006/main">
          <a:off x="664777" y="1276711"/>
          <a:ext cx="1380227" cy="4313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0.28494</cdr:x>
      <cdr:y>0.3942</cdr:y>
    </cdr:from>
    <cdr:to>
      <cdr:x>0.79157</cdr:x>
      <cdr:y>0.67875</cdr:y>
    </cdr:to>
    <cdr:sp macro="" textlink="">
      <cdr:nvSpPr>
        <cdr:cNvPr id="3" name="TextBox 2">
          <a:extLst xmlns:a="http://schemas.openxmlformats.org/drawingml/2006/main">
            <a:ext uri="{FF2B5EF4-FFF2-40B4-BE49-F238E27FC236}">
              <a16:creationId xmlns:a16="http://schemas.microsoft.com/office/drawing/2014/main" id="{EB7B1617-0B61-47B3-B60B-8BF206D36A40}"/>
            </a:ext>
          </a:extLst>
        </cdr:cNvPr>
        <cdr:cNvSpPr txBox="1"/>
      </cdr:nvSpPr>
      <cdr:spPr>
        <a:xfrm xmlns:a="http://schemas.openxmlformats.org/drawingml/2006/main">
          <a:off x="600076" y="1137059"/>
          <a:ext cx="1066963" cy="82077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dirty="0">
              <a:solidFill>
                <a:schemeClr val="tx1"/>
              </a:solidFill>
              <a:latin typeface="Calibri" panose="020F0502020204030204" pitchFamily="34" charset="0"/>
              <a:cs typeface="Calibri" panose="020F0502020204030204" pitchFamily="34" charset="0"/>
            </a:rPr>
            <a:t>Resuscitation, emergent, or urgent</a:t>
          </a:r>
          <a:endParaRPr lang="en-CA" sz="1000"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0.20444</cdr:x>
      <cdr:y>0.4589</cdr:y>
    </cdr:from>
    <cdr:to>
      <cdr:x>0.82842</cdr:x>
      <cdr:y>0.58301</cdr:y>
    </cdr:to>
    <cdr:sp macro="" textlink="">
      <cdr:nvSpPr>
        <cdr:cNvPr id="2" name="TextBox 1">
          <a:extLst xmlns:a="http://schemas.openxmlformats.org/drawingml/2006/main">
            <a:ext uri="{FF2B5EF4-FFF2-40B4-BE49-F238E27FC236}">
              <a16:creationId xmlns:a16="http://schemas.microsoft.com/office/drawing/2014/main" id="{656BF410-2AD8-43DB-B62A-12C59EF312D5}"/>
            </a:ext>
          </a:extLst>
        </cdr:cNvPr>
        <cdr:cNvSpPr txBox="1"/>
      </cdr:nvSpPr>
      <cdr:spPr>
        <a:xfrm xmlns:a="http://schemas.openxmlformats.org/drawingml/2006/main">
          <a:off x="402950" y="1280826"/>
          <a:ext cx="1229864" cy="34639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dirty="0">
              <a:solidFill>
                <a:schemeClr val="tx1"/>
              </a:solidFill>
              <a:latin typeface="Calibri" panose="020F0502020204030204" pitchFamily="34" charset="0"/>
              <a:cs typeface="Calibri" panose="020F0502020204030204" pitchFamily="34" charset="0"/>
            </a:rPr>
            <a:t>All </a:t>
          </a:r>
          <a:r>
            <a:rPr lang="en-US" sz="1000" u="none" dirty="0">
              <a:solidFill>
                <a:schemeClr val="tx1"/>
              </a:solidFill>
              <a:latin typeface="Calibri" panose="020F0502020204030204" pitchFamily="34" charset="0"/>
              <a:cs typeface="Calibri" panose="020F0502020204030204" pitchFamily="34" charset="0"/>
            </a:rPr>
            <a:t>CTAS </a:t>
          </a:r>
          <a:r>
            <a:rPr lang="en-US" sz="1000" dirty="0">
              <a:solidFill>
                <a:schemeClr val="tx1"/>
              </a:solidFill>
              <a:latin typeface="Calibri" panose="020F0502020204030204" pitchFamily="34" charset="0"/>
              <a:cs typeface="Calibri" panose="020F0502020204030204" pitchFamily="34" charset="0"/>
            </a:rPr>
            <a:t>levels</a:t>
          </a:r>
          <a:endParaRPr lang="en-CA" sz="1000"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0.24911</cdr:x>
      <cdr:y>0.42413</cdr:y>
    </cdr:from>
    <cdr:to>
      <cdr:x>0.71434</cdr:x>
      <cdr:y>0.62545</cdr:y>
    </cdr:to>
    <cdr:sp macro="" textlink="">
      <cdr:nvSpPr>
        <cdr:cNvPr id="2" name="TextBox 1">
          <a:extLst xmlns:a="http://schemas.openxmlformats.org/drawingml/2006/main">
            <a:ext uri="{FF2B5EF4-FFF2-40B4-BE49-F238E27FC236}">
              <a16:creationId xmlns:a16="http://schemas.microsoft.com/office/drawing/2014/main" id="{BA253DF9-1CF8-41D7-8C7C-E5FF8E173DC0}"/>
            </a:ext>
          </a:extLst>
        </cdr:cNvPr>
        <cdr:cNvSpPr txBox="1"/>
      </cdr:nvSpPr>
      <cdr:spPr>
        <a:xfrm xmlns:a="http://schemas.openxmlformats.org/drawingml/2006/main">
          <a:off x="550038" y="1183769"/>
          <a:ext cx="1027227" cy="56190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CA" sz="1000" dirty="0">
              <a:solidFill>
                <a:schemeClr val="tx1"/>
              </a:solidFill>
              <a:latin typeface="Calibri" panose="020F0502020204030204" pitchFamily="34" charset="0"/>
              <a:cs typeface="Calibri" panose="020F0502020204030204" pitchFamily="34" charset="0"/>
            </a:rPr>
            <a:t>Less urgent or </a:t>
          </a:r>
        </a:p>
        <a:p xmlns:a="http://schemas.openxmlformats.org/drawingml/2006/main">
          <a:pPr algn="ctr"/>
          <a:r>
            <a:rPr lang="en-CA" sz="1000" dirty="0">
              <a:solidFill>
                <a:schemeClr val="tx1"/>
              </a:solidFill>
              <a:latin typeface="Calibri" panose="020F0502020204030204" pitchFamily="34" charset="0"/>
              <a:cs typeface="Calibri" panose="020F0502020204030204" pitchFamily="34" charset="0"/>
            </a:rPr>
            <a:t>nonurgent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2023-02-27</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dirty="0">
                <a:solidFill>
                  <a:schemeClr val="tx1"/>
                </a:solidFill>
                <a:effectLst/>
                <a:latin typeface="Calibri" panose="020F0502020204030204" pitchFamily="34" charset="0"/>
                <a:cs typeface="Calibri" panose="020F0502020204030204" pitchFamily="34" charset="0"/>
              </a:rPr>
              <a:t>If you have any questions about the content of this presentation, please contact us at </a:t>
            </a:r>
            <a:r>
              <a:rPr lang="en-US" sz="1400" b="0" i="0" u="sng" strike="noStrike" kern="1200" dirty="0">
                <a:solidFill>
                  <a:schemeClr val="tx1"/>
                </a:solidFill>
                <a:effectLst/>
                <a:latin typeface="Calibri" panose="020F0502020204030204" pitchFamily="34" charset="0"/>
                <a:cs typeface="Calibri" panose="020F0502020204030204" pitchFamily="34" charset="0"/>
                <a:hlinkClick r:id="rId3"/>
              </a:rPr>
              <a:t>QualityStandards@OntarioHealth.ca</a:t>
            </a:r>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cs typeface="Calibri" panose="020F0502020204030204" pitchFamily="34" charset="0"/>
              </a:rPr>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As well, we are working on compiling resources and tools, for both clinicians and patients and families.</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The focus is on implementation/adoption stories and how organizations are using quality standards in practice to inform care.</a:t>
            </a:r>
          </a:p>
          <a:p>
            <a:r>
              <a:rPr lang="en-US">
                <a:latin typeface="Calibri" panose="020F0502020204030204" pitchFamily="34" charset="0"/>
                <a:cs typeface="Calibri" panose="020F0502020204030204" pitchFamily="34" charset="0"/>
              </a:rPr>
              <a:t> </a:t>
            </a:r>
          </a:p>
          <a:p>
            <a:r>
              <a:rPr lang="en-US">
                <a:latin typeface="Calibri" panose="020F0502020204030204" pitchFamily="34" charset="0"/>
                <a:cs typeface="Calibri" panose="020F0502020204030204" pitchFamily="34" charset="0"/>
              </a:rPr>
              <a:t>We’d love to hear from you if you are interested in contributing to a post or article.</a:t>
            </a:r>
          </a:p>
          <a:p>
            <a:endParaRPr lang="en-CA">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u="none">
                <a:latin typeface="+mn-lt"/>
                <a:ea typeface="MS PGothic"/>
                <a:cs typeface="Arial"/>
              </a:rPr>
              <a:t>By FY 2020 Q2, the surgical volume had resumed to 95% of that of FY 2019 Q2. </a:t>
            </a:r>
            <a:r>
              <a:rPr lang="en-US" sz="1200" u="none">
                <a:latin typeface="+mn-lt"/>
                <a:ea typeface="MS PGothic"/>
                <a:cs typeface="Arial"/>
              </a:rPr>
              <a:t>The </a:t>
            </a:r>
            <a:r>
              <a:rPr lang="en-US" u="none">
                <a:latin typeface="+mn-lt"/>
                <a:ea typeface="MS PGothic"/>
                <a:cs typeface="Arial"/>
              </a:rPr>
              <a:t>quarterly SSI rates in Q2</a:t>
            </a:r>
            <a:r>
              <a:rPr lang="en-US" sz="1200" u="none">
                <a:latin typeface="+mn-lt"/>
                <a:ea typeface="MS PGothic"/>
                <a:cs typeface="Arial"/>
              </a:rPr>
              <a:t>−</a:t>
            </a:r>
            <a:r>
              <a:rPr lang="en-US" u="none">
                <a:latin typeface="+mn-lt"/>
                <a:ea typeface="MS PGothic"/>
                <a:cs typeface="Arial"/>
              </a:rPr>
              <a:t>Q4 of FY 2020 were between</a:t>
            </a:r>
            <a:r>
              <a:rPr lang="en-US" sz="1200" u="none">
                <a:latin typeface="+mn-lt"/>
                <a:ea typeface="MS PGothic"/>
                <a:cs typeface="Arial"/>
              </a:rPr>
              <a:t> 4.7 and 5.5 </a:t>
            </a:r>
            <a:r>
              <a:rPr lang="en-US" u="none">
                <a:latin typeface="+mn-lt"/>
                <a:ea typeface="MS PGothic"/>
                <a:cs typeface="Arial"/>
              </a:rPr>
              <a:t>hospitalizations </a:t>
            </a:r>
            <a:r>
              <a:rPr lang="en-US" sz="1200" u="none">
                <a:latin typeface="+mn-lt"/>
                <a:ea typeface="MS PGothic"/>
                <a:cs typeface="Arial"/>
              </a:rPr>
              <a:t>per 1,000 surgeries</a:t>
            </a:r>
            <a:r>
              <a:rPr lang="en-US" sz="1200" u="none">
                <a:latin typeface="Arial"/>
                <a:ea typeface="MS PGothic"/>
                <a:cs typeface="Arial"/>
              </a:rPr>
              <a:t>.</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38004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u="none" dirty="0"/>
              <a:t>Admitted cases include patients who were admitted to the reporting facility and do not include patients who were transferred to another facility. CTAS level I–III (discharged) cases include patients with a triage level of resuscitation, emergent or urgent, and a visit disposition of discharged home. CTAS level IV–V (discharged) cases include patients with a triage level of less urgent or nonurgent and a visit disposition of discharged home. All data shown exclude patients who were transferred to another facility, who died, or whose triage level was unknown. </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1724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93788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Abdominal surgeries are generally considered to be “contaminated” surgeries, i.e., a</a:t>
            </a:r>
            <a:r>
              <a:rPr lang="en-US"/>
              <a:t> procedure that involves open, fresh, or accidental wounds, along with breaks in sterile technique or spillage from the gastrointestinal tract during surgery. It can also include procedures where acute, </a:t>
            </a:r>
            <a:r>
              <a:rPr lang="en-US" err="1"/>
              <a:t>nonpurulent</a:t>
            </a:r>
            <a:r>
              <a:rPr lang="en-US"/>
              <a:t> inflammation is encountered (e.g., necrotic tissue without evidence of purulent drainage). </a:t>
            </a:r>
          </a:p>
          <a:p>
            <a:endParaRPr lang="en-US"/>
          </a:p>
          <a:p>
            <a:r>
              <a:rPr lang="en-US"/>
              <a:t>Abdominal-cavity surgeries include those o</a:t>
            </a:r>
            <a:r>
              <a:rPr lang="en-US" b="0" i="0">
                <a:solidFill>
                  <a:srgbClr val="000000"/>
                </a:solidFill>
                <a:effectLst/>
                <a:latin typeface="Libre Franklin" pitchFamily="2" charset="0"/>
              </a:rPr>
              <a:t>n the digestive and hepatobiliary tracts and other sites within the abdominal cavity not elsewhere classified.</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173102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22783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anose="020F0502020204030204" pitchFamily="34" charset="0"/>
                <a:cs typeface="Calibri" panose="020F0502020204030204" pitchFamily="34" charset="0"/>
              </a:rPr>
              <a:t>Scope of This Quality Standard</a:t>
            </a:r>
          </a:p>
          <a:p>
            <a:endParaRPr lang="en-US" sz="1200" kern="1200">
              <a:solidFill>
                <a:schemeClr val="tx1"/>
              </a:solidFill>
              <a:effectLst/>
              <a:highlight>
                <a:srgbClr val="FFFF00"/>
              </a:highlight>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000" kern="1200">
                <a:solidFill>
                  <a:schemeClr val="tx1"/>
                </a:solidFill>
                <a:effectLst/>
                <a:highlight>
                  <a:srgbClr val="FFFF00"/>
                </a:highlight>
                <a:latin typeface="Calibri" pitchFamily="68" charset="0"/>
                <a:ea typeface="MS PGothic" panose="020B0600070205080204" pitchFamily="34" charset="-128"/>
                <a:cs typeface="ＭＳ Ｐゴシック" pitchFamily="68" charset="-128"/>
              </a:rPr>
              <a:t>This quality standard addresses </a:t>
            </a:r>
            <a:r>
              <a:rPr lang="en-CA" sz="1200" b="1">
                <a:effectLst/>
                <a:highlight>
                  <a:srgbClr val="FFFF00"/>
                </a:highlight>
                <a:latin typeface="Raleway Light" pitchFamily="2" charset="0"/>
                <a:ea typeface="Times New Roman" panose="02020603050405020304" pitchFamily="18" charset="0"/>
                <a:cs typeface="Times New Roman" panose="02020603050405020304" pitchFamily="18" charset="0"/>
              </a:rPr>
              <a:t>care for people of all ages who have a surgical procedure that requires an incision (a cut through the skin)</a:t>
            </a:r>
            <a:r>
              <a:rPr lang="en-CA" sz="1200">
                <a:effectLst/>
                <a:highlight>
                  <a:srgbClr val="FFFF00"/>
                </a:highlight>
                <a:latin typeface="Raleway Light" pitchFamily="2" charset="0"/>
                <a:ea typeface="Times New Roman" panose="02020603050405020304" pitchFamily="18" charset="0"/>
                <a:cs typeface="Times New Roman" panose="02020603050405020304" pitchFamily="18" charset="0"/>
              </a:rPr>
              <a:t>. </a:t>
            </a:r>
            <a:r>
              <a:rPr lang="en-CA" sz="1200">
                <a:solidFill>
                  <a:srgbClr val="000000"/>
                </a:solidFill>
                <a:effectLst/>
                <a:highlight>
                  <a:srgbClr val="FFFF00"/>
                </a:highlight>
                <a:latin typeface="Raleway Light" pitchFamily="2" charset="0"/>
                <a:ea typeface="Times New Roman" panose="02020603050405020304" pitchFamily="18" charset="0"/>
                <a:cs typeface="Calibri" panose="020F0502020204030204" pitchFamily="34" charset="0"/>
              </a:rPr>
              <a:t>The standard identifies what can be done to prevent a surgical site infection when a surgery is planned; however, many of the statements also apply to unplanned or emergency surgeries when decisions are made quickly. The standard outlines the best methods for communication among patients, family members, caregivers, and the health care team; it does not address specific treatment modalities. </a:t>
            </a:r>
            <a:r>
              <a:rPr lang="en-CA" sz="1200">
                <a:effectLst/>
                <a:highlight>
                  <a:srgbClr val="FFFF00"/>
                </a:highlight>
                <a:latin typeface="Raleway Light" pitchFamily="2" charset="0"/>
                <a:ea typeface="Times New Roman" panose="02020603050405020304" pitchFamily="18" charset="0"/>
                <a:cs typeface="Times New Roman" panose="02020603050405020304" pitchFamily="18" charset="0"/>
              </a:rPr>
              <a:t>It applies to care for people in all settings where surgical care is provided and surgical wounds are managed, including acute care, primary care, emergency departments, hospital outpatient care, home and community care, rehabilitation, and long-term care. </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0568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57988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05741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17899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81920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5286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Quality standards are a small set of high impact statements that describe optimal care where identified quality gaps exist in Ontario.</a:t>
            </a:r>
            <a:endParaRPr lang="en-US" sz="1200" b="0" i="0"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Voluntary and aspirational in nature</a:t>
            </a:r>
            <a:r>
              <a:rPr lang="en-US" sz="1200" b="0" i="0" kern="1200">
                <a:solidFill>
                  <a:schemeClr val="tx1"/>
                </a:solidFill>
                <a:effectLst/>
                <a:latin typeface="Calibri" panose="020F0502020204030204" pitchFamily="34" charset="0"/>
                <a:cs typeface="Calibri" panose="020F0502020204030204" pitchFamily="34" charset="0"/>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anose="020F0502020204030204" pitchFamily="34" charset="0"/>
                <a:cs typeface="Calibri" panose="020F0502020204030204" pitchFamily="34" charset="0"/>
              </a:rPr>
              <a:t>Designed to “raise the ceiling” with the goal of having the best possible care available to all Ontarians, regardless of where they live in the province.</a:t>
            </a:r>
          </a:p>
          <a:p>
            <a:pPr marL="0" indent="0" rtl="0" fontAlgn="base">
              <a:buFont typeface="Arial" panose="020B0604020202020204" pitchFamily="34" charset="0"/>
              <a:buNone/>
            </a:pPr>
            <a:endParaRPr lang="en-US" sz="1200" b="0" i="0" u="none" strike="noStrike" kern="1200">
              <a:solidFill>
                <a:schemeClr val="tx1"/>
              </a:solidFill>
              <a:effectLst/>
              <a:latin typeface="Calibri" panose="020F0502020204030204" pitchFamily="34" charset="0"/>
              <a:cs typeface="Calibri" panose="020F0502020204030204" pitchFamily="34" charset="0"/>
            </a:endParaRPr>
          </a:p>
          <a:p>
            <a:pPr marL="171450" indent="-171450" rtl="0" fontAlgn="base">
              <a:buFont typeface="Arial" panose="020B0604020202020204" pitchFamily="34" charset="0"/>
              <a:buChar char="•"/>
            </a:pPr>
            <a:r>
              <a:rPr lang="en-US" sz="1200" b="1" kern="1200">
                <a:solidFill>
                  <a:schemeClr val="tx1"/>
                </a:solidFill>
                <a:latin typeface="Calibri" panose="020F0502020204030204" pitchFamily="34" charset="0"/>
                <a:cs typeface="Calibri" panose="020F0502020204030204" pitchFamily="34" charset="0"/>
              </a:rPr>
              <a:t>There are many guidelines, professional standards, and</a:t>
            </a:r>
            <a:r>
              <a:rPr lang="en-US" sz="1200" b="1" kern="1200" baseline="0">
                <a:solidFill>
                  <a:schemeClr val="tx1"/>
                </a:solidFill>
                <a:latin typeface="Calibri" panose="020F0502020204030204" pitchFamily="34" charset="0"/>
                <a:cs typeface="Calibri" panose="020F0502020204030204" pitchFamily="34" charset="0"/>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baseline="0">
                <a:latin typeface="Calibri" panose="020F0502020204030204" pitchFamily="34" charset="0"/>
                <a:cs typeface="Calibri" panose="020F0502020204030204" pitchFamily="34" charset="0"/>
              </a:rPr>
              <a:t>Quality standards outline the what of care that should be delivered but are agnostic on who should be delivering it (unlike other CPGs, BPGs</a:t>
            </a:r>
            <a:r>
              <a:rPr lang="en-US" sz="1200" baseline="0">
                <a:latin typeface="Calibri" panose="020F0502020204030204" pitchFamily="34" charset="0"/>
                <a:cs typeface="Calibri" panose="020F0502020204030204" pitchFamily="34" charset="0"/>
              </a:rPr>
              <a:t>).</a:t>
            </a:r>
            <a:endParaRPr lang="en-US" sz="1200" b="0" kern="1200">
              <a:solidFill>
                <a:schemeClr val="tx1"/>
              </a:solidFill>
              <a:latin typeface="Calibri" panose="020F0502020204030204" pitchFamily="34" charset="0"/>
              <a:cs typeface="Calibri" panose="020F0502020204030204" pitchFamily="34" charset="0"/>
            </a:endParaRPr>
          </a:p>
          <a:p>
            <a:endParaRPr lang="en-CA" sz="1200" b="1">
              <a:latin typeface="Calibri" panose="020F0502020204030204" pitchFamily="34" charset="0"/>
              <a:cs typeface="Calibri" panose="020F0502020204030204" pitchFamily="34" charset="0"/>
            </a:endParaRPr>
          </a:p>
          <a:p>
            <a:r>
              <a:rPr lang="en-CA" sz="1200" b="1">
                <a:latin typeface="Calibri" panose="020F0502020204030204" pitchFamily="34" charset="0"/>
                <a:cs typeface="Calibri" panose="020F0502020204030204" pitchFamily="34" charset="0"/>
              </a:rPr>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Concise: 5 to 15 strong, evidence-based statements focused on high-priority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anose="020F0502020204030204" pitchFamily="34" charset="0"/>
                <a:cs typeface="Calibri" panose="020F0502020204030204" pitchFamily="34" charset="0"/>
              </a:rPr>
              <a:t>Accessible: help clinicians and provider organizations offer the highest-quality care; and patients to know what to discuss with their care providers (</a:t>
            </a:r>
            <a:r>
              <a:rPr lang="en-US" sz="1200" b="0" baseline="0">
                <a:latin typeface="Calibri" panose="020F0502020204030204" pitchFamily="34" charset="0"/>
                <a:cs typeface="Calibri" panose="020F0502020204030204" pitchFamily="34" charset="0"/>
              </a:rPr>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anose="020F0502020204030204" pitchFamily="34" charset="0"/>
                <a:cs typeface="Calibri" panose="020F0502020204030204" pitchFamily="34" charset="0"/>
              </a:rPr>
              <a:t>Implementable</a:t>
            </a:r>
            <a:r>
              <a:rPr lang="en-US" sz="1200" b="0">
                <a:latin typeface="Calibri" panose="020F0502020204030204" pitchFamily="34" charset="0"/>
                <a:cs typeface="Calibri" panose="020F0502020204030204" pitchFamily="34" charset="0"/>
              </a:rPr>
              <a:t>: </a:t>
            </a:r>
            <a:r>
              <a:rPr lang="en-US" sz="1200" kern="1200">
                <a:solidFill>
                  <a:schemeClr val="tx1"/>
                </a:solidFill>
                <a:latin typeface="Calibri" panose="020F0502020204030204" pitchFamily="34" charset="0"/>
                <a:cs typeface="Calibri" panose="020F0502020204030204" pitchFamily="34" charset="0"/>
              </a:rPr>
              <a:t>quality improvement tools and resources support each standard, to fuel adoption.</a:t>
            </a:r>
            <a:endParaRPr lang="en-CA" sz="1200" kern="1200">
              <a:solidFill>
                <a:schemeClr val="tx1"/>
              </a:solidFill>
              <a:latin typeface="Calibri" panose="020F0502020204030204" pitchFamily="34" charset="0"/>
              <a:cs typeface="Calibri" panose="020F0502020204030204" pitchFamily="34" charset="0"/>
            </a:endParaRPr>
          </a:p>
          <a:p>
            <a:pPr defTabSz="457883">
              <a:defRPr/>
            </a:pPr>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Surgical Site Infections Quality Standard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36</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200" b="1" dirty="0">
                <a:latin typeface="Calibri" panose="020F0502020204030204" pitchFamily="34" charset="0"/>
                <a:cs typeface="Calibri" panose="020F0502020204030204" pitchFamily="34" charset="0"/>
              </a:rPr>
              <a:t>Patients, caregivers and the public </a:t>
            </a:r>
            <a:r>
              <a:rPr lang="en-CA" sz="1200" dirty="0">
                <a:latin typeface="Calibri" panose="020F0502020204030204" pitchFamily="34" charset="0"/>
                <a:cs typeface="Calibri" panose="020F0502020204030204" pitchFamily="34" charset="0"/>
              </a:rPr>
              <a:t>can use quality standards to understand what excellent care looks like, what they should expect from their health care providers, and how to discuss the quality of their care.</a:t>
            </a:r>
            <a:endParaRPr lang="en-CA" b="1" dirty="0">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dirty="0">
                <a:latin typeface="Calibri" panose="020F0502020204030204" pitchFamily="34" charset="0"/>
                <a:cs typeface="Calibri" panose="020F0502020204030204" pitchFamily="34" charset="0"/>
              </a:rPr>
              <a:t>Provincial regions and disease agencies </a:t>
            </a:r>
            <a:r>
              <a:rPr lang="en-CA" sz="1200" dirty="0">
                <a:latin typeface="Calibri" panose="020F0502020204030204" pitchFamily="34" charset="0"/>
                <a:cs typeface="Calibri" panose="020F0502020204030204" pitchFamily="34" charset="0"/>
              </a:rPr>
              <a:t>can use quality standards to measure health outcomes, hold health service providers accountable for delivering high-quality care, and inform regional improvement strategies.</a:t>
            </a:r>
            <a:endParaRPr lang="en-CA" sz="1200" b="1" dirty="0">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dirty="0">
                <a:latin typeface="Calibri" panose="020F0502020204030204" pitchFamily="34" charset="0"/>
                <a:cs typeface="Calibri" panose="020F0502020204030204" pitchFamily="34" charset="0"/>
              </a:rPr>
              <a:t>Provider organizations </a:t>
            </a:r>
            <a:r>
              <a:rPr lang="en-CA" sz="1200" dirty="0">
                <a:latin typeface="Calibri" panose="020F0502020204030204" pitchFamily="34" charset="0"/>
                <a:cs typeface="Calibri" panose="020F0502020204030204" pitchFamily="34" charset="0"/>
              </a:rPr>
              <a:t>can use quality standards to measure and audit their quality of care, identify gaps, guide organizational improvement strategies, and inform clinical program investments.</a:t>
            </a:r>
            <a:endParaRPr lang="en-CA" sz="1200" b="1" dirty="0">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dirty="0">
                <a:latin typeface="Calibri" panose="020F0502020204030204" pitchFamily="34" charset="0"/>
                <a:cs typeface="Calibri" panose="020F0502020204030204" pitchFamily="34" charset="0"/>
              </a:rPr>
              <a:t>Health care professionals </a:t>
            </a:r>
            <a:r>
              <a:rPr lang="en-CA" sz="1200" dirty="0">
                <a:latin typeface="Calibri" panose="020F0502020204030204" pitchFamily="34" charset="0"/>
                <a:cs typeface="Calibri" panose="020F0502020204030204" pitchFamily="34" charset="0"/>
              </a:rPr>
              <a:t>can use quality standards to evaluate their practice and identify areas for personal and organizational quality improvement, and can incorporate the evidence-based statements into professional education.</a:t>
            </a:r>
            <a:endParaRPr lang="en-CA" sz="1200" b="1" dirty="0">
              <a:latin typeface="Calibri" panose="020F0502020204030204" pitchFamily="34" charset="0"/>
              <a:cs typeface="Calibri" panose="020F0502020204030204" pitchFamily="34" charset="0"/>
            </a:endParaRPr>
          </a:p>
          <a:p>
            <a:pPr marL="360363" lvl="1" indent="-360363">
              <a:lnSpc>
                <a:spcPct val="95000"/>
              </a:lnSpc>
              <a:spcAft>
                <a:spcPts val="600"/>
              </a:spcAft>
              <a:buClr>
                <a:srgbClr val="00858F"/>
              </a:buClr>
              <a:buFont typeface="Arial" panose="020B0604020202020204" pitchFamily="34" charset="0"/>
              <a:buChar char="•"/>
            </a:pPr>
            <a:r>
              <a:rPr lang="en-CA" sz="1200" b="1" dirty="0">
                <a:latin typeface="Calibri" panose="020F0502020204030204" pitchFamily="34" charset="0"/>
                <a:cs typeface="Calibri" panose="020F0502020204030204" pitchFamily="34" charset="0"/>
              </a:rPr>
              <a:t>Government </a:t>
            </a:r>
            <a:r>
              <a:rPr lang="en-CA" sz="1200" dirty="0">
                <a:latin typeface="Calibri" panose="020F0502020204030204" pitchFamily="34" charset="0"/>
                <a:cs typeface="Calibri" panose="020F0502020204030204" pitchFamily="34" charset="0"/>
              </a:rPr>
              <a:t>can use quality standards to identify provincial priority areas, inform new data collection and reporting initiatives, and design performance indicators and funding incentives.</a:t>
            </a:r>
          </a:p>
          <a:p>
            <a:endParaRPr lang="en-CA"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200">
                <a:latin typeface="Calibri" panose="020F0502020204030204" pitchFamily="34" charset="0"/>
                <a:ea typeface="MS PGothic"/>
                <a:cs typeface="Calibri" panose="020F0502020204030204" pitchFamily="34" charset="0"/>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latin typeface="Calibri" panose="020F0502020204030204" pitchFamily="34" charset="0"/>
                <a:ea typeface="MS PGothic"/>
                <a:cs typeface="Calibri" panose="020F0502020204030204" pitchFamily="34" charset="0"/>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Each quality standard is accompanied by a: </a:t>
            </a:r>
            <a:endParaRPr lang="en-CA" sz="120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Patient conversation guide </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Getting started guide</a:t>
            </a: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Placemat</a:t>
            </a:r>
            <a:endParaRPr lang="en-CA" sz="1200" i="1">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CA" sz="1200" i="1">
                <a:latin typeface="Calibri" panose="020F0502020204030204" pitchFamily="34" charset="0"/>
                <a:ea typeface="MS PGothic"/>
                <a:cs typeface="Calibri" panose="020F0502020204030204" pitchFamily="34" charset="0"/>
              </a:rPr>
              <a:t>Measurement guide</a:t>
            </a:r>
          </a:p>
          <a:p>
            <a:pPr marL="285750" indent="-2857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Quality standards provide the blueprint to enable the health care system in Ontario to work better, facilitate smooth transitions, and ensure patients receive the same high-quality care, regardless of where they reside.</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latin typeface="Calibri" panose="020F0502020204030204" pitchFamily="34" charset="0"/>
                <a:ea typeface="MS PGothic"/>
                <a:cs typeface="Calibri" panose="020F0502020204030204" pitchFamily="34" charset="0"/>
              </a:rPr>
              <a:t>Every quality standard includes a plain language summary for patients,</a:t>
            </a:r>
            <a:r>
              <a:rPr lang="en-CA" b="0" baseline="0">
                <a:latin typeface="Calibri" panose="020F0502020204030204" pitchFamily="34" charset="0"/>
                <a:ea typeface="MS PGothic"/>
                <a:cs typeface="Calibri" panose="020F0502020204030204" pitchFamily="34" charset="0"/>
              </a:rPr>
              <a:t> families, </a:t>
            </a:r>
            <a:r>
              <a:rPr lang="en-CA" b="0">
                <a:latin typeface="Calibri" panose="020F0502020204030204" pitchFamily="34" charset="0"/>
                <a:ea typeface="MS PGothic"/>
                <a:cs typeface="Calibri" panose="020F0502020204030204" pitchFamily="34" charset="0"/>
              </a:rPr>
              <a:t>caregivers and the public called the </a:t>
            </a:r>
            <a:r>
              <a:rPr lang="en-CA" b="1">
                <a:latin typeface="Calibri" panose="020F0502020204030204" pitchFamily="34" charset="0"/>
                <a:ea typeface="MS PGothic"/>
                <a:cs typeface="Calibri" panose="020F0502020204030204" pitchFamily="34" charset="0"/>
              </a:rPr>
              <a:t>patient guide.</a:t>
            </a:r>
          </a:p>
          <a:p>
            <a:endParaRPr lang="en-US" baseline="0">
              <a:latin typeface="Calibri" panose="020F0502020204030204" pitchFamily="34" charset="0"/>
              <a:cs typeface="Calibri" panose="020F0502020204030204" pitchFamily="34" charset="0"/>
            </a:endParaRPr>
          </a:p>
          <a:p>
            <a:r>
              <a:rPr lang="en-US" b="1" baseline="0">
                <a:latin typeface="Calibri" panose="020F0502020204030204" pitchFamily="34" charset="0"/>
                <a:ea typeface="MS PGothic"/>
                <a:cs typeface="Calibri" panose="020F0502020204030204" pitchFamily="34" charset="0"/>
              </a:rPr>
              <a:t>Patient engagement in quality standards:</a:t>
            </a:r>
            <a:r>
              <a:rPr lang="en-US" b="1">
                <a:latin typeface="Calibri" panose="020F0502020204030204" pitchFamily="34" charset="0"/>
                <a:ea typeface="MS PGothic"/>
                <a:cs typeface="Calibri" panose="020F0502020204030204" pitchFamily="34" charset="0"/>
              </a:rPr>
              <a:t> </a:t>
            </a:r>
            <a:endParaRPr lang="en-US" b="1" baseline="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Membership on advisory committees</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Focus groups and key informant interviews on topic-specific content (when necessary)</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Public comment period for each quality standard</a:t>
            </a:r>
          </a:p>
          <a:p>
            <a:pPr marL="171450" indent="-171450">
              <a:buFont typeface="Arial" panose="020B0604020202020204" pitchFamily="34" charset="0"/>
              <a:buChar char="•"/>
            </a:pPr>
            <a:r>
              <a:rPr lang="en-CA" sz="1200">
                <a:latin typeface="Calibri" panose="020F0502020204030204" pitchFamily="34" charset="0"/>
                <a:ea typeface="MS PGothic"/>
                <a:cs typeface="Calibri" panose="020F0502020204030204" pitchFamily="34" charset="0"/>
              </a:rPr>
              <a:t>Consultations on the patient guide</a:t>
            </a: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latin typeface="Calibri" panose="020F0502020204030204" pitchFamily="34" charset="0"/>
                <a:cs typeface="Calibri" panose="020F0502020204030204" pitchFamily="34" charset="0"/>
              </a:rPr>
              <a:t>There are things we can do today despite the larger systemic barriers that may take time to resolve.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latin typeface="Calibri" panose="020F0502020204030204" pitchFamily="34" charset="0"/>
                <a:cs typeface="Calibri" panose="020F0502020204030204" pitchFamily="34" charset="0"/>
              </a:rPr>
              <a:t>Getting Started Guide </a:t>
            </a:r>
            <a:r>
              <a:rPr lang="en-CA">
                <a:latin typeface="Calibri" panose="020F0502020204030204" pitchFamily="34" charset="0"/>
                <a:cs typeface="Calibri" panose="020F0502020204030204" pitchFamily="34" charset="0"/>
              </a:rPr>
              <a:t>also includes an Action Plan Template and examples on how Quality Improvement Plans can help to advance quality standards.</a:t>
            </a:r>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7210337"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pic>
        <p:nvPicPr>
          <p:cNvPr id="5" name="Picture 4" descr="Ontario Health logo">
            <a:extLst>
              <a:ext uri="{FF2B5EF4-FFF2-40B4-BE49-F238E27FC236}">
                <a16:creationId xmlns:a16="http://schemas.microsoft.com/office/drawing/2014/main" id="{D20B0C7D-9BDB-020D-4BAF-5FA973605AD4}"/>
              </a:ext>
            </a:extLst>
          </p:cNvPr>
          <p:cNvPicPr>
            <a:picLocks noChangeAspect="1"/>
          </p:cNvPicPr>
          <p:nvPr userDrawn="1"/>
        </p:nvPicPr>
        <p:blipFill>
          <a:blip r:embed="rId3"/>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50733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2/27/2023</a:t>
            </a:fld>
            <a:endParaRPr lang="en-US"/>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Ontario Health logo">
            <a:extLst>
              <a:ext uri="{FF2B5EF4-FFF2-40B4-BE49-F238E27FC236}">
                <a16:creationId xmlns:a16="http://schemas.microsoft.com/office/drawing/2014/main" id="{79257861-92BA-4C58-9FA0-269AB8F2E39E}"/>
              </a:ext>
            </a:extLst>
          </p:cNvPr>
          <p:cNvPicPr>
            <a:picLocks noChangeAspect="1"/>
          </p:cNvPicPr>
          <p:nvPr userDrawn="1"/>
        </p:nvPicPr>
        <p:blipFill>
          <a:blip r:embed="rId2"/>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2/27/2023</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pic>
        <p:nvPicPr>
          <p:cNvPr id="2" name="Picture 1" descr="Ontario Health logo">
            <a:extLst>
              <a:ext uri="{FF2B5EF4-FFF2-40B4-BE49-F238E27FC236}">
                <a16:creationId xmlns:a16="http://schemas.microsoft.com/office/drawing/2014/main" id="{FAF4CD18-C6C4-79FB-4AC6-CD461D966B93}"/>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811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a:solidFill>
                <a:schemeClr val="tx2"/>
              </a:solidFill>
              <a:latin typeface="+mn-lt"/>
              <a:cs typeface="Calibri" panose="020F0502020204030204" pitchFamily="34" charset="0"/>
            </a:endParaRPr>
          </a:p>
        </p:txBody>
      </p:sp>
      <p:pic>
        <p:nvPicPr>
          <p:cNvPr id="2" name="Picture 1" descr="Ontario Health logo">
            <a:extLst>
              <a:ext uri="{FF2B5EF4-FFF2-40B4-BE49-F238E27FC236}">
                <a16:creationId xmlns:a16="http://schemas.microsoft.com/office/drawing/2014/main" id="{A2A2E755-92FA-4ED1-804D-9CCC39812A7A}"/>
              </a:ext>
            </a:extLst>
          </p:cNvPr>
          <p:cNvPicPr>
            <a:picLocks noChangeAspect="1"/>
          </p:cNvPicPr>
          <p:nvPr userDrawn="1"/>
        </p:nvPicPr>
        <p:blipFill>
          <a:blip r:embed="rId2"/>
          <a:srcRect/>
          <a:stretch/>
        </p:blipFill>
        <p:spPr>
          <a:xfrm>
            <a:off x="285659" y="4608479"/>
            <a:ext cx="926524" cy="300241"/>
          </a:xfrm>
          <a:prstGeom prst="rect">
            <a:avLst/>
          </a:prstGeom>
        </p:spPr>
      </p:pic>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13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 id="2147484584" r:id="rId7"/>
    <p:sldLayoutId id="2147484585" r:id="rId8"/>
    <p:sldLayoutId id="2147484586" r:id="rId9"/>
    <p:sldLayoutId id="2147484587" r:id="rId10"/>
    <p:sldLayoutId id="2147484588"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news.ontario.ca/en/statement/56328/ontario-hospitals-asked-to-take-a-planned-approach-to-ramping-down-elective-surgeri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hyperlink" Target="https://news.ontario.ca/en/statement/56328/ontario-hospitals-asked-to-take-a-planned-approach-to-ramping-down-elective-surgeri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9.xml.rels><?xml version="1.0" encoding="UTF-8" standalone="yes"?>
<Relationships xmlns="http://schemas.openxmlformats.org/package/2006/relationships"><Relationship Id="rId2" Type="http://schemas.openxmlformats.org/officeDocument/2006/relationships/hyperlink" Target="https://sqip.hqontario.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hqontario.ca/evidence-to-improve-care/quality-standards/view-all-quality-standards/"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6183545" y="4315514"/>
            <a:ext cx="616738" cy="616738"/>
          </a:xfrm>
          <a:prstGeom prst="rect">
            <a:avLst/>
          </a:prstGeom>
        </p:spPr>
      </p:pic>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2" y="465544"/>
            <a:ext cx="6445816" cy="221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en-US" sz="4000" b="1" u="none">
                <a:latin typeface="Calibri" panose="020F0502020204030204" pitchFamily="34" charset="0"/>
                <a:ea typeface="Helvetica Neue Light" panose="02000403000000020004" pitchFamily="2" charset="0"/>
                <a:cs typeface="Calibri" panose="020F0502020204030204" pitchFamily="34" charset="0"/>
              </a:rPr>
              <a:t>Surgical Site Infections</a:t>
            </a:r>
          </a:p>
          <a:p>
            <a:pPr>
              <a:lnSpc>
                <a:spcPts val="4309"/>
              </a:lnSpc>
            </a:pPr>
            <a:r>
              <a:rPr lang="en-US" sz="4000" b="1" u="none">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6" name="Rectangle 2">
            <a:extLst>
              <a:ext uri="{FF2B5EF4-FFF2-40B4-BE49-F238E27FC236}">
                <a16:creationId xmlns:a16="http://schemas.microsoft.com/office/drawing/2014/main" id="{9705D360-706B-5AAA-3A1F-6107C54E3B40}"/>
              </a:ext>
            </a:extLst>
          </p:cNvPr>
          <p:cNvSpPr txBox="1">
            <a:spLocks noGrp="1" noRot="1" noMove="1" noResize="1" noEditPoints="1" noAdjustHandles="1" noChangeArrowheads="1" noChangeShapeType="1"/>
          </p:cNvSpPr>
          <p:nvPr/>
        </p:nvSpPr>
        <p:spPr bwMode="auto">
          <a:xfrm>
            <a:off x="554491" y="2571750"/>
            <a:ext cx="8035017" cy="1677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en-US" altLang="en-US" sz="2800" u="none" spc="60" dirty="0">
                <a:latin typeface="Calibri" panose="020F0502020204030204" pitchFamily="34" charset="0"/>
                <a:ea typeface="MS PGothic"/>
                <a:cs typeface="Calibri" panose="020F0502020204030204" pitchFamily="34" charset="0"/>
              </a:rPr>
              <a:t>Guiding evidence-based care for people in Ontario</a:t>
            </a:r>
          </a:p>
          <a:p>
            <a:pPr>
              <a:lnSpc>
                <a:spcPts val="1980"/>
              </a:lnSpc>
              <a:spcAft>
                <a:spcPts val="600"/>
              </a:spcAft>
            </a:pPr>
            <a:r>
              <a:rPr lang="en-US" altLang="en-US" sz="2800" u="none" dirty="0">
                <a:solidFill>
                  <a:srgbClr val="000000"/>
                </a:solidFill>
                <a:latin typeface="Calibri" panose="020F0502020204030204" pitchFamily="34" charset="0"/>
                <a:cs typeface="Calibri" panose="020F0502020204030204" pitchFamily="34" charset="0"/>
              </a:rPr>
              <a:t>  </a:t>
            </a:r>
          </a:p>
          <a:p>
            <a:pPr>
              <a:lnSpc>
                <a:spcPts val="1980"/>
              </a:lnSpc>
              <a:spcAft>
                <a:spcPts val="600"/>
              </a:spcAft>
            </a:pPr>
            <a:endParaRPr lang="en-US" altLang="en-US" sz="1600" u="none" dirty="0">
              <a:solidFill>
                <a:srgbClr val="000000"/>
              </a:solidFill>
              <a:latin typeface="Calibri" panose="020F0502020204030204" pitchFamily="34" charset="0"/>
              <a:cs typeface="Calibri" panose="020F0502020204030204" pitchFamily="34" charset="0"/>
            </a:endParaRPr>
          </a:p>
        </p:txBody>
      </p:sp>
      <p:pic>
        <p:nvPicPr>
          <p:cNvPr id="8" name="Picture 7" descr="Ontario Health logo">
            <a:extLst>
              <a:ext uri="{FF2B5EF4-FFF2-40B4-BE49-F238E27FC236}">
                <a16:creationId xmlns:a16="http://schemas.microsoft.com/office/drawing/2014/main" id="{9767AD0F-C7F6-46CF-5631-51173BF8198D}"/>
              </a:ext>
            </a:extLst>
          </p:cNvPr>
          <p:cNvPicPr>
            <a:picLocks noChangeAspect="1"/>
          </p:cNvPicPr>
          <p:nvPr/>
        </p:nvPicPr>
        <p:blipFill>
          <a:blip r:embed="rId5"/>
          <a:srcRect/>
          <a:stretch/>
        </p:blipFill>
        <p:spPr>
          <a:xfrm>
            <a:off x="7210337" y="4364548"/>
            <a:ext cx="1600583" cy="518670"/>
          </a:xfrm>
          <a:prstGeom prst="rect">
            <a:avLst/>
          </a:prstGeom>
        </p:spPr>
      </p:pic>
      <p:cxnSp>
        <p:nvCxnSpPr>
          <p:cNvPr id="2" name="Straight Connector 1">
            <a:extLst>
              <a:ext uri="{FF2B5EF4-FFF2-40B4-BE49-F238E27FC236}">
                <a16:creationId xmlns:a16="http://schemas.microsoft.com/office/drawing/2014/main" id="{B68F5D36-F3CE-DA46-7993-E45CB60F5EB5}"/>
              </a:ext>
            </a:extLst>
          </p:cNvPr>
          <p:cNvCxnSpPr>
            <a:cxnSpLocks/>
          </p:cNvCxnSpPr>
          <p:nvPr/>
        </p:nvCxnSpPr>
        <p:spPr>
          <a:xfrm>
            <a:off x="658186" y="1785734"/>
            <a:ext cx="3598504" cy="0"/>
          </a:xfrm>
          <a:prstGeom prst="line">
            <a:avLst/>
          </a:prstGeom>
          <a:ln w="76200">
            <a:solidFill>
              <a:srgbClr val="FCAF17"/>
            </a:solidFill>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3180208" y="1036364"/>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1800" b="0">
                <a:ea typeface="MS PGothic"/>
              </a:rPr>
              <a:t>Quality standard adoption tools</a:t>
            </a:r>
            <a:br>
              <a:rPr lang="en-US" sz="1800" b="0">
                <a:ea typeface="MS PGothic"/>
              </a:rPr>
            </a:br>
            <a:r>
              <a:rPr lang="en-US">
                <a:solidFill>
                  <a:schemeClr val="tx1"/>
                </a:solidFill>
                <a:ea typeface="MS PGothic"/>
                <a:cs typeface="Calibri" panose="020F0502020204030204" pitchFamily="34" charset="0"/>
              </a:rPr>
              <a:t>Quorum</a:t>
            </a:r>
            <a:endParaRPr lang="en-US">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669661" y="1174529"/>
            <a:ext cx="2796715" cy="3085550"/>
          </a:xfrm>
        </p:spPr>
        <p:txBody>
          <a:bodyPr/>
          <a:lstStyle/>
          <a:p>
            <a:pPr marL="0" indent="0">
              <a:buNone/>
            </a:pPr>
            <a:r>
              <a:rPr lang="en-US" sz="1400" b="1">
                <a:latin typeface="Calibri"/>
                <a:ea typeface="MS PGothic"/>
                <a:cs typeface="Calibri"/>
              </a:rPr>
              <a:t>Quorum </a:t>
            </a:r>
            <a:r>
              <a:rPr lang="en-CA" sz="1400">
                <a:latin typeface="Calibri"/>
                <a:ea typeface="MS PGothic"/>
                <a:cs typeface="Calibri"/>
              </a:rPr>
              <a:t>is an online community dedicated to improving the quality of health care in Ontario. </a:t>
            </a:r>
            <a:br>
              <a:rPr lang="en-CA" sz="1400"/>
            </a:br>
            <a:endParaRPr lang="en-CA" sz="1400"/>
          </a:p>
          <a:p>
            <a:pPr marL="0" indent="0">
              <a:buNone/>
            </a:pPr>
            <a:r>
              <a:rPr lang="en-CA" sz="1400">
                <a:latin typeface="Calibri"/>
                <a:ea typeface="MS PGothic"/>
                <a:cs typeface="Calibri"/>
              </a:rPr>
              <a:t>The </a:t>
            </a:r>
            <a:r>
              <a:rPr lang="en-CA" sz="1400" b="1">
                <a:solidFill>
                  <a:srgbClr val="047BC1"/>
                </a:solidFill>
                <a:latin typeface="Calibri"/>
                <a:ea typeface="MS PGothic"/>
                <a:cs typeface="Calibri"/>
                <a:hlinkClick r:id="rId5">
                  <a:extLst>
                    <a:ext uri="{A12FA001-AC4F-418D-AE19-62706E023703}">
                      <ahyp:hlinkClr xmlns:ahyp="http://schemas.microsoft.com/office/drawing/2018/hyperlinkcolor" val="tx"/>
                    </a:ext>
                  </a:extLst>
                </a:hlinkClick>
              </a:rPr>
              <a:t>Quality Standards Adoption Series</a:t>
            </a:r>
            <a:r>
              <a:rPr lang="en-CA" sz="1400" b="1">
                <a:solidFill>
                  <a:srgbClr val="047BC1"/>
                </a:solidFill>
                <a:latin typeface="Calibri"/>
                <a:ea typeface="MS PGothic"/>
                <a:cs typeface="Calibri"/>
              </a:rPr>
              <a:t> </a:t>
            </a:r>
            <a:r>
              <a:rPr lang="en-CA" sz="1400">
                <a:latin typeface="Calibri"/>
                <a:ea typeface="MS PGothic"/>
                <a:cs typeface="Calibri"/>
              </a:rPr>
              <a:t>highlights efforts in the field to implement changes and close gaps in care related to quality standard topics. </a:t>
            </a:r>
            <a:endParaRPr lang="en-CA" sz="1400"/>
          </a:p>
          <a:p>
            <a:pPr marL="0" indent="0">
              <a:buNone/>
            </a:pPr>
            <a:endParaRPr lang="en-CA" sz="1350"/>
          </a:p>
          <a:p>
            <a:pPr marL="0" indent="0">
              <a:buNone/>
            </a:pPr>
            <a:endParaRPr lang="en-CA" sz="1350"/>
          </a:p>
          <a:p>
            <a:endParaRPr lang="en-US" sz="1350"/>
          </a:p>
        </p:txBody>
      </p:sp>
      <p:sp>
        <p:nvSpPr>
          <p:cNvPr id="5" name="TextBox 4">
            <a:extLst>
              <a:ext uri="{FF2B5EF4-FFF2-40B4-BE49-F238E27FC236}">
                <a16:creationId xmlns:a16="http://schemas.microsoft.com/office/drawing/2014/main" id="{FBC3D522-E827-4C68-BC6D-2E4D09F79CAD}"/>
              </a:ext>
            </a:extLst>
          </p:cNvPr>
          <p:cNvSpPr txBox="1"/>
          <p:nvPr/>
        </p:nvSpPr>
        <p:spPr>
          <a:xfrm>
            <a:off x="1249892" y="4530219"/>
            <a:ext cx="6528056" cy="523220"/>
          </a:xfrm>
          <a:prstGeom prst="rect">
            <a:avLst/>
          </a:prstGeom>
          <a:noFill/>
        </p:spPr>
        <p:txBody>
          <a:bodyPr wrap="square" rtlCol="0">
            <a:spAutoFit/>
          </a:bodyPr>
          <a:lstStyle/>
          <a:p>
            <a:pPr defTabSz="342900">
              <a:defRPr/>
            </a:pPr>
            <a:endParaRPr lang="en-CA" u="none">
              <a:solidFill>
                <a:srgbClr val="000000"/>
              </a:solidFill>
              <a:latin typeface="Calibri" panose="020F0502020204030204" pitchFamily="34" charset="0"/>
              <a:cs typeface="Calibri" panose="020F0502020204030204" pitchFamily="34" charset="0"/>
            </a:endParaRPr>
          </a:p>
          <a:p>
            <a:pPr lvl="0" algn="ctr">
              <a:defRPr/>
            </a:pPr>
            <a:r>
              <a:rPr lang="en-US" b="1">
                <a:solidFill>
                  <a:srgbClr val="047BC1"/>
                </a:solidFill>
                <a:latin typeface="Calibri" panose="020F0502020204030204" pitchFamily="34" charset="0"/>
                <a:cs typeface="Calibri" panose="020F0502020204030204" pitchFamily="34" charset="0"/>
              </a:rPr>
              <a:t>quorum.hqontario.ca</a:t>
            </a:r>
            <a:endParaRPr lang="en-CA" b="1"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Measurement guide</a:t>
            </a: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en-US" sz="1600">
                <a:latin typeface="Calibri"/>
                <a:ea typeface="MS PGothic"/>
                <a:cs typeface="Calibri"/>
              </a:rPr>
              <a:t>The </a:t>
            </a:r>
            <a:r>
              <a:rPr lang="en-US" sz="1600" b="1">
                <a:latin typeface="Calibri"/>
                <a:ea typeface="MS PGothic"/>
                <a:cs typeface="Calibri"/>
              </a:rPr>
              <a:t>measurement guide </a:t>
            </a:r>
            <a:r>
              <a:rPr lang="en-US" sz="1600">
                <a:latin typeface="Calibri"/>
                <a:ea typeface="MS PGothic"/>
                <a:cs typeface="Calibri"/>
              </a:rPr>
              <a:t>has two dedicated sections:</a:t>
            </a:r>
          </a:p>
          <a:p>
            <a:pPr lvl="0"/>
            <a:r>
              <a:rPr lang="en-US" sz="1600" b="1">
                <a:latin typeface="Calibri"/>
                <a:ea typeface="MS PGothic"/>
                <a:cs typeface="Calibri"/>
              </a:rPr>
              <a:t>Local measurement:</a:t>
            </a:r>
            <a:r>
              <a:rPr lang="en-US" sz="1600">
                <a:latin typeface="Calibri"/>
                <a:ea typeface="MS PGothic"/>
                <a:cs typeface="Calibri"/>
              </a:rPr>
              <a:t> what you can do to assess the quality of care that you provide locally</a:t>
            </a:r>
          </a:p>
          <a:p>
            <a:pPr lvl="0"/>
            <a:r>
              <a:rPr lang="en-US" sz="1600" b="1">
                <a:latin typeface="Calibri"/>
                <a:ea typeface="MS PGothic"/>
                <a:cs typeface="Calibri"/>
              </a:rPr>
              <a:t>Provincial measurement:</a:t>
            </a:r>
            <a:r>
              <a:rPr lang="en-US" sz="1600">
                <a:latin typeface="Calibri"/>
                <a:ea typeface="MS PGothic"/>
                <a:cs typeface="Calibri"/>
              </a:rPr>
              <a:t> how we can monitor the progress being made to improve care on a provincial level </a:t>
            </a:r>
          </a:p>
          <a:p>
            <a:pPr marL="0" indent="0">
              <a:buNone/>
            </a:pPr>
            <a:endParaRPr lang="en-US" sz="1600"/>
          </a:p>
        </p:txBody>
      </p:sp>
      <p:pic>
        <p:nvPicPr>
          <p:cNvPr id="3" name="Picture 2">
            <a:extLst>
              <a:ext uri="{FF2B5EF4-FFF2-40B4-BE49-F238E27FC236}">
                <a16:creationId xmlns:a16="http://schemas.microsoft.com/office/drawing/2014/main" id="{263FA01A-9676-471E-8A5E-F350E9391E59}"/>
              </a:ext>
            </a:extLst>
          </p:cNvPr>
          <p:cNvPicPr>
            <a:picLocks noChangeAspect="1"/>
          </p:cNvPicPr>
          <p:nvPr/>
        </p:nvPicPr>
        <p:blipFill>
          <a:blip r:embed="rId4"/>
          <a:stretch>
            <a:fillRect/>
          </a:stretch>
        </p:blipFill>
        <p:spPr>
          <a:xfrm>
            <a:off x="5450372" y="877499"/>
            <a:ext cx="2671228" cy="338850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a:solidFill>
                  <a:schemeClr val="tx1"/>
                </a:solidFill>
                <a:cs typeface="Calibri" panose="020F0502020204030204" pitchFamily="34" charset="0"/>
              </a:rPr>
            </a:br>
            <a:r>
              <a:rPr lang="en-US">
                <a:solidFill>
                  <a:schemeClr val="tx1"/>
                </a:solidFill>
                <a:cs typeface="Calibri" panose="020F0502020204030204" pitchFamily="34" charset="0"/>
              </a:rPr>
              <a:t>Placemat</a:t>
            </a:r>
          </a:p>
        </p:txBody>
      </p:sp>
      <p:sp>
        <p:nvSpPr>
          <p:cNvPr id="5" name="Content Placeholder 4"/>
          <p:cNvSpPr>
            <a:spLocks noGrp="1"/>
          </p:cNvSpPr>
          <p:nvPr>
            <p:ph idx="4294967295"/>
          </p:nvPr>
        </p:nvSpPr>
        <p:spPr>
          <a:xfrm>
            <a:off x="1102835" y="1401179"/>
            <a:ext cx="3044365" cy="2341142"/>
          </a:xfrm>
        </p:spPr>
        <p:txBody>
          <a:bodyPr/>
          <a:lstStyle/>
          <a:p>
            <a:pPr marL="0" indent="0">
              <a:buNone/>
            </a:pPr>
            <a:r>
              <a:rPr lang="en-US" sz="1600"/>
              <a:t>The placemat is a </a:t>
            </a:r>
            <a:r>
              <a:rPr lang="en-US" sz="1600" b="1"/>
              <a:t>quick-reference resource for clinicians </a:t>
            </a:r>
            <a:r>
              <a:rPr lang="en-US" sz="1600"/>
              <a:t>that summarizes the quality standard and includes links to helpful resources and tools.</a:t>
            </a:r>
          </a:p>
          <a:p>
            <a:pPr marL="0" indent="0">
              <a:buNone/>
            </a:pPr>
            <a:endParaRPr lang="en-US" sz="1600"/>
          </a:p>
        </p:txBody>
      </p:sp>
      <p:pic>
        <p:nvPicPr>
          <p:cNvPr id="4" name="Picture 3">
            <a:extLst>
              <a:ext uri="{FF2B5EF4-FFF2-40B4-BE49-F238E27FC236}">
                <a16:creationId xmlns:a16="http://schemas.microsoft.com/office/drawing/2014/main" id="{5E85191E-1818-E2C4-7052-C9B39A5F0BD5}"/>
              </a:ext>
            </a:extLst>
          </p:cNvPr>
          <p:cNvPicPr>
            <a:picLocks noChangeAspect="1"/>
          </p:cNvPicPr>
          <p:nvPr/>
        </p:nvPicPr>
        <p:blipFill>
          <a:blip r:embed="rId4"/>
          <a:stretch>
            <a:fillRect/>
          </a:stretch>
        </p:blipFill>
        <p:spPr>
          <a:xfrm>
            <a:off x="4852375" y="649768"/>
            <a:ext cx="2957702" cy="384396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621439" cy="1477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bg1"/>
                </a:solidFill>
                <a:latin typeface="Calibri" panose="020F0502020204030204" pitchFamily="34" charset="0"/>
                <a:cs typeface="Calibri" panose="020F0502020204030204" pitchFamily="34" charset="0"/>
              </a:rPr>
              <a:t>Why </a:t>
            </a:r>
            <a:r>
              <a:rPr lang="en-CA" u="none" kern="0">
                <a:solidFill>
                  <a:schemeClr val="bg1"/>
                </a:solidFill>
                <a:latin typeface="Calibri" panose="020F0502020204030204" pitchFamily="34" charset="0"/>
                <a:cs typeface="Calibri" panose="020F0502020204030204" pitchFamily="34" charset="0"/>
              </a:rPr>
              <a:t>do we need a </a:t>
            </a:r>
            <a:br>
              <a:rPr lang="en-CA" u="none" kern="0">
                <a:solidFill>
                  <a:schemeClr val="bg1"/>
                </a:solidFill>
                <a:latin typeface="Calibri" panose="020F0502020204030204" pitchFamily="34" charset="0"/>
                <a:cs typeface="Calibri" panose="020F0502020204030204" pitchFamily="34" charset="0"/>
              </a:rPr>
            </a:br>
            <a:r>
              <a:rPr lang="en-CA" u="none" kern="0">
                <a:solidFill>
                  <a:schemeClr val="bg1"/>
                </a:solidFill>
                <a:latin typeface="Calibri" panose="020F0502020204030204" pitchFamily="34" charset="0"/>
                <a:cs typeface="Calibri" panose="020F0502020204030204" pitchFamily="34" charset="0"/>
              </a:rPr>
              <a:t>quality standard for surgical site infections? </a:t>
            </a:r>
            <a:br>
              <a:rPr lang="en-US" u="none" kern="0">
                <a:solidFill>
                  <a:schemeClr val="bg1"/>
                </a:solidFill>
                <a:latin typeface="Calibri" panose="020F0502020204030204" pitchFamily="34" charset="0"/>
                <a:cs typeface="Calibri" panose="020F0502020204030204" pitchFamily="34" charset="0"/>
              </a:rPr>
            </a:br>
            <a:endParaRPr lang="en-US" u="none" kern="0">
              <a:solidFill>
                <a:schemeClr val="bg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1491624" y="2723043"/>
            <a:ext cx="3647720"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E452-8F4F-0B52-A2C5-8D302EF356A3}"/>
              </a:ext>
            </a:extLst>
          </p:cNvPr>
          <p:cNvSpPr>
            <a:spLocks noGrp="1"/>
          </p:cNvSpPr>
          <p:nvPr>
            <p:ph type="title"/>
          </p:nvPr>
        </p:nvSpPr>
        <p:spPr>
          <a:xfrm>
            <a:off x="1358276" y="907549"/>
            <a:ext cx="2566610" cy="2565203"/>
          </a:xfrm>
        </p:spPr>
        <p:txBody>
          <a:bodyPr/>
          <a:lstStyle/>
          <a:p>
            <a:r>
              <a:rPr lang="en-US" sz="1800">
                <a:solidFill>
                  <a:srgbClr val="047BC1"/>
                </a:solidFill>
                <a:ea typeface="MS PGothic"/>
              </a:rPr>
              <a:t>Half a million surgeries </a:t>
            </a:r>
            <a:r>
              <a:rPr lang="en-US" sz="1800" b="0">
                <a:ea typeface="MS PGothic"/>
              </a:rPr>
              <a:t>are performed each year in Ontario. </a:t>
            </a:r>
            <a:br>
              <a:rPr lang="en-US" sz="1800" b="0">
                <a:ea typeface="MS PGothic"/>
              </a:rPr>
            </a:br>
            <a:br>
              <a:rPr lang="en-US" sz="1800" b="0">
                <a:ea typeface="MS PGothic"/>
              </a:rPr>
            </a:br>
            <a:r>
              <a:rPr lang="en-US" sz="1800" b="0">
                <a:ea typeface="MS PGothic"/>
              </a:rPr>
              <a:t>Of all health care visits with a surgical site infection (SSI) in FY 2020, </a:t>
            </a:r>
            <a:r>
              <a:rPr lang="en-US" sz="1800">
                <a:solidFill>
                  <a:srgbClr val="047BC1"/>
                </a:solidFill>
                <a:ea typeface="MS PGothic"/>
              </a:rPr>
              <a:t>91% </a:t>
            </a:r>
            <a:r>
              <a:rPr lang="en-US" sz="1800" b="0">
                <a:ea typeface="MS PGothic"/>
              </a:rPr>
              <a:t>occurred in </a:t>
            </a:r>
            <a:r>
              <a:rPr lang="en-US" sz="1800">
                <a:solidFill>
                  <a:srgbClr val="047BC1"/>
                </a:solidFill>
                <a:ea typeface="MS PGothic"/>
              </a:rPr>
              <a:t>primary care </a:t>
            </a:r>
            <a:r>
              <a:rPr lang="en-US" sz="1800" b="0">
                <a:ea typeface="MS PGothic"/>
              </a:rPr>
              <a:t>settings.</a:t>
            </a:r>
            <a:endParaRPr lang="en-US" sz="1800"/>
          </a:p>
        </p:txBody>
      </p:sp>
      <p:sp>
        <p:nvSpPr>
          <p:cNvPr id="5" name="Rectangle 4">
            <a:extLst>
              <a:ext uri="{FF2B5EF4-FFF2-40B4-BE49-F238E27FC236}">
                <a16:creationId xmlns:a16="http://schemas.microsoft.com/office/drawing/2014/main" id="{A912C828-6FC7-F4A7-5291-5684302ED87A}"/>
              </a:ext>
            </a:extLst>
          </p:cNvPr>
          <p:cNvSpPr/>
          <p:nvPr/>
        </p:nvSpPr>
        <p:spPr>
          <a:xfrm>
            <a:off x="1440699" y="4543336"/>
            <a:ext cx="6300000" cy="600164"/>
          </a:xfrm>
          <a:prstGeom prst="rect">
            <a:avLst/>
          </a:prstGeom>
        </p:spPr>
        <p:txBody>
          <a:bodyPr wrap="square" lIns="68580" tIns="34290" rIns="68580" bIns="34290" anchor="t">
            <a:spAutoFit/>
          </a:bodyPr>
          <a:lstStyle/>
          <a:p>
            <a:pPr eaLnBrk="0" hangingPunct="0">
              <a:spcBef>
                <a:spcPct val="30000"/>
              </a:spcBef>
              <a:defRPr/>
            </a:pPr>
            <a:r>
              <a:rPr lang="en-CA" sz="750" u="none" kern="0">
                <a:solidFill>
                  <a:srgbClr val="000000"/>
                </a:solidFill>
                <a:latin typeface="Calibri" panose="020F0502020204030204" pitchFamily="34" charset="0"/>
                <a:cs typeface="Calibri" panose="020F0502020204030204" pitchFamily="34" charset="0"/>
              </a:rPr>
              <a:t>Abbreviation: FY, fiscal year.</a:t>
            </a:r>
          </a:p>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Notes: Includes all SSI cases regardless of time elapsed since surgery. OHIP data available only up to FY 2020.</a:t>
            </a:r>
            <a:endParaRPr lang="en-CA" sz="750" u="none">
              <a:latin typeface="Calibri" panose="020F0502020204030204" pitchFamily="34" charset="0"/>
              <a:cs typeface="Calibri" panose="020F0502020204030204" pitchFamily="34" charset="0"/>
            </a:endParaRPr>
          </a:p>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Sources: Discharge Abstract Database (DAD), National Ambulatory Care Reporting System (NACRS), Ontario Health Insurance Plan Claims Database (OHIP), 2017</a:t>
            </a:r>
            <a:r>
              <a:rPr lang="en-US" sz="750" u="none">
                <a:latin typeface="Calibri" panose="020F0502020204030204" pitchFamily="34" charset="0"/>
                <a:ea typeface="MS PGothic"/>
                <a:cs typeface="Calibri" panose="020F0502020204030204" pitchFamily="34" charset="0"/>
              </a:rPr>
              <a:t>/18 to </a:t>
            </a:r>
            <a:r>
              <a:rPr lang="en-CA" sz="750" u="none">
                <a:latin typeface="Calibri" panose="020F0502020204030204" pitchFamily="34" charset="0"/>
                <a:ea typeface="MS PGothic"/>
                <a:cs typeface="Calibri" panose="020F0502020204030204" pitchFamily="34" charset="0"/>
              </a:rPr>
              <a:t>2021</a:t>
            </a:r>
            <a:r>
              <a:rPr lang="en-US" sz="750" u="none">
                <a:latin typeface="Calibri" panose="020F0502020204030204" pitchFamily="34" charset="0"/>
                <a:ea typeface="MS PGothic"/>
                <a:cs typeface="Calibri" panose="020F0502020204030204" pitchFamily="34" charset="0"/>
              </a:rPr>
              <a:t>/22;</a:t>
            </a:r>
            <a:r>
              <a:rPr lang="en-CA" sz="750" u="none">
                <a:latin typeface="Calibri" panose="020F0502020204030204" pitchFamily="34" charset="0"/>
                <a:ea typeface="MS PGothic"/>
                <a:cs typeface="Calibri" panose="020F0502020204030204" pitchFamily="34" charset="0"/>
              </a:rPr>
              <a:t> accessed via </a:t>
            </a:r>
            <a:r>
              <a:rPr lang="en-US" sz="750" u="none" err="1">
                <a:latin typeface="Calibri" panose="020F0502020204030204" pitchFamily="34" charset="0"/>
                <a:ea typeface="MS PGothic"/>
                <a:cs typeface="Calibri" panose="020F0502020204030204" pitchFamily="34" charset="0"/>
              </a:rPr>
              <a:t>IntelliHealth</a:t>
            </a:r>
            <a:r>
              <a:rPr lang="en-US" sz="750" u="none">
                <a:latin typeface="Calibri" panose="020F0502020204030204" pitchFamily="34" charset="0"/>
                <a:ea typeface="MS PGothic"/>
                <a:cs typeface="Calibri" panose="020F0502020204030204" pitchFamily="34" charset="0"/>
              </a:rPr>
              <a:t>​.</a:t>
            </a:r>
            <a:endParaRPr lang="en-CA" sz="750" u="non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8DB57FD-EDD0-4882-AAA9-185FE030FFA7}"/>
              </a:ext>
            </a:extLst>
          </p:cNvPr>
          <p:cNvSpPr txBox="1"/>
          <p:nvPr/>
        </p:nvSpPr>
        <p:spPr>
          <a:xfrm>
            <a:off x="4292198" y="4011294"/>
            <a:ext cx="4196701" cy="623248"/>
          </a:xfrm>
          <a:prstGeom prst="rect">
            <a:avLst/>
          </a:prstGeom>
          <a:noFill/>
        </p:spPr>
        <p:txBody>
          <a:bodyPr wrap="square" lIns="68580" tIns="34290" rIns="68580" bIns="34290" rtlCol="0" anchor="t">
            <a:spAutoFit/>
          </a:bodyPr>
          <a:lstStyle/>
          <a:p>
            <a:r>
              <a:rPr lang="en-US" sz="1200" u="none">
                <a:latin typeface="Calibri" panose="020F0502020204030204" pitchFamily="34" charset="0"/>
                <a:ea typeface="MS PGothic"/>
                <a:cs typeface="Calibri" panose="020F0502020204030204" pitchFamily="34" charset="0"/>
              </a:rPr>
              <a:t>The volume of SSI visits was higher from FY 2017 to FY 2019 than in FY 2020, but the proportion of visits by health care setting was similar across all years.</a:t>
            </a:r>
            <a:endParaRPr lang="en-CA" sz="1200" u="none">
              <a:latin typeface="Calibri" panose="020F0502020204030204" pitchFamily="34" charset="0"/>
              <a:ea typeface="MS PGothic"/>
              <a:cs typeface="Calibri" panose="020F0502020204030204" pitchFamily="34" charset="0"/>
            </a:endParaRPr>
          </a:p>
        </p:txBody>
      </p:sp>
      <p:graphicFrame>
        <p:nvGraphicFramePr>
          <p:cNvPr id="4" name="Chart 3">
            <a:extLst>
              <a:ext uri="{FF2B5EF4-FFF2-40B4-BE49-F238E27FC236}">
                <a16:creationId xmlns:a16="http://schemas.microsoft.com/office/drawing/2014/main" id="{FC4CADBC-D829-40E8-B9C5-9B604D40A0E8}"/>
              </a:ext>
            </a:extLst>
          </p:cNvPr>
          <p:cNvGraphicFramePr>
            <a:graphicFrameLocks/>
          </p:cNvGraphicFramePr>
          <p:nvPr>
            <p:extLst>
              <p:ext uri="{D42A27DB-BD31-4B8C-83A1-F6EECF244321}">
                <p14:modId xmlns:p14="http://schemas.microsoft.com/office/powerpoint/2010/main" val="2221754868"/>
              </p:ext>
            </p:extLst>
          </p:nvPr>
        </p:nvGraphicFramePr>
        <p:xfrm>
          <a:off x="4121426" y="106017"/>
          <a:ext cx="4367474" cy="3858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221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1537243" y="4721065"/>
            <a:ext cx="6264000" cy="300082"/>
          </a:xfrm>
          <a:prstGeom prst="rect">
            <a:avLst/>
          </a:prstGeom>
        </p:spPr>
        <p:txBody>
          <a:bodyPr wrap="square" lIns="68580" tIns="34290" rIns="68580" bIns="34290" anchor="t">
            <a:spAutoFit/>
          </a:bodyPr>
          <a:lstStyle/>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Sources: DAD, 2017</a:t>
            </a:r>
            <a:r>
              <a:rPr lang="en-US" sz="750" u="none">
                <a:latin typeface="Calibri" panose="020F0502020204030204" pitchFamily="34" charset="0"/>
                <a:ea typeface="MS PGothic"/>
                <a:cs typeface="Calibri" panose="020F0502020204030204" pitchFamily="34" charset="0"/>
              </a:rPr>
              <a:t>/18 to </a:t>
            </a:r>
            <a:r>
              <a:rPr lang="en-CA" sz="750" u="none">
                <a:latin typeface="Calibri" panose="020F0502020204030204" pitchFamily="34" charset="0"/>
                <a:ea typeface="MS PGothic"/>
                <a:cs typeface="Calibri" panose="020F0502020204030204" pitchFamily="34" charset="0"/>
              </a:rPr>
              <a:t>2021/</a:t>
            </a:r>
            <a:r>
              <a:rPr lang="en-US" sz="750" u="none">
                <a:latin typeface="Calibri" panose="020F0502020204030204" pitchFamily="34" charset="0"/>
                <a:ea typeface="MS PGothic"/>
                <a:cs typeface="Calibri" panose="020F0502020204030204" pitchFamily="34" charset="0"/>
              </a:rPr>
              <a:t>22</a:t>
            </a:r>
            <a:r>
              <a:rPr lang="en-CA" sz="750" u="none">
                <a:latin typeface="Calibri" panose="020F0502020204030204" pitchFamily="34" charset="0"/>
                <a:ea typeface="MS PGothic"/>
                <a:cs typeface="Calibri" panose="020F0502020204030204" pitchFamily="34" charset="0"/>
              </a:rPr>
              <a:t>, accessed via </a:t>
            </a:r>
            <a:r>
              <a:rPr lang="en-US" sz="750" u="none" err="1">
                <a:latin typeface="Calibri" panose="020F0502020204030204" pitchFamily="34" charset="0"/>
                <a:ea typeface="MS PGothic"/>
                <a:cs typeface="Calibri" panose="020F0502020204030204" pitchFamily="34" charset="0"/>
              </a:rPr>
              <a:t>IntelliHealth</a:t>
            </a:r>
            <a:r>
              <a:rPr lang="en-US" sz="750" u="none">
                <a:latin typeface="Calibri" panose="020F0502020204030204" pitchFamily="34" charset="0"/>
                <a:ea typeface="MS PGothic"/>
                <a:cs typeface="Calibri" panose="020F0502020204030204" pitchFamily="34" charset="0"/>
              </a:rPr>
              <a:t>; Government of Ontario, “O</a:t>
            </a:r>
            <a:r>
              <a:rPr lang="en-US" sz="750" u="none">
                <a:latin typeface="Calibri" panose="020F0502020204030204" pitchFamily="34" charset="0"/>
                <a:cs typeface="Calibri" panose="020F0502020204030204" pitchFamily="34" charset="0"/>
              </a:rPr>
              <a:t>ntario Hospitals Asked to Take a Planned Approach to Ramping Down Elective Surgeries,” March 15, 2020, </a:t>
            </a:r>
            <a:r>
              <a:rPr lang="en-US" sz="750">
                <a:latin typeface="Calibri" panose="020F0502020204030204" pitchFamily="34" charset="0"/>
                <a:cs typeface="Calibri" panose="020F0502020204030204" pitchFamily="34" charset="0"/>
                <a:hlinkClick r:id="rId3"/>
              </a:rPr>
              <a:t>https://news.ontario.ca/en/statement/56328/ontario-hospitals-asked-to-take-a-planned-approach-to-ramping-down-elective-surgeries</a:t>
            </a:r>
            <a:r>
              <a:rPr lang="en-US" sz="750" u="none">
                <a:latin typeface="Calibri" panose="020F0502020204030204" pitchFamily="34" charset="0"/>
                <a:cs typeface="Calibri" panose="020F0502020204030204" pitchFamily="34" charset="0"/>
              </a:rPr>
              <a:t>.</a:t>
            </a:r>
            <a:endParaRPr lang="en-CA" sz="750" u="none">
              <a:latin typeface="Calibri" panose="020F0502020204030204" pitchFamily="34" charset="0"/>
              <a:ea typeface="MS PGothic"/>
              <a:cs typeface="Calibri" panose="020F0502020204030204" pitchFamily="34" charset="0"/>
            </a:endParaRPr>
          </a:p>
        </p:txBody>
      </p:sp>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726582" y="118062"/>
            <a:ext cx="7690835" cy="701805"/>
          </a:xfrm>
        </p:spPr>
        <p:txBody>
          <a:bodyPr/>
          <a:lstStyle/>
          <a:p>
            <a:pPr algn="ctr"/>
            <a:r>
              <a:rPr lang="en-US" sz="1650">
                <a:ea typeface="MS PGothic"/>
              </a:rPr>
              <a:t>Volumes of hospitalizations with an SSI decreased between FY 2017 and FY 2021, but rates of hospitalizations with an SSI within 30 days post-surgery increased</a:t>
            </a:r>
            <a:r>
              <a:rPr lang="en-US" sz="1650">
                <a:solidFill>
                  <a:srgbClr val="047BC1"/>
                </a:solidFill>
                <a:ea typeface="MS PGothic"/>
              </a:rPr>
              <a:t> </a:t>
            </a:r>
            <a:r>
              <a:rPr lang="en-US" sz="1650">
                <a:ea typeface="MS PGothic"/>
              </a:rPr>
              <a:t>in FY 2020</a:t>
            </a:r>
            <a:endParaRPr lang="en-CA" sz="1650">
              <a:ea typeface="MS PGothic"/>
            </a:endParaRPr>
          </a:p>
        </p:txBody>
      </p:sp>
      <p:graphicFrame>
        <p:nvGraphicFramePr>
          <p:cNvPr id="7" name="Chart 6">
            <a:extLst>
              <a:ext uri="{FF2B5EF4-FFF2-40B4-BE49-F238E27FC236}">
                <a16:creationId xmlns:a16="http://schemas.microsoft.com/office/drawing/2014/main" id="{C7D2A7D2-3E9E-4D24-A638-05EEE0BC06C5}"/>
              </a:ext>
            </a:extLst>
          </p:cNvPr>
          <p:cNvGraphicFramePr>
            <a:graphicFrameLocks/>
          </p:cNvGraphicFramePr>
          <p:nvPr>
            <p:extLst>
              <p:ext uri="{D42A27DB-BD31-4B8C-83A1-F6EECF244321}">
                <p14:modId xmlns:p14="http://schemas.microsoft.com/office/powerpoint/2010/main" val="1531662406"/>
              </p:ext>
            </p:extLst>
          </p:nvPr>
        </p:nvGraphicFramePr>
        <p:xfrm>
          <a:off x="1450911" y="885369"/>
          <a:ext cx="6703874" cy="28304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F218B8C-81F4-4B98-8BD6-036AD123A4C8}"/>
              </a:ext>
            </a:extLst>
          </p:cNvPr>
          <p:cNvSpPr txBox="1"/>
          <p:nvPr/>
        </p:nvSpPr>
        <p:spPr>
          <a:xfrm>
            <a:off x="8041108" y="1573457"/>
            <a:ext cx="998984" cy="784830"/>
          </a:xfrm>
          <a:prstGeom prst="rect">
            <a:avLst/>
          </a:prstGeom>
          <a:noFill/>
        </p:spPr>
        <p:txBody>
          <a:bodyPr wrap="square" rtlCol="0">
            <a:spAutoFit/>
          </a:bodyPr>
          <a:lstStyle/>
          <a:p>
            <a:r>
              <a:rPr lang="en-US" sz="900" b="1" u="none">
                <a:solidFill>
                  <a:srgbClr val="007BC1"/>
                </a:solidFill>
                <a:latin typeface="Calibri" panose="020F0502020204030204" pitchFamily="34" charset="0"/>
                <a:cs typeface="Calibri" panose="020F0502020204030204" pitchFamily="34" charset="0"/>
              </a:rPr>
              <a:t>*Trend line = </a:t>
            </a:r>
            <a:br>
              <a:rPr lang="en-US" sz="900" b="1" u="none">
                <a:solidFill>
                  <a:srgbClr val="007BC1"/>
                </a:solidFill>
                <a:latin typeface="Calibri" panose="020F0502020204030204" pitchFamily="34" charset="0"/>
                <a:cs typeface="Calibri" panose="020F0502020204030204" pitchFamily="34" charset="0"/>
              </a:rPr>
            </a:br>
            <a:r>
              <a:rPr lang="en-US" sz="900" b="1" u="none">
                <a:solidFill>
                  <a:srgbClr val="007BC1"/>
                </a:solidFill>
                <a:latin typeface="Calibri" panose="020F0502020204030204" pitchFamily="34" charset="0"/>
                <a:cs typeface="Calibri" panose="020F0502020204030204" pitchFamily="34" charset="0"/>
              </a:rPr>
              <a:t>rate per 1,000 surgeries; numbers = volumes</a:t>
            </a:r>
            <a:endParaRPr lang="en-CA" sz="900" b="1" u="none">
              <a:solidFill>
                <a:srgbClr val="007BC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0980847-6C4F-4E0E-8A37-CD3FA6374FE4}"/>
              </a:ext>
            </a:extLst>
          </p:cNvPr>
          <p:cNvSpPr txBox="1"/>
          <p:nvPr/>
        </p:nvSpPr>
        <p:spPr>
          <a:xfrm>
            <a:off x="1241342" y="3826012"/>
            <a:ext cx="7123011" cy="784830"/>
          </a:xfrm>
          <a:prstGeom prst="rect">
            <a:avLst/>
          </a:prstGeom>
          <a:solidFill>
            <a:schemeClr val="bg1"/>
          </a:solidFill>
          <a:ln>
            <a:noFill/>
          </a:ln>
        </p:spPr>
        <p:txBody>
          <a:bodyPr wrap="square" lIns="68580" tIns="34290" rIns="68580" bIns="34290" rtlCol="0" anchor="t">
            <a:spAutoFit/>
          </a:bodyPr>
          <a:lstStyle/>
          <a:p>
            <a:pPr algn="ctr"/>
            <a:r>
              <a:rPr lang="en-US" sz="1200" b="1" u="none" dirty="0">
                <a:solidFill>
                  <a:srgbClr val="007BC1"/>
                </a:solidFill>
                <a:latin typeface="Calibri"/>
                <a:ea typeface="MS PGothic"/>
                <a:cs typeface="Calibri"/>
              </a:rPr>
              <a:t>Surgical volumes decreased by 45% </a:t>
            </a:r>
            <a:r>
              <a:rPr lang="en-US" sz="1200" u="none" dirty="0">
                <a:latin typeface="Calibri"/>
                <a:ea typeface="MS PGothic"/>
                <a:cs typeface="Calibri"/>
              </a:rPr>
              <a:t>between FY2019 Q4 and FY 2020 Q1, largely because of the medical directive in March 2020 to reduce the number of elective surgeries performed. Hospitalizations with an SSI decreased by a smaller magnitude (28%). The resulting rate </a:t>
            </a:r>
            <a:r>
              <a:rPr lang="en-US" sz="1200" b="1" u="none" dirty="0">
                <a:solidFill>
                  <a:srgbClr val="007BC1"/>
                </a:solidFill>
                <a:latin typeface="Calibri"/>
                <a:ea typeface="MS PGothic"/>
                <a:cs typeface="Calibri"/>
              </a:rPr>
              <a:t>increased </a:t>
            </a:r>
            <a:r>
              <a:rPr lang="en-US" sz="1200" u="none" dirty="0">
                <a:latin typeface="Calibri"/>
                <a:ea typeface="MS PGothic"/>
                <a:cs typeface="Calibri"/>
              </a:rPr>
              <a:t>in FY 2020 Q1 to </a:t>
            </a:r>
            <a:r>
              <a:rPr lang="en-US" sz="1200" b="1" u="none" dirty="0">
                <a:solidFill>
                  <a:srgbClr val="007BC1"/>
                </a:solidFill>
                <a:latin typeface="Calibri"/>
                <a:ea typeface="MS PGothic"/>
                <a:cs typeface="Calibri"/>
              </a:rPr>
              <a:t>6.2 per 1,000 surgeries</a:t>
            </a:r>
            <a:r>
              <a:rPr lang="en-US" sz="1200" u="none" dirty="0">
                <a:latin typeface="Calibri"/>
                <a:ea typeface="MS PGothic"/>
                <a:cs typeface="Calibri"/>
              </a:rPr>
              <a:t>.</a:t>
            </a:r>
          </a:p>
          <a:p>
            <a:pPr algn="ctr"/>
            <a:endParaRPr lang="en-CA" sz="105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692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ECA93B-7755-DBDB-4F45-9052B8E39D20}"/>
              </a:ext>
            </a:extLst>
          </p:cNvPr>
          <p:cNvSpPr/>
          <p:nvPr/>
        </p:nvSpPr>
        <p:spPr>
          <a:xfrm>
            <a:off x="1373992" y="4926310"/>
            <a:ext cx="6396016" cy="207749"/>
          </a:xfrm>
          <a:prstGeom prst="rect">
            <a:avLst/>
          </a:prstGeom>
        </p:spPr>
        <p:txBody>
          <a:bodyPr wrap="square">
            <a:spAutoFit/>
          </a:bodyPr>
          <a:lstStyle/>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Sources: DAD</a:t>
            </a:r>
            <a:r>
              <a:rPr lang="en-US" sz="750" u="none">
                <a:latin typeface="Calibri" panose="020F0502020204030204" pitchFamily="34" charset="0"/>
                <a:ea typeface="MS PGothic"/>
                <a:cs typeface="Calibri" panose="020F0502020204030204" pitchFamily="34" charset="0"/>
              </a:rPr>
              <a:t>, </a:t>
            </a:r>
            <a:r>
              <a:rPr lang="en-CA" sz="750" u="none">
                <a:latin typeface="Calibri" panose="020F0502020204030204" pitchFamily="34" charset="0"/>
                <a:ea typeface="MS PGothic"/>
                <a:cs typeface="Calibri" panose="020F0502020204030204" pitchFamily="34" charset="0"/>
              </a:rPr>
              <a:t>NACRS, 2021/</a:t>
            </a:r>
            <a:r>
              <a:rPr lang="en-US" sz="750" u="none">
                <a:latin typeface="Calibri" panose="020F0502020204030204" pitchFamily="34" charset="0"/>
                <a:ea typeface="MS PGothic"/>
                <a:cs typeface="Calibri" panose="020F0502020204030204" pitchFamily="34" charset="0"/>
              </a:rPr>
              <a:t>22</a:t>
            </a:r>
            <a:r>
              <a:rPr lang="en-CA" sz="750" u="none">
                <a:latin typeface="Calibri" panose="020F0502020204030204" pitchFamily="34" charset="0"/>
                <a:ea typeface="MS PGothic"/>
                <a:cs typeface="Calibri" panose="020F0502020204030204" pitchFamily="34" charset="0"/>
              </a:rPr>
              <a:t>; accessed via </a:t>
            </a:r>
            <a:r>
              <a:rPr lang="en-US" sz="750" u="none" err="1">
                <a:latin typeface="Calibri" panose="020F0502020204030204" pitchFamily="34" charset="0"/>
                <a:ea typeface="MS PGothic"/>
                <a:cs typeface="Calibri" panose="020F0502020204030204" pitchFamily="34" charset="0"/>
              </a:rPr>
              <a:t>IntelliHealth</a:t>
            </a:r>
            <a:r>
              <a:rPr lang="en-US" sz="750" u="none">
                <a:latin typeface="Calibri" panose="020F0502020204030204" pitchFamily="34" charset="0"/>
                <a:ea typeface="MS PGothic"/>
                <a:cs typeface="Calibri" panose="020F0502020204030204" pitchFamily="34" charset="0"/>
              </a:rPr>
              <a:t>​.</a:t>
            </a:r>
            <a:endParaRPr lang="en-CA" sz="750" u="none">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7D78978-9B85-44D5-B66E-24AD2FF0DF2B}"/>
              </a:ext>
            </a:extLst>
          </p:cNvPr>
          <p:cNvSpPr txBox="1"/>
          <p:nvPr/>
        </p:nvSpPr>
        <p:spPr>
          <a:xfrm>
            <a:off x="611945" y="148983"/>
            <a:ext cx="7920000" cy="1084912"/>
          </a:xfrm>
          <a:prstGeom prst="rect">
            <a:avLst/>
          </a:prstGeom>
          <a:noFill/>
        </p:spPr>
        <p:txBody>
          <a:bodyPr wrap="square" lIns="68580" tIns="34290" rIns="68580" bIns="34290" rtlCol="0" anchor="t">
            <a:spAutoFit/>
          </a:bodyPr>
          <a:lstStyle/>
          <a:p>
            <a:pPr algn="ctr"/>
            <a:r>
              <a:rPr lang="en-US" sz="1650" u="none">
                <a:latin typeface="Calibri" panose="020F0502020204030204" pitchFamily="34" charset="0"/>
                <a:ea typeface="MS PGothic"/>
                <a:cs typeface="Calibri" panose="020F0502020204030204" pitchFamily="34" charset="0"/>
              </a:rPr>
              <a:t>In FY 2021, the </a:t>
            </a:r>
            <a:r>
              <a:rPr lang="en-US" sz="1650" b="1" u="none">
                <a:solidFill>
                  <a:srgbClr val="007BC1"/>
                </a:solidFill>
                <a:latin typeface="Calibri" panose="020F0502020204030204" pitchFamily="34" charset="0"/>
                <a:ea typeface="MS PGothic"/>
                <a:cs typeface="Calibri" panose="020F0502020204030204" pitchFamily="34" charset="0"/>
              </a:rPr>
              <a:t>highest rate of hospitalization </a:t>
            </a:r>
            <a:r>
              <a:rPr lang="en-US" sz="1650" u="none">
                <a:latin typeface="Calibri" panose="020F0502020204030204" pitchFamily="34" charset="0"/>
                <a:ea typeface="MS PGothic"/>
                <a:cs typeface="Calibri" panose="020F0502020204030204" pitchFamily="34" charset="0"/>
              </a:rPr>
              <a:t>with an SSI within 30 days post-surgery was among people aged </a:t>
            </a:r>
            <a:r>
              <a:rPr lang="en-US" sz="1650" b="1" u="none">
                <a:solidFill>
                  <a:srgbClr val="007BC1"/>
                </a:solidFill>
                <a:latin typeface="Calibri" panose="020F0502020204030204" pitchFamily="34" charset="0"/>
                <a:ea typeface="MS PGothic"/>
                <a:cs typeface="Calibri" panose="020F0502020204030204" pitchFamily="34" charset="0"/>
              </a:rPr>
              <a:t>65 years and older</a:t>
            </a:r>
            <a:r>
              <a:rPr lang="en-US" sz="1650" u="none">
                <a:latin typeface="Calibri" panose="020F0502020204030204" pitchFamily="34" charset="0"/>
                <a:ea typeface="MS PGothic"/>
                <a:cs typeface="Calibri" panose="020F0502020204030204" pitchFamily="34" charset="0"/>
              </a:rPr>
              <a:t>. The lowest rate was among people aged 18 to 44 years. The SSI hospitalization rate was slightly higher among males than females </a:t>
            </a:r>
            <a:br>
              <a:rPr lang="en-US" sz="1650" u="none">
                <a:latin typeface="Calibri" panose="020F0502020204030204" pitchFamily="34" charset="0"/>
                <a:ea typeface="MS PGothic"/>
                <a:cs typeface="Calibri" panose="020F0502020204030204" pitchFamily="34" charset="0"/>
              </a:rPr>
            </a:br>
            <a:r>
              <a:rPr lang="en-US" sz="1650" u="none">
                <a:latin typeface="Calibri" panose="020F0502020204030204" pitchFamily="34" charset="0"/>
                <a:ea typeface="MS PGothic"/>
                <a:cs typeface="Calibri" panose="020F0502020204030204" pitchFamily="34" charset="0"/>
              </a:rPr>
              <a:t>(5.4 vs. 4.8 per 1,000 surgeries).</a:t>
            </a:r>
            <a:endParaRPr lang="en-CA" sz="1650" u="none">
              <a:latin typeface="Calibri" panose="020F0502020204030204" pitchFamily="34" charset="0"/>
              <a:ea typeface="MS PGothic"/>
              <a:cs typeface="Calibri" panose="020F0502020204030204" pitchFamily="34" charset="0"/>
            </a:endParaRPr>
          </a:p>
        </p:txBody>
      </p:sp>
      <p:graphicFrame>
        <p:nvGraphicFramePr>
          <p:cNvPr id="7" name="Chart 6">
            <a:extLst>
              <a:ext uri="{FF2B5EF4-FFF2-40B4-BE49-F238E27FC236}">
                <a16:creationId xmlns:a16="http://schemas.microsoft.com/office/drawing/2014/main" id="{850BCD68-3ADF-4D2A-82F7-BBFFF663D7DB}"/>
              </a:ext>
            </a:extLst>
          </p:cNvPr>
          <p:cNvGraphicFramePr>
            <a:graphicFrameLocks/>
          </p:cNvGraphicFramePr>
          <p:nvPr>
            <p:extLst>
              <p:ext uri="{D42A27DB-BD31-4B8C-83A1-F6EECF244321}">
                <p14:modId xmlns:p14="http://schemas.microsoft.com/office/powerpoint/2010/main" val="2268159421"/>
              </p:ext>
            </p:extLst>
          </p:nvPr>
        </p:nvGraphicFramePr>
        <p:xfrm>
          <a:off x="1485710" y="1327827"/>
          <a:ext cx="6172580" cy="3274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332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536690E-889E-03A1-F38A-673248719961}"/>
              </a:ext>
            </a:extLst>
          </p:cNvPr>
          <p:cNvSpPr>
            <a:spLocks noGrp="1"/>
          </p:cNvSpPr>
          <p:nvPr/>
        </p:nvSpPr>
        <p:spPr bwMode="auto">
          <a:xfrm>
            <a:off x="1423564" y="3244753"/>
            <a:ext cx="6296872" cy="1176857"/>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ctr"/>
            <a:r>
              <a:rPr lang="en-US" sz="1500" b="0" u="none">
                <a:ea typeface="MS PGothic"/>
              </a:rPr>
              <a:t>In FY 2021, </a:t>
            </a:r>
            <a:r>
              <a:rPr lang="en-US" sz="1500" u="none">
                <a:solidFill>
                  <a:srgbClr val="047BC1"/>
                </a:solidFill>
                <a:ea typeface="MS PGothic"/>
              </a:rPr>
              <a:t>63.5% of hospitalizations with an SSI </a:t>
            </a:r>
            <a:r>
              <a:rPr lang="en-US" sz="1500" b="0" u="none">
                <a:ea typeface="MS PGothic"/>
              </a:rPr>
              <a:t>came through the </a:t>
            </a:r>
            <a:r>
              <a:rPr lang="en-US" sz="1500" u="none">
                <a:solidFill>
                  <a:srgbClr val="047BC1"/>
                </a:solidFill>
                <a:ea typeface="MS PGothic"/>
              </a:rPr>
              <a:t>emergency department (ED)</a:t>
            </a:r>
            <a:r>
              <a:rPr lang="en-US" sz="1500" b="0" u="none">
                <a:solidFill>
                  <a:srgbClr val="000000"/>
                </a:solidFill>
                <a:ea typeface="MS PGothic"/>
              </a:rPr>
              <a:t>.</a:t>
            </a:r>
            <a:r>
              <a:rPr lang="en-US" sz="1500" b="0" u="none">
                <a:ea typeface="MS PGothic"/>
              </a:rPr>
              <a:t> About one-third were directly admitted to the hospital.</a:t>
            </a:r>
          </a:p>
          <a:p>
            <a:pPr algn="ctr"/>
            <a:endParaRPr lang="en-US" sz="1500" b="0" u="none">
              <a:ea typeface="MS PGothic"/>
            </a:endParaRPr>
          </a:p>
          <a:p>
            <a:pPr algn="ctr"/>
            <a:r>
              <a:rPr lang="en-US" sz="1500" u="none">
                <a:solidFill>
                  <a:srgbClr val="047BC1"/>
                </a:solidFill>
                <a:ea typeface="MS PGothic"/>
              </a:rPr>
              <a:t>SSI</a:t>
            </a:r>
            <a:r>
              <a:rPr lang="en-US" sz="1500" b="0" u="none">
                <a:ea typeface="MS PGothic"/>
              </a:rPr>
              <a:t> was the </a:t>
            </a:r>
            <a:r>
              <a:rPr lang="en-US" sz="1500" u="none">
                <a:solidFill>
                  <a:srgbClr val="047BC1"/>
                </a:solidFill>
                <a:ea typeface="MS PGothic"/>
              </a:rPr>
              <a:t>most responsible diagnosis </a:t>
            </a:r>
            <a:r>
              <a:rPr lang="en-US" sz="1500" b="0" u="none">
                <a:ea typeface="MS PGothic"/>
              </a:rPr>
              <a:t>in almost half of all hospital admissions through the ED and in a quarter of all direct admissions.</a:t>
            </a:r>
            <a:endParaRPr lang="en-US" sz="1500" b="0" u="none"/>
          </a:p>
        </p:txBody>
      </p:sp>
      <p:sp>
        <p:nvSpPr>
          <p:cNvPr id="5" name="Rectangle 4">
            <a:extLst>
              <a:ext uri="{FF2B5EF4-FFF2-40B4-BE49-F238E27FC236}">
                <a16:creationId xmlns:a16="http://schemas.microsoft.com/office/drawing/2014/main" id="{8963E5F2-95BE-52A4-4218-B9A481063C52}"/>
              </a:ext>
            </a:extLst>
          </p:cNvPr>
          <p:cNvSpPr/>
          <p:nvPr/>
        </p:nvSpPr>
        <p:spPr>
          <a:xfrm>
            <a:off x="1423563" y="4802471"/>
            <a:ext cx="6296873" cy="334707"/>
          </a:xfrm>
          <a:prstGeom prst="rect">
            <a:avLst/>
          </a:prstGeom>
        </p:spPr>
        <p:txBody>
          <a:bodyPr wrap="square" lIns="68580" tIns="34290" rIns="68580" bIns="34290" anchor="t">
            <a:spAutoFit/>
          </a:bodyPr>
          <a:lstStyle/>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Note: Includes all SSI cases regardless of time elapsed since surgery.</a:t>
            </a:r>
          </a:p>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Source: DAD, 2021/</a:t>
            </a:r>
            <a:r>
              <a:rPr lang="en-US" sz="750" u="none">
                <a:latin typeface="Calibri" panose="020F0502020204030204" pitchFamily="34" charset="0"/>
                <a:ea typeface="MS PGothic"/>
                <a:cs typeface="Calibri" panose="020F0502020204030204" pitchFamily="34" charset="0"/>
              </a:rPr>
              <a:t>22, </a:t>
            </a:r>
            <a:r>
              <a:rPr lang="en-CA" sz="750" u="none">
                <a:latin typeface="Calibri" panose="020F0502020204030204" pitchFamily="34" charset="0"/>
                <a:ea typeface="MS PGothic"/>
                <a:cs typeface="Calibri" panose="020F0502020204030204" pitchFamily="34" charset="0"/>
              </a:rPr>
              <a:t>accessed via </a:t>
            </a:r>
            <a:r>
              <a:rPr lang="en-US" sz="750" u="none" err="1">
                <a:latin typeface="Calibri" panose="020F0502020204030204" pitchFamily="34" charset="0"/>
                <a:ea typeface="MS PGothic"/>
                <a:cs typeface="Calibri" panose="020F0502020204030204" pitchFamily="34" charset="0"/>
              </a:rPr>
              <a:t>IntelliHealth</a:t>
            </a:r>
            <a:r>
              <a:rPr lang="en-US" sz="750" u="none">
                <a:latin typeface="Calibri" panose="020F0502020204030204" pitchFamily="34" charset="0"/>
                <a:ea typeface="MS PGothic"/>
                <a:cs typeface="Calibri" panose="020F0502020204030204" pitchFamily="34" charset="0"/>
              </a:rPr>
              <a:t>​.</a:t>
            </a:r>
            <a:endParaRPr lang="en-CA" sz="750" u="none">
              <a:highlight>
                <a:srgbClr val="FFFF00"/>
              </a:highlight>
              <a:latin typeface="Calibri" panose="020F0502020204030204" pitchFamily="34" charset="0"/>
              <a:cs typeface="Calibri" panose="020F0502020204030204" pitchFamily="34" charset="0"/>
            </a:endParaRPr>
          </a:p>
        </p:txBody>
      </p:sp>
      <p:pic>
        <p:nvPicPr>
          <p:cNvPr id="7" name="Picture 6" descr="Logo&#10;&#10;Description automatically generated">
            <a:extLst>
              <a:ext uri="{FF2B5EF4-FFF2-40B4-BE49-F238E27FC236}">
                <a16:creationId xmlns:a16="http://schemas.microsoft.com/office/drawing/2014/main" id="{1B58F28A-BF33-47D9-99F2-210D6772ED8E}"/>
              </a:ext>
            </a:extLst>
          </p:cNvPr>
          <p:cNvPicPr>
            <a:picLocks noChangeAspect="1"/>
          </p:cNvPicPr>
          <p:nvPr/>
        </p:nvPicPr>
        <p:blipFill>
          <a:blip r:embed="rId2"/>
          <a:stretch>
            <a:fillRect/>
          </a:stretch>
        </p:blipFill>
        <p:spPr>
          <a:xfrm>
            <a:off x="4950619" y="790292"/>
            <a:ext cx="2160000" cy="2160000"/>
          </a:xfrm>
          <a:prstGeom prst="rect">
            <a:avLst/>
          </a:prstGeom>
        </p:spPr>
      </p:pic>
      <p:pic>
        <p:nvPicPr>
          <p:cNvPr id="10" name="Graphic 9" descr="Ambulance outline">
            <a:extLst>
              <a:ext uri="{FF2B5EF4-FFF2-40B4-BE49-F238E27FC236}">
                <a16:creationId xmlns:a16="http://schemas.microsoft.com/office/drawing/2014/main" id="{42FEB3BA-67D9-4294-AC71-074D745B588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9624" b="15614"/>
          <a:stretch/>
        </p:blipFill>
        <p:spPr>
          <a:xfrm>
            <a:off x="2215634" y="621102"/>
            <a:ext cx="1350000" cy="1009291"/>
          </a:xfrm>
          <a:prstGeom prst="rect">
            <a:avLst/>
          </a:prstGeom>
        </p:spPr>
      </p:pic>
      <p:pic>
        <p:nvPicPr>
          <p:cNvPr id="4" name="Picture 3" descr="Icon&#10;&#10;Description automatically generated">
            <a:extLst>
              <a:ext uri="{FF2B5EF4-FFF2-40B4-BE49-F238E27FC236}">
                <a16:creationId xmlns:a16="http://schemas.microsoft.com/office/drawing/2014/main" id="{94A9B1C4-3BE9-447F-9364-7E41E0D1D40F}"/>
              </a:ext>
            </a:extLst>
          </p:cNvPr>
          <p:cNvPicPr>
            <a:picLocks noChangeAspect="1"/>
          </p:cNvPicPr>
          <p:nvPr/>
        </p:nvPicPr>
        <p:blipFill>
          <a:blip r:embed="rId5"/>
          <a:stretch>
            <a:fillRect/>
          </a:stretch>
        </p:blipFill>
        <p:spPr>
          <a:xfrm>
            <a:off x="2273708" y="2015925"/>
            <a:ext cx="1161000" cy="1161000"/>
          </a:xfrm>
          <a:prstGeom prst="rect">
            <a:avLst/>
          </a:prstGeom>
        </p:spPr>
      </p:pic>
      <p:cxnSp>
        <p:nvCxnSpPr>
          <p:cNvPr id="12" name="Connector: Elbow 11">
            <a:extLst>
              <a:ext uri="{FF2B5EF4-FFF2-40B4-BE49-F238E27FC236}">
                <a16:creationId xmlns:a16="http://schemas.microsoft.com/office/drawing/2014/main" id="{F0B65600-DF73-4D43-9BCC-9CA4FAB43832}"/>
              </a:ext>
            </a:extLst>
          </p:cNvPr>
          <p:cNvCxnSpPr>
            <a:cxnSpLocks/>
          </p:cNvCxnSpPr>
          <p:nvPr/>
        </p:nvCxnSpPr>
        <p:spPr bwMode="auto">
          <a:xfrm flipV="1">
            <a:off x="3649769" y="2015926"/>
            <a:ext cx="1300850" cy="635066"/>
          </a:xfrm>
          <a:prstGeom prst="bentConnector3">
            <a:avLst/>
          </a:prstGeom>
          <a:ln w="19050">
            <a:solidFill>
              <a:srgbClr val="595959"/>
            </a:solidFill>
            <a:prstDash val="sysDash"/>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6" name="Connector: Elbow 15">
            <a:extLst>
              <a:ext uri="{FF2B5EF4-FFF2-40B4-BE49-F238E27FC236}">
                <a16:creationId xmlns:a16="http://schemas.microsoft.com/office/drawing/2014/main" id="{8C322A92-F552-4FB4-A9ED-03E43F006126}"/>
              </a:ext>
            </a:extLst>
          </p:cNvPr>
          <p:cNvCxnSpPr>
            <a:cxnSpLocks/>
          </p:cNvCxnSpPr>
          <p:nvPr/>
        </p:nvCxnSpPr>
        <p:spPr bwMode="auto">
          <a:xfrm>
            <a:off x="3687591" y="1125747"/>
            <a:ext cx="1263028" cy="647688"/>
          </a:xfrm>
          <a:prstGeom prst="bentConnector3">
            <a:avLst/>
          </a:prstGeom>
          <a:ln w="19050">
            <a:solidFill>
              <a:srgbClr val="595959"/>
            </a:solidFill>
            <a:prstDash val="sysDash"/>
            <a:headEnd type="none" w="med" len="med"/>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5936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1536731" y="4728002"/>
            <a:ext cx="6021000" cy="415498"/>
          </a:xfrm>
          <a:prstGeom prst="rect">
            <a:avLst/>
          </a:prstGeom>
        </p:spPr>
        <p:txBody>
          <a:bodyPr wrap="square" lIns="68580" tIns="34290" rIns="68580" bIns="34290" anchor="t">
            <a:spAutoFit/>
          </a:bodyPr>
          <a:lstStyle/>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Sources: NACRS, 2017/18</a:t>
            </a:r>
            <a:r>
              <a:rPr lang="en-US" sz="750" u="none">
                <a:latin typeface="Calibri" panose="020F0502020204030204" pitchFamily="34" charset="0"/>
                <a:cs typeface="Calibri" panose="020F0502020204030204" pitchFamily="34" charset="0"/>
              </a:rPr>
              <a:t> to </a:t>
            </a:r>
            <a:r>
              <a:rPr lang="en-US" sz="750" u="none">
                <a:latin typeface="Calibri" panose="020F0502020204030204" pitchFamily="34" charset="0"/>
                <a:ea typeface="MS PGothic"/>
                <a:cs typeface="Calibri" panose="020F0502020204030204" pitchFamily="34" charset="0"/>
              </a:rPr>
              <a:t>2021/22, </a:t>
            </a:r>
            <a:r>
              <a:rPr lang="en-CA" sz="750" u="none">
                <a:latin typeface="Calibri" panose="020F0502020204030204" pitchFamily="34" charset="0"/>
                <a:ea typeface="MS PGothic"/>
                <a:cs typeface="Calibri" panose="020F0502020204030204" pitchFamily="34" charset="0"/>
              </a:rPr>
              <a:t>accessed via </a:t>
            </a:r>
            <a:r>
              <a:rPr lang="en-US" sz="750" u="none" err="1">
                <a:latin typeface="Calibri" panose="020F0502020204030204" pitchFamily="34" charset="0"/>
                <a:ea typeface="MS PGothic"/>
                <a:cs typeface="Calibri" panose="020F0502020204030204" pitchFamily="34" charset="0"/>
              </a:rPr>
              <a:t>IntelliHealth</a:t>
            </a:r>
            <a:r>
              <a:rPr lang="en-US" sz="750" u="none">
                <a:latin typeface="Calibri" panose="020F0502020204030204" pitchFamily="34" charset="0"/>
                <a:ea typeface="MS PGothic"/>
                <a:cs typeface="Calibri" panose="020F0502020204030204" pitchFamily="34" charset="0"/>
              </a:rPr>
              <a:t>​; Government of Ontario, “O</a:t>
            </a:r>
            <a:r>
              <a:rPr lang="en-US" sz="750" u="none">
                <a:latin typeface="Calibri" panose="020F0502020204030204" pitchFamily="34" charset="0"/>
                <a:cs typeface="Calibri" panose="020F0502020204030204" pitchFamily="34" charset="0"/>
              </a:rPr>
              <a:t>ntario Hospitals Asked to Take a Planned Approach to Ramping Down Elective Surgeries,” March 15, 2020, </a:t>
            </a:r>
            <a:r>
              <a:rPr lang="en-US" sz="750">
                <a:latin typeface="Calibri" panose="020F0502020204030204" pitchFamily="34" charset="0"/>
                <a:cs typeface="Calibri" panose="020F0502020204030204" pitchFamily="34" charset="0"/>
                <a:hlinkClick r:id="rId3"/>
              </a:rPr>
              <a:t>https://news.ontario.ca/en/statement/56328/ontario-hospitals-asked-to-take-a-planned-approach-to-ramping-down-elective-surgeries</a:t>
            </a:r>
            <a:r>
              <a:rPr lang="en-US" sz="750" u="none">
                <a:latin typeface="Calibri" panose="020F0502020204030204" pitchFamily="34" charset="0"/>
                <a:cs typeface="Calibri" panose="020F0502020204030204" pitchFamily="34" charset="0"/>
              </a:rPr>
              <a:t>.</a:t>
            </a:r>
            <a:endParaRPr lang="en-CA" sz="750" u="none">
              <a:latin typeface="Calibri" panose="020F0502020204030204" pitchFamily="34" charset="0"/>
              <a:ea typeface="MS PGothic"/>
              <a:cs typeface="Calibri" panose="020F0502020204030204" pitchFamily="34" charset="0"/>
            </a:endParaRPr>
          </a:p>
        </p:txBody>
      </p:sp>
      <p:sp>
        <p:nvSpPr>
          <p:cNvPr id="8" name="Title 1">
            <a:extLst>
              <a:ext uri="{FF2B5EF4-FFF2-40B4-BE49-F238E27FC236}">
                <a16:creationId xmlns:a16="http://schemas.microsoft.com/office/drawing/2014/main" id="{27F9A19D-9F4F-4443-B9D1-E857D9991EA3}"/>
              </a:ext>
            </a:extLst>
          </p:cNvPr>
          <p:cNvSpPr>
            <a:spLocks noGrp="1"/>
          </p:cNvSpPr>
          <p:nvPr>
            <p:ph type="title"/>
          </p:nvPr>
        </p:nvSpPr>
        <p:spPr>
          <a:xfrm>
            <a:off x="739602" y="168081"/>
            <a:ext cx="7939116" cy="626779"/>
          </a:xfrm>
        </p:spPr>
        <p:txBody>
          <a:bodyPr/>
          <a:lstStyle/>
          <a:p>
            <a:pPr algn="ctr"/>
            <a:r>
              <a:rPr lang="en-US" sz="1650" b="0">
                <a:ea typeface="MS PGothic"/>
              </a:rPr>
              <a:t>The volume of ED visits with an SSI decreased between FY 2017 and FY 2020 but </a:t>
            </a:r>
            <a:r>
              <a:rPr lang="en-US" sz="1650">
                <a:solidFill>
                  <a:srgbClr val="007BC1"/>
                </a:solidFill>
                <a:ea typeface="MS PGothic"/>
              </a:rPr>
              <a:t>greatly increased </a:t>
            </a:r>
            <a:r>
              <a:rPr lang="en-US" sz="1650" b="0">
                <a:ea typeface="MS PGothic"/>
              </a:rPr>
              <a:t>in FY 2021. Rates of ED visits within 30 days post-surgery followed similar trends.</a:t>
            </a:r>
            <a:endParaRPr lang="en-CA" sz="1650" b="0">
              <a:ea typeface="MS PGothic"/>
            </a:endParaRPr>
          </a:p>
        </p:txBody>
      </p:sp>
      <p:graphicFrame>
        <p:nvGraphicFramePr>
          <p:cNvPr id="7" name="Chart 6">
            <a:extLst>
              <a:ext uri="{FF2B5EF4-FFF2-40B4-BE49-F238E27FC236}">
                <a16:creationId xmlns:a16="http://schemas.microsoft.com/office/drawing/2014/main" id="{1E481D58-4F45-49C1-ADCC-B95CE857ED05}"/>
              </a:ext>
            </a:extLst>
          </p:cNvPr>
          <p:cNvGraphicFramePr>
            <a:graphicFrameLocks/>
          </p:cNvGraphicFramePr>
          <p:nvPr>
            <p:extLst>
              <p:ext uri="{D42A27DB-BD31-4B8C-83A1-F6EECF244321}">
                <p14:modId xmlns:p14="http://schemas.microsoft.com/office/powerpoint/2010/main" val="4293593505"/>
              </p:ext>
            </p:extLst>
          </p:nvPr>
        </p:nvGraphicFramePr>
        <p:xfrm>
          <a:off x="1421477" y="935856"/>
          <a:ext cx="6575367" cy="301268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9727B6C5-C402-4FEB-B793-DFD95AF5D2B6}"/>
              </a:ext>
            </a:extLst>
          </p:cNvPr>
          <p:cNvSpPr txBox="1"/>
          <p:nvPr/>
        </p:nvSpPr>
        <p:spPr>
          <a:xfrm>
            <a:off x="7722523" y="1844628"/>
            <a:ext cx="1082041" cy="784830"/>
          </a:xfrm>
          <a:prstGeom prst="rect">
            <a:avLst/>
          </a:prstGeom>
          <a:noFill/>
        </p:spPr>
        <p:txBody>
          <a:bodyPr wrap="square" rtlCol="0">
            <a:spAutoFit/>
          </a:bodyPr>
          <a:lstStyle/>
          <a:p>
            <a:r>
              <a:rPr lang="en-US" sz="900" b="1" u="none">
                <a:solidFill>
                  <a:srgbClr val="007BC1"/>
                </a:solidFill>
                <a:latin typeface="Calibri" panose="020F0502020204030204" pitchFamily="34" charset="0"/>
                <a:cs typeface="Calibri" panose="020F0502020204030204" pitchFamily="34" charset="0"/>
              </a:rPr>
              <a:t>*Trend line = </a:t>
            </a:r>
            <a:br>
              <a:rPr lang="en-US" sz="900" b="1" u="none">
                <a:solidFill>
                  <a:srgbClr val="007BC1"/>
                </a:solidFill>
                <a:latin typeface="Calibri" panose="020F0502020204030204" pitchFamily="34" charset="0"/>
                <a:cs typeface="Calibri" panose="020F0502020204030204" pitchFamily="34" charset="0"/>
              </a:rPr>
            </a:br>
            <a:r>
              <a:rPr lang="en-US" sz="900" b="1" u="none">
                <a:solidFill>
                  <a:srgbClr val="007BC1"/>
                </a:solidFill>
                <a:latin typeface="Calibri" panose="020F0502020204030204" pitchFamily="34" charset="0"/>
                <a:cs typeface="Calibri" panose="020F0502020204030204" pitchFamily="34" charset="0"/>
              </a:rPr>
              <a:t>rate per 1,000 surgeries; numbers = volumes</a:t>
            </a:r>
            <a:endParaRPr lang="en-CA" sz="900" b="1" u="none">
              <a:solidFill>
                <a:srgbClr val="007BC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38DC1B7-002F-4A8B-B497-0581645D2DFB}"/>
              </a:ext>
            </a:extLst>
          </p:cNvPr>
          <p:cNvSpPr txBox="1"/>
          <p:nvPr/>
        </p:nvSpPr>
        <p:spPr>
          <a:xfrm>
            <a:off x="1860589" y="3995665"/>
            <a:ext cx="5849059" cy="623248"/>
          </a:xfrm>
          <a:prstGeom prst="rect">
            <a:avLst/>
          </a:prstGeom>
          <a:solidFill>
            <a:schemeClr val="bg1"/>
          </a:solidFill>
          <a:ln>
            <a:noFill/>
          </a:ln>
        </p:spPr>
        <p:txBody>
          <a:bodyPr wrap="square" lIns="68580" tIns="34290" rIns="68580" bIns="34290" rtlCol="0" anchor="t">
            <a:spAutoFit/>
          </a:bodyPr>
          <a:lstStyle/>
          <a:p>
            <a:pPr algn="ctr"/>
            <a:r>
              <a:rPr lang="en-US" sz="1200" u="none">
                <a:latin typeface="Calibri"/>
                <a:ea typeface="MS PGothic"/>
                <a:cs typeface="Calibri"/>
              </a:rPr>
              <a:t>Total surgical volumes </a:t>
            </a:r>
            <a:r>
              <a:rPr lang="en-US" sz="1200" b="1" u="none">
                <a:solidFill>
                  <a:srgbClr val="007BC1"/>
                </a:solidFill>
                <a:latin typeface="Calibri"/>
                <a:ea typeface="MS PGothic"/>
                <a:cs typeface="Calibri"/>
              </a:rPr>
              <a:t>decreased by 45% </a:t>
            </a:r>
            <a:r>
              <a:rPr lang="en-US" sz="1200" u="none">
                <a:latin typeface="Calibri"/>
                <a:ea typeface="MS PGothic"/>
                <a:cs typeface="Calibri"/>
              </a:rPr>
              <a:t>between FY2019 Q4 and FY 2020 Q1, largely because of the medical directive in March 2020 to reduce the number of elective surgeries. The number of ED visits with an SSI also decreased in FY 2020 but </a:t>
            </a:r>
            <a:r>
              <a:rPr lang="en-US" sz="1200" b="1" u="none">
                <a:solidFill>
                  <a:srgbClr val="007BC1"/>
                </a:solidFill>
                <a:latin typeface="Calibri"/>
                <a:ea typeface="MS PGothic"/>
                <a:cs typeface="Calibri"/>
              </a:rPr>
              <a:t>increased in FY 2021</a:t>
            </a:r>
            <a:r>
              <a:rPr lang="en-US" sz="1200" u="none">
                <a:latin typeface="Calibri"/>
                <a:ea typeface="MS PGothic"/>
                <a:cs typeface="Calibri"/>
              </a:rPr>
              <a:t>.</a:t>
            </a:r>
          </a:p>
        </p:txBody>
      </p:sp>
    </p:spTree>
    <p:extLst>
      <p:ext uri="{BB962C8B-B14F-4D97-AF65-F5344CB8AC3E}">
        <p14:creationId xmlns:p14="http://schemas.microsoft.com/office/powerpoint/2010/main" val="404239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AD64D2-780C-16D3-14B4-921D98702B25}"/>
              </a:ext>
            </a:extLst>
          </p:cNvPr>
          <p:cNvSpPr/>
          <p:nvPr/>
        </p:nvSpPr>
        <p:spPr>
          <a:xfrm>
            <a:off x="1441371" y="4927615"/>
            <a:ext cx="6100629" cy="207749"/>
          </a:xfrm>
          <a:prstGeom prst="rect">
            <a:avLst/>
          </a:prstGeom>
        </p:spPr>
        <p:txBody>
          <a:bodyPr wrap="square">
            <a:spAutoFit/>
          </a:bodyPr>
          <a:lstStyle/>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Sources: DAD, NACRS</a:t>
            </a:r>
            <a:r>
              <a:rPr lang="en-US" sz="750" u="none">
                <a:latin typeface="Calibri" panose="020F0502020204030204" pitchFamily="34" charset="0"/>
                <a:ea typeface="MS PGothic"/>
                <a:cs typeface="Calibri" panose="020F0502020204030204" pitchFamily="34" charset="0"/>
              </a:rPr>
              <a:t>, </a:t>
            </a:r>
            <a:r>
              <a:rPr lang="en-CA" sz="750" u="none">
                <a:latin typeface="Calibri" panose="020F0502020204030204" pitchFamily="34" charset="0"/>
                <a:ea typeface="MS PGothic"/>
                <a:cs typeface="Calibri" panose="020F0502020204030204" pitchFamily="34" charset="0"/>
              </a:rPr>
              <a:t>2021</a:t>
            </a:r>
            <a:r>
              <a:rPr lang="en-US" sz="750" u="none">
                <a:latin typeface="Calibri" panose="020F0502020204030204" pitchFamily="34" charset="0"/>
                <a:cs typeface="Calibri" panose="020F0502020204030204" pitchFamily="34" charset="0"/>
              </a:rPr>
              <a:t>/22</a:t>
            </a:r>
            <a:r>
              <a:rPr lang="en-US" sz="750" u="none">
                <a:latin typeface="Calibri" panose="020F0502020204030204" pitchFamily="34" charset="0"/>
                <a:ea typeface="MS PGothic"/>
                <a:cs typeface="Calibri" panose="020F0502020204030204" pitchFamily="34" charset="0"/>
              </a:rPr>
              <a:t>, </a:t>
            </a:r>
            <a:r>
              <a:rPr lang="en-CA" sz="750" u="none">
                <a:latin typeface="Calibri" panose="020F0502020204030204" pitchFamily="34" charset="0"/>
                <a:ea typeface="MS PGothic"/>
                <a:cs typeface="Calibri" panose="020F0502020204030204" pitchFamily="34" charset="0"/>
              </a:rPr>
              <a:t>accessed via </a:t>
            </a:r>
            <a:r>
              <a:rPr lang="en-US" sz="750" u="none" err="1">
                <a:latin typeface="Calibri" panose="020F0502020204030204" pitchFamily="34" charset="0"/>
                <a:ea typeface="MS PGothic"/>
                <a:cs typeface="Calibri" panose="020F0502020204030204" pitchFamily="34" charset="0"/>
              </a:rPr>
              <a:t>IntelliHealth</a:t>
            </a:r>
            <a:r>
              <a:rPr lang="en-CA" sz="750" u="none">
                <a:latin typeface="Calibri" panose="020F0502020204030204" pitchFamily="34" charset="0"/>
                <a:ea typeface="MS PGothic"/>
                <a:cs typeface="Calibri" panose="020F0502020204030204" pitchFamily="34" charset="0"/>
              </a:rPr>
              <a:t>.</a:t>
            </a:r>
            <a:endParaRPr lang="en-CA" sz="750" u="none">
              <a:highlight>
                <a:srgbClr val="FFFF00"/>
              </a:highligh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90E734D-737E-4BBC-98A3-7DE0B444DA14}"/>
              </a:ext>
            </a:extLst>
          </p:cNvPr>
          <p:cNvSpPr txBox="1"/>
          <p:nvPr/>
        </p:nvSpPr>
        <p:spPr>
          <a:xfrm>
            <a:off x="1063618" y="98442"/>
            <a:ext cx="7200000" cy="1338828"/>
          </a:xfrm>
          <a:prstGeom prst="rect">
            <a:avLst/>
          </a:prstGeom>
          <a:noFill/>
        </p:spPr>
        <p:txBody>
          <a:bodyPr wrap="square" lIns="68580" tIns="34290" rIns="68580" bIns="34290" rtlCol="0" anchor="t">
            <a:spAutoFit/>
          </a:bodyPr>
          <a:lstStyle/>
          <a:p>
            <a:pPr algn="ctr"/>
            <a:r>
              <a:rPr lang="en-US" sz="1650" u="none">
                <a:latin typeface="Calibri" panose="020F0502020204030204" pitchFamily="34" charset="0"/>
                <a:ea typeface="MS PGothic"/>
                <a:cs typeface="Calibri" panose="020F0502020204030204" pitchFamily="34" charset="0"/>
              </a:rPr>
              <a:t>In FY 2021, the </a:t>
            </a:r>
            <a:r>
              <a:rPr lang="en-US" sz="1650" b="1" u="none">
                <a:solidFill>
                  <a:srgbClr val="007BC1"/>
                </a:solidFill>
                <a:latin typeface="Calibri" panose="020F0502020204030204" pitchFamily="34" charset="0"/>
                <a:ea typeface="MS PGothic"/>
                <a:cs typeface="Calibri" panose="020F0502020204030204" pitchFamily="34" charset="0"/>
              </a:rPr>
              <a:t>highest rate of ED visits </a:t>
            </a:r>
            <a:r>
              <a:rPr lang="en-US" sz="1650" u="none">
                <a:latin typeface="Calibri" panose="020F0502020204030204" pitchFamily="34" charset="0"/>
                <a:ea typeface="MS PGothic"/>
                <a:cs typeface="Calibri" panose="020F0502020204030204" pitchFamily="34" charset="0"/>
              </a:rPr>
              <a:t>with an SSI within 30 days post-surgery was among people aged </a:t>
            </a:r>
            <a:r>
              <a:rPr lang="en-US" sz="1650" b="1" u="none">
                <a:solidFill>
                  <a:srgbClr val="007BC1"/>
                </a:solidFill>
                <a:latin typeface="Calibri" panose="020F0502020204030204" pitchFamily="34" charset="0"/>
                <a:ea typeface="MS PGothic"/>
                <a:cs typeface="Calibri" panose="020F0502020204030204" pitchFamily="34" charset="0"/>
              </a:rPr>
              <a:t>18 to 44 years</a:t>
            </a:r>
            <a:r>
              <a:rPr lang="en-US" sz="1650" u="none">
                <a:latin typeface="Calibri" panose="020F0502020204030204" pitchFamily="34" charset="0"/>
                <a:ea typeface="MS PGothic"/>
                <a:cs typeface="Calibri" panose="020F0502020204030204" pitchFamily="34" charset="0"/>
              </a:rPr>
              <a:t>; in contrast, the </a:t>
            </a:r>
            <a:r>
              <a:rPr lang="en-US" sz="1650" b="1" u="none">
                <a:solidFill>
                  <a:srgbClr val="007BC1"/>
                </a:solidFill>
                <a:latin typeface="Calibri" panose="020F0502020204030204" pitchFamily="34" charset="0"/>
                <a:ea typeface="MS PGothic"/>
                <a:cs typeface="Calibri" panose="020F0502020204030204" pitchFamily="34" charset="0"/>
              </a:rPr>
              <a:t>highest</a:t>
            </a:r>
            <a:r>
              <a:rPr lang="en-US" sz="1650" u="none">
                <a:latin typeface="Calibri" panose="020F0502020204030204" pitchFamily="34" charset="0"/>
                <a:ea typeface="MS PGothic"/>
                <a:cs typeface="Calibri" panose="020F0502020204030204" pitchFamily="34" charset="0"/>
              </a:rPr>
              <a:t> </a:t>
            </a:r>
            <a:r>
              <a:rPr lang="en-US" sz="1650" b="1" u="none">
                <a:solidFill>
                  <a:srgbClr val="007BC1"/>
                </a:solidFill>
                <a:latin typeface="Calibri" panose="020F0502020204030204" pitchFamily="34" charset="0"/>
                <a:ea typeface="MS PGothic"/>
                <a:cs typeface="Calibri" panose="020F0502020204030204" pitchFamily="34" charset="0"/>
              </a:rPr>
              <a:t>rate of hospitalizations </a:t>
            </a:r>
            <a:r>
              <a:rPr lang="en-US" sz="1650" u="none">
                <a:latin typeface="Calibri" panose="020F0502020204030204" pitchFamily="34" charset="0"/>
                <a:ea typeface="MS PGothic"/>
                <a:cs typeface="Calibri" panose="020F0502020204030204" pitchFamily="34" charset="0"/>
              </a:rPr>
              <a:t>with an SSI was highest among people aged </a:t>
            </a:r>
            <a:r>
              <a:rPr lang="en-US" sz="1650" b="1" u="none">
                <a:solidFill>
                  <a:srgbClr val="007BC1"/>
                </a:solidFill>
                <a:latin typeface="Calibri" panose="020F0502020204030204" pitchFamily="34" charset="0"/>
                <a:ea typeface="MS PGothic"/>
                <a:cs typeface="Calibri" panose="020F0502020204030204" pitchFamily="34" charset="0"/>
              </a:rPr>
              <a:t>65 years and older</a:t>
            </a:r>
            <a:r>
              <a:rPr lang="en-US" sz="1650" u="none">
                <a:latin typeface="Calibri" panose="020F0502020204030204" pitchFamily="34" charset="0"/>
                <a:ea typeface="MS PGothic"/>
                <a:cs typeface="Calibri" panose="020F0502020204030204" pitchFamily="34" charset="0"/>
              </a:rPr>
              <a:t>. The rate of ED visits with an SSI was higher among females than males </a:t>
            </a:r>
            <a:br>
              <a:rPr lang="en-US" sz="1650" u="none">
                <a:latin typeface="Calibri" panose="020F0502020204030204" pitchFamily="34" charset="0"/>
                <a:ea typeface="MS PGothic"/>
                <a:cs typeface="Calibri" panose="020F0502020204030204" pitchFamily="34" charset="0"/>
              </a:rPr>
            </a:br>
            <a:r>
              <a:rPr lang="en-US" sz="1650" u="none">
                <a:latin typeface="Calibri" panose="020F0502020204030204" pitchFamily="34" charset="0"/>
                <a:ea typeface="MS PGothic"/>
                <a:cs typeface="Calibri" panose="020F0502020204030204" pitchFamily="34" charset="0"/>
              </a:rPr>
              <a:t>(17.5 vs. 14.2 per 1,000 surgeries).</a:t>
            </a:r>
            <a:endParaRPr lang="en-CA" sz="1650" u="none">
              <a:latin typeface="Calibri" panose="020F0502020204030204" pitchFamily="34" charset="0"/>
              <a:ea typeface="MS PGothic"/>
              <a:cs typeface="Calibri" panose="020F0502020204030204" pitchFamily="34" charset="0"/>
            </a:endParaRPr>
          </a:p>
        </p:txBody>
      </p:sp>
      <p:graphicFrame>
        <p:nvGraphicFramePr>
          <p:cNvPr id="5" name="Chart 4">
            <a:extLst>
              <a:ext uri="{FF2B5EF4-FFF2-40B4-BE49-F238E27FC236}">
                <a16:creationId xmlns:a16="http://schemas.microsoft.com/office/drawing/2014/main" id="{EED25F69-9DEB-45D9-BC4E-5701852D8443}"/>
              </a:ext>
            </a:extLst>
          </p:cNvPr>
          <p:cNvGraphicFramePr>
            <a:graphicFrameLocks/>
          </p:cNvGraphicFramePr>
          <p:nvPr>
            <p:extLst>
              <p:ext uri="{D42A27DB-BD31-4B8C-83A1-F6EECF244321}">
                <p14:modId xmlns:p14="http://schemas.microsoft.com/office/powerpoint/2010/main" val="1433681197"/>
              </p:ext>
            </p:extLst>
          </p:nvPr>
        </p:nvGraphicFramePr>
        <p:xfrm>
          <a:off x="1900324" y="1536531"/>
          <a:ext cx="5641676" cy="3086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335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Objectives</a:t>
            </a:r>
          </a:p>
        </p:txBody>
      </p:sp>
      <p:sp>
        <p:nvSpPr>
          <p:cNvPr id="3" name="Content Placeholder 2"/>
          <p:cNvSpPr>
            <a:spLocks noGrp="1"/>
          </p:cNvSpPr>
          <p:nvPr>
            <p:ph idx="1"/>
          </p:nvPr>
        </p:nvSpPr>
        <p:spPr>
          <a:xfrm>
            <a:off x="457200" y="903755"/>
            <a:ext cx="8265559" cy="3617703"/>
          </a:xfrm>
        </p:spPr>
        <p:txBody>
          <a:bodyPr/>
          <a:lstStyle/>
          <a:p>
            <a:pPr>
              <a:buSzPct val="100000"/>
              <a:buFont typeface="Arial" panose="020B0604020202020204" pitchFamily="34" charset="0"/>
              <a:buChar char="•"/>
            </a:pPr>
            <a:r>
              <a:rPr lang="en-US" b="1"/>
              <a:t>Overview of quality standards: </a:t>
            </a:r>
            <a:r>
              <a:rPr lang="en-US"/>
              <a:t>What are they? How are they used?​</a:t>
            </a:r>
          </a:p>
          <a:p>
            <a:pPr>
              <a:buSzPct val="100000"/>
              <a:buFont typeface="Arial" panose="020B0604020202020204" pitchFamily="34" charset="0"/>
              <a:buChar char="•"/>
            </a:pPr>
            <a:r>
              <a:rPr lang="en-US" b="1"/>
              <a:t>Why this quality standard is needed: </a:t>
            </a:r>
            <a:r>
              <a:rPr lang="en-US"/>
              <a:t>Gaps and variations in quality of care for people having surgery in Ontario</a:t>
            </a:r>
          </a:p>
          <a:p>
            <a:pPr>
              <a:buFont typeface="Arial" panose="020B0604020202020204" pitchFamily="34" charset="0"/>
              <a:buChar char="•"/>
            </a:pPr>
            <a:r>
              <a:rPr lang="en-US" b="1">
                <a:ea typeface="MS PGothic"/>
              </a:rPr>
              <a:t>Quality statements to improve care: </a:t>
            </a:r>
            <a:r>
              <a:rPr lang="en-US">
                <a:ea typeface="MS PGothic"/>
              </a:rPr>
              <a:t>The key statements in the surgical site infections quality standard </a:t>
            </a:r>
          </a:p>
          <a:p>
            <a:pPr>
              <a:buFont typeface="Arial" panose="020B0604020202020204" pitchFamily="34" charset="0"/>
              <a:buChar char="•"/>
            </a:pPr>
            <a:r>
              <a:rPr lang="en-US" b="1">
                <a:latin typeface="Calibri"/>
                <a:ea typeface="MS PGothic"/>
                <a:cs typeface="Calibri"/>
              </a:rPr>
              <a:t>Measures to support improvement: </a:t>
            </a:r>
            <a:r>
              <a:rPr lang="en-US">
                <a:latin typeface="Calibri"/>
                <a:ea typeface="MS PGothic"/>
                <a:cs typeface="Calibri"/>
              </a:rPr>
              <a:t>Indicators that can help measure your quality improvement efforts</a:t>
            </a:r>
          </a:p>
          <a:p>
            <a:pPr>
              <a:buClr>
                <a:srgbClr val="00B2E3"/>
              </a:buClr>
            </a:pPr>
            <a:endParaRPr lang="en-US"/>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10EE-695A-7CC6-875F-6C305716069B}"/>
              </a:ext>
            </a:extLst>
          </p:cNvPr>
          <p:cNvSpPr>
            <a:spLocks noGrp="1"/>
          </p:cNvSpPr>
          <p:nvPr>
            <p:ph type="title"/>
          </p:nvPr>
        </p:nvSpPr>
        <p:spPr>
          <a:xfrm>
            <a:off x="901121" y="183426"/>
            <a:ext cx="7384746" cy="874432"/>
          </a:xfrm>
        </p:spPr>
        <p:txBody>
          <a:bodyPr/>
          <a:lstStyle/>
          <a:p>
            <a:pPr algn="ctr"/>
            <a:r>
              <a:rPr lang="en-US" sz="1650" b="0"/>
              <a:t>In FY 2021, </a:t>
            </a:r>
            <a:r>
              <a:rPr lang="en-US" sz="1650">
                <a:solidFill>
                  <a:srgbClr val="047BC1"/>
                </a:solidFill>
              </a:rPr>
              <a:t>1 in 5 </a:t>
            </a:r>
            <a:r>
              <a:rPr lang="en-US" sz="1650">
                <a:solidFill>
                  <a:srgbClr val="007BC1"/>
                </a:solidFill>
              </a:rPr>
              <a:t>ED visits </a:t>
            </a:r>
            <a:r>
              <a:rPr lang="en-US" sz="1650" b="0"/>
              <a:t>with an SSI resulted in a </a:t>
            </a:r>
            <a:r>
              <a:rPr lang="en-US" sz="1650">
                <a:solidFill>
                  <a:srgbClr val="047BC1"/>
                </a:solidFill>
              </a:rPr>
              <a:t>hospital admission</a:t>
            </a:r>
            <a:r>
              <a:rPr lang="en-US" sz="1650" b="0"/>
              <a:t>. </a:t>
            </a:r>
            <a:br>
              <a:rPr lang="en-US" sz="1650" b="0"/>
            </a:br>
            <a:r>
              <a:rPr lang="en-US" sz="1650" b="0"/>
              <a:t>Half of all ED visits were assigned a triage level of </a:t>
            </a:r>
            <a:r>
              <a:rPr lang="en-US" sz="1650">
                <a:solidFill>
                  <a:srgbClr val="007BC1"/>
                </a:solidFill>
              </a:rPr>
              <a:t>high acuity</a:t>
            </a:r>
            <a:r>
              <a:rPr lang="en-US" sz="1650" b="0"/>
              <a:t> and discharged home.</a:t>
            </a:r>
          </a:p>
        </p:txBody>
      </p:sp>
      <p:sp>
        <p:nvSpPr>
          <p:cNvPr id="5" name="Rectangle 4">
            <a:extLst>
              <a:ext uri="{FF2B5EF4-FFF2-40B4-BE49-F238E27FC236}">
                <a16:creationId xmlns:a16="http://schemas.microsoft.com/office/drawing/2014/main" id="{4D4337A9-65ED-45F7-AB37-EC9440C540A8}"/>
              </a:ext>
            </a:extLst>
          </p:cNvPr>
          <p:cNvSpPr/>
          <p:nvPr/>
        </p:nvSpPr>
        <p:spPr>
          <a:xfrm>
            <a:off x="1425388" y="4427919"/>
            <a:ext cx="6336212" cy="600164"/>
          </a:xfrm>
          <a:prstGeom prst="rect">
            <a:avLst/>
          </a:prstGeom>
        </p:spPr>
        <p:txBody>
          <a:bodyPr wrap="square" lIns="68580" tIns="34290" rIns="68580" bIns="34290" anchor="t">
            <a:spAutoFit/>
          </a:bodyPr>
          <a:lstStyle/>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Abbreviation: </a:t>
            </a:r>
            <a:r>
              <a:rPr lang="en-US" sz="750" u="none">
                <a:latin typeface="Calibri" panose="020F0502020204030204" pitchFamily="34" charset="0"/>
                <a:cs typeface="Calibri" panose="020F0502020204030204" pitchFamily="34" charset="0"/>
              </a:rPr>
              <a:t>CTAS, Canadian Triage and Acuity Scale. </a:t>
            </a:r>
            <a:endParaRPr lang="en-CA" sz="750" u="none">
              <a:latin typeface="Calibri" panose="020F0502020204030204" pitchFamily="34" charset="0"/>
              <a:ea typeface="MS PGothic"/>
              <a:cs typeface="Calibri" panose="020F0502020204030204" pitchFamily="34" charset="0"/>
            </a:endParaRPr>
          </a:p>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Notes: Includes all SSI ED visits regardless of time elapsed since surgery. Excludes </a:t>
            </a:r>
            <a:r>
              <a:rPr lang="en-US" sz="750" u="none">
                <a:latin typeface="Calibri" panose="020F0502020204030204" pitchFamily="34" charset="0"/>
                <a:ea typeface="MS PGothic"/>
                <a:cs typeface="Calibri" panose="020F0502020204030204" pitchFamily="34" charset="0"/>
              </a:rPr>
              <a:t>transfers to another facility, deaths, and unknown triage levels (7%).</a:t>
            </a:r>
            <a:endParaRPr lang="en-CA" sz="750">
              <a:latin typeface="Calibri" panose="020F0502020204030204" pitchFamily="34" charset="0"/>
              <a:ea typeface="MS PGothic"/>
              <a:cs typeface="Calibri" panose="020F0502020204030204" pitchFamily="34" charset="0"/>
            </a:endParaRPr>
          </a:p>
          <a:p>
            <a:pPr eaLnBrk="0" hangingPunct="0">
              <a:spcBef>
                <a:spcPct val="30000"/>
              </a:spcBef>
              <a:defRPr/>
            </a:pPr>
            <a:r>
              <a:rPr lang="en-CA" sz="750" u="none">
                <a:latin typeface="Calibri" panose="020F0502020204030204" pitchFamily="34" charset="0"/>
                <a:ea typeface="MS PGothic"/>
                <a:cs typeface="Calibri" panose="020F0502020204030204" pitchFamily="34" charset="0"/>
              </a:rPr>
              <a:t>Sources: </a:t>
            </a:r>
            <a:r>
              <a:rPr lang="en-US" sz="750" u="none">
                <a:latin typeface="Calibri" panose="020F0502020204030204" pitchFamily="34" charset="0"/>
                <a:ea typeface="MS PGothic"/>
                <a:cs typeface="Calibri" panose="020F0502020204030204" pitchFamily="34" charset="0"/>
              </a:rPr>
              <a:t>Canadian Institute for Health Information (CIHI), 2022; </a:t>
            </a:r>
            <a:r>
              <a:rPr lang="en-CA" sz="750" u="none">
                <a:latin typeface="Calibri" panose="020F0502020204030204" pitchFamily="34" charset="0"/>
                <a:ea typeface="MS PGothic"/>
                <a:cs typeface="Calibri" panose="020F0502020204030204" pitchFamily="34" charset="0"/>
              </a:rPr>
              <a:t>NACRS, </a:t>
            </a:r>
            <a:r>
              <a:rPr lang="en-US" sz="750" u="none">
                <a:latin typeface="Calibri" panose="020F0502020204030204" pitchFamily="34" charset="0"/>
                <a:ea typeface="MS PGothic"/>
                <a:cs typeface="Calibri" panose="020F0502020204030204" pitchFamily="34" charset="0"/>
              </a:rPr>
              <a:t>Emergency Department Visits and Length of Stay by Province/Territory, 2021–2022; NACRS, 2021/22, </a:t>
            </a:r>
            <a:r>
              <a:rPr lang="en-CA" sz="750" u="none">
                <a:latin typeface="Calibri" panose="020F0502020204030204" pitchFamily="34" charset="0"/>
                <a:ea typeface="MS PGothic"/>
                <a:cs typeface="Calibri" panose="020F0502020204030204" pitchFamily="34" charset="0"/>
              </a:rPr>
              <a:t>accessed via </a:t>
            </a:r>
            <a:r>
              <a:rPr lang="en-US" sz="750" u="none" err="1">
                <a:latin typeface="Calibri" panose="020F0502020204030204" pitchFamily="34" charset="0"/>
                <a:ea typeface="MS PGothic"/>
                <a:cs typeface="Calibri" panose="020F0502020204030204" pitchFamily="34" charset="0"/>
              </a:rPr>
              <a:t>IntelliHealth</a:t>
            </a:r>
            <a:r>
              <a:rPr lang="en-US" sz="750" u="none">
                <a:latin typeface="Calibri" panose="020F0502020204030204" pitchFamily="34" charset="0"/>
                <a:ea typeface="MS PGothic"/>
                <a:cs typeface="Calibri" panose="020F0502020204030204" pitchFamily="34" charset="0"/>
              </a:rPr>
              <a:t>.</a:t>
            </a:r>
            <a:endParaRPr lang="en-CA" sz="750" u="none">
              <a:latin typeface="Calibri" panose="020F0502020204030204" pitchFamily="34" charset="0"/>
              <a:ea typeface="MS PGothic"/>
              <a:cs typeface="Calibri" panose="020F0502020204030204" pitchFamily="34" charset="0"/>
            </a:endParaRPr>
          </a:p>
        </p:txBody>
      </p:sp>
      <p:graphicFrame>
        <p:nvGraphicFramePr>
          <p:cNvPr id="8" name="Chart 7">
            <a:extLst>
              <a:ext uri="{FF2B5EF4-FFF2-40B4-BE49-F238E27FC236}">
                <a16:creationId xmlns:a16="http://schemas.microsoft.com/office/drawing/2014/main" id="{15B99179-B59C-43E1-BA1C-13995B55CEAF}"/>
              </a:ext>
            </a:extLst>
          </p:cNvPr>
          <p:cNvGraphicFramePr>
            <a:graphicFrameLocks/>
          </p:cNvGraphicFramePr>
          <p:nvPr>
            <p:extLst>
              <p:ext uri="{D42A27DB-BD31-4B8C-83A1-F6EECF244321}">
                <p14:modId xmlns:p14="http://schemas.microsoft.com/office/powerpoint/2010/main" val="1588917565"/>
              </p:ext>
            </p:extLst>
          </p:nvPr>
        </p:nvGraphicFramePr>
        <p:xfrm>
          <a:off x="3532181" y="1195441"/>
          <a:ext cx="2106000" cy="2884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7DFC4CB-E1F2-4D74-82BC-A9E967D59626}"/>
              </a:ext>
            </a:extLst>
          </p:cNvPr>
          <p:cNvGraphicFramePr>
            <a:graphicFrameLocks/>
          </p:cNvGraphicFramePr>
          <p:nvPr>
            <p:extLst>
              <p:ext uri="{D42A27DB-BD31-4B8C-83A1-F6EECF244321}">
                <p14:modId xmlns:p14="http://schemas.microsoft.com/office/powerpoint/2010/main" val="3940876342"/>
              </p:ext>
            </p:extLst>
          </p:nvPr>
        </p:nvGraphicFramePr>
        <p:xfrm>
          <a:off x="1508663" y="1288864"/>
          <a:ext cx="1971000" cy="2791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312BC1F-FF67-401F-A71B-9ABBD4C07E66}"/>
              </a:ext>
            </a:extLst>
          </p:cNvPr>
          <p:cNvGraphicFramePr>
            <a:graphicFrameLocks/>
          </p:cNvGraphicFramePr>
          <p:nvPr>
            <p:extLst>
              <p:ext uri="{D42A27DB-BD31-4B8C-83A1-F6EECF244321}">
                <p14:modId xmlns:p14="http://schemas.microsoft.com/office/powerpoint/2010/main" val="781087599"/>
              </p:ext>
            </p:extLst>
          </p:nvPr>
        </p:nvGraphicFramePr>
        <p:xfrm>
          <a:off x="5638181" y="1195441"/>
          <a:ext cx="2106000" cy="288447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F2FB62E-A31D-4AD6-9209-35F21CFF7724}"/>
              </a:ext>
            </a:extLst>
          </p:cNvPr>
          <p:cNvSpPr txBox="1"/>
          <p:nvPr/>
        </p:nvSpPr>
        <p:spPr>
          <a:xfrm>
            <a:off x="1911612" y="3843406"/>
            <a:ext cx="3915609" cy="246221"/>
          </a:xfrm>
          <a:prstGeom prst="rect">
            <a:avLst/>
          </a:prstGeom>
          <a:noFill/>
        </p:spPr>
        <p:txBody>
          <a:bodyPr wrap="square" lIns="91440" tIns="45720" rIns="91440" bIns="45720" rtlCol="0" anchor="t">
            <a:spAutoFit/>
          </a:bodyPr>
          <a:lstStyle/>
          <a:p>
            <a:r>
              <a:rPr lang="en-US" sz="1000" u="none" kern="0">
                <a:solidFill>
                  <a:srgbClr val="000000"/>
                </a:solidFill>
                <a:latin typeface="Calibri"/>
                <a:ea typeface="MS PGothic"/>
                <a:cs typeface="Calibri"/>
              </a:rPr>
              <a:t>Other disposition</a:t>
            </a:r>
            <a:r>
              <a:rPr lang="en-US" sz="1000" u="none" kern="0">
                <a:latin typeface="Calibri"/>
                <a:ea typeface="MS PGothic"/>
                <a:cs typeface="Calibri"/>
              </a:rPr>
              <a:t>s</a:t>
            </a:r>
            <a:r>
              <a:rPr lang="en-US" sz="1000" u="none" kern="0">
                <a:solidFill>
                  <a:srgbClr val="000000"/>
                </a:solidFill>
                <a:latin typeface="Calibri"/>
                <a:ea typeface="MS PGothic"/>
                <a:cs typeface="Calibri"/>
              </a:rPr>
              <a:t>/triage levels </a:t>
            </a:r>
            <a:endParaRPr lang="en-CA" sz="1000" u="none" kern="0">
              <a:solidFill>
                <a:srgbClr val="00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817614A-F10B-44A3-981A-B72739DA8413}"/>
              </a:ext>
            </a:extLst>
          </p:cNvPr>
          <p:cNvSpPr/>
          <p:nvPr/>
        </p:nvSpPr>
        <p:spPr bwMode="auto">
          <a:xfrm>
            <a:off x="1722571" y="3903593"/>
            <a:ext cx="134797" cy="108000"/>
          </a:xfrm>
          <a:prstGeom prst="rect">
            <a:avLst/>
          </a:prstGeom>
          <a:solidFill>
            <a:srgbClr val="BFB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
        <p:nvSpPr>
          <p:cNvPr id="6" name="TextBox 5">
            <a:extLst>
              <a:ext uri="{FF2B5EF4-FFF2-40B4-BE49-F238E27FC236}">
                <a16:creationId xmlns:a16="http://schemas.microsoft.com/office/drawing/2014/main" id="{4C64AD7B-A8F7-F8E6-9311-C0CB9173C72B}"/>
              </a:ext>
            </a:extLst>
          </p:cNvPr>
          <p:cNvSpPr txBox="1"/>
          <p:nvPr/>
        </p:nvSpPr>
        <p:spPr>
          <a:xfrm>
            <a:off x="1911612" y="3670409"/>
            <a:ext cx="3915609" cy="246221"/>
          </a:xfrm>
          <a:prstGeom prst="rect">
            <a:avLst/>
          </a:prstGeom>
          <a:noFill/>
        </p:spPr>
        <p:txBody>
          <a:bodyPr wrap="square" lIns="91440" tIns="45720" rIns="91440" bIns="45720" rtlCol="0" anchor="t">
            <a:spAutoFit/>
          </a:bodyPr>
          <a:lstStyle/>
          <a:p>
            <a:r>
              <a:rPr lang="en-US" sz="1000" u="none" kern="0">
                <a:latin typeface="Calibri"/>
                <a:ea typeface="MS PGothic"/>
                <a:cs typeface="Calibri"/>
              </a:rPr>
              <a:t>Disposition/triage levels of ED visit</a:t>
            </a:r>
            <a:endParaRPr lang="en-CA" sz="1000" u="none" kern="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4EC7AEC7-D531-1F53-CED5-7D6DB04F2621}"/>
              </a:ext>
            </a:extLst>
          </p:cNvPr>
          <p:cNvSpPr/>
          <p:nvPr/>
        </p:nvSpPr>
        <p:spPr bwMode="auto">
          <a:xfrm>
            <a:off x="1724297" y="3727270"/>
            <a:ext cx="134797" cy="108000"/>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9875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FEF02FBA-FD60-4166-8A03-F8EC15E0CA0A}"/>
              </a:ext>
            </a:extLst>
          </p:cNvPr>
          <p:cNvPicPr>
            <a:picLocks noChangeAspect="1"/>
          </p:cNvPicPr>
          <p:nvPr/>
        </p:nvPicPr>
        <p:blipFill rotWithShape="1">
          <a:blip r:embed="rId3"/>
          <a:srcRect l="5470" t="5268" r="6395" b="5175"/>
          <a:stretch/>
        </p:blipFill>
        <p:spPr>
          <a:xfrm>
            <a:off x="2613688" y="97972"/>
            <a:ext cx="4444878" cy="4428000"/>
          </a:xfrm>
          <a:prstGeom prst="rect">
            <a:avLst/>
          </a:prstGeom>
        </p:spPr>
      </p:pic>
      <p:sp>
        <p:nvSpPr>
          <p:cNvPr id="5" name="Rectangle 4">
            <a:extLst>
              <a:ext uri="{FF2B5EF4-FFF2-40B4-BE49-F238E27FC236}">
                <a16:creationId xmlns:a16="http://schemas.microsoft.com/office/drawing/2014/main" id="{D6720390-AD83-FDBB-D1B2-DCF1E94FC446}"/>
              </a:ext>
            </a:extLst>
          </p:cNvPr>
          <p:cNvSpPr/>
          <p:nvPr/>
        </p:nvSpPr>
        <p:spPr>
          <a:xfrm>
            <a:off x="1373992" y="4777302"/>
            <a:ext cx="6396016" cy="357790"/>
          </a:xfrm>
          <a:prstGeom prst="rect">
            <a:avLst/>
          </a:prstGeom>
        </p:spPr>
        <p:txBody>
          <a:bodyPr wrap="square">
            <a:spAutoFit/>
          </a:bodyPr>
          <a:lstStyle/>
          <a:p>
            <a:pPr eaLnBrk="0" hangingPunct="0">
              <a:spcBef>
                <a:spcPct val="30000"/>
              </a:spcBef>
              <a:defRPr/>
            </a:pPr>
            <a:r>
              <a:rPr lang="en-CA" sz="750" u="none" dirty="0">
                <a:latin typeface="Calibri" panose="020F0502020204030204" pitchFamily="34" charset="0"/>
                <a:ea typeface="MS PGothic"/>
                <a:cs typeface="Calibri" panose="020F0502020204030204" pitchFamily="34" charset="0"/>
              </a:rPr>
              <a:t>Note: Based on the Ontario Health regions of the hospitals where surgeries were performed.</a:t>
            </a:r>
          </a:p>
          <a:p>
            <a:pPr eaLnBrk="0" hangingPunct="0">
              <a:spcBef>
                <a:spcPct val="30000"/>
              </a:spcBef>
              <a:defRPr/>
            </a:pPr>
            <a:r>
              <a:rPr lang="en-CA" sz="750" u="none" dirty="0">
                <a:latin typeface="Calibri" panose="020F0502020204030204" pitchFamily="34" charset="0"/>
                <a:ea typeface="MS PGothic"/>
                <a:cs typeface="Calibri" panose="020F0502020204030204" pitchFamily="34" charset="0"/>
              </a:rPr>
              <a:t>Sources: DAD</a:t>
            </a:r>
            <a:r>
              <a:rPr lang="en-US" sz="750" u="none" dirty="0">
                <a:latin typeface="Calibri" panose="020F0502020204030204" pitchFamily="34" charset="0"/>
                <a:ea typeface="MS PGothic"/>
                <a:cs typeface="Calibri" panose="020F0502020204030204" pitchFamily="34" charset="0"/>
              </a:rPr>
              <a:t>, </a:t>
            </a:r>
            <a:r>
              <a:rPr lang="en-CA" sz="750" u="none" dirty="0">
                <a:latin typeface="Calibri" panose="020F0502020204030204" pitchFamily="34" charset="0"/>
                <a:ea typeface="MS PGothic"/>
                <a:cs typeface="Calibri" panose="020F0502020204030204" pitchFamily="34" charset="0"/>
              </a:rPr>
              <a:t>NACRS,</a:t>
            </a:r>
            <a:r>
              <a:rPr lang="en-US" sz="750" u="none" dirty="0">
                <a:latin typeface="Calibri" panose="020F0502020204030204" pitchFamily="34" charset="0"/>
                <a:ea typeface="MS PGothic"/>
                <a:cs typeface="Calibri" panose="020F0502020204030204" pitchFamily="34" charset="0"/>
              </a:rPr>
              <a:t> </a:t>
            </a:r>
            <a:r>
              <a:rPr lang="en-CA" sz="750" u="none" dirty="0">
                <a:latin typeface="Calibri" panose="020F0502020204030204" pitchFamily="34" charset="0"/>
                <a:ea typeface="MS PGothic"/>
                <a:cs typeface="Calibri" panose="020F0502020204030204" pitchFamily="34" charset="0"/>
              </a:rPr>
              <a:t>2021</a:t>
            </a:r>
            <a:r>
              <a:rPr lang="en-US" sz="750" u="none" dirty="0">
                <a:latin typeface="Calibri" panose="020F0502020204030204" pitchFamily="34" charset="0"/>
                <a:ea typeface="MS PGothic"/>
                <a:cs typeface="Calibri" panose="020F0502020204030204" pitchFamily="34" charset="0"/>
              </a:rPr>
              <a:t>/22</a:t>
            </a:r>
            <a:r>
              <a:rPr lang="en-CA" sz="750" u="none" dirty="0">
                <a:latin typeface="Calibri" panose="020F0502020204030204" pitchFamily="34" charset="0"/>
                <a:ea typeface="MS PGothic"/>
                <a:cs typeface="Calibri" panose="020F0502020204030204" pitchFamily="34" charset="0"/>
              </a:rPr>
              <a:t>; accessed via </a:t>
            </a:r>
            <a:r>
              <a:rPr lang="en-US" sz="750" u="none" dirty="0" err="1">
                <a:latin typeface="Calibri" panose="020F0502020204030204" pitchFamily="34" charset="0"/>
                <a:ea typeface="MS PGothic"/>
                <a:cs typeface="Calibri" panose="020F0502020204030204" pitchFamily="34" charset="0"/>
              </a:rPr>
              <a:t>IntelliHealth</a:t>
            </a:r>
            <a:r>
              <a:rPr lang="en-CA" sz="750" u="none" dirty="0">
                <a:latin typeface="Calibri" panose="020F0502020204030204" pitchFamily="34" charset="0"/>
                <a:ea typeface="MS PGothic"/>
                <a:cs typeface="Calibri" panose="020F0502020204030204" pitchFamily="34" charset="0"/>
              </a:rPr>
              <a:t>.</a:t>
            </a:r>
          </a:p>
        </p:txBody>
      </p:sp>
      <p:sp>
        <p:nvSpPr>
          <p:cNvPr id="11" name="Oval 10">
            <a:extLst>
              <a:ext uri="{FF2B5EF4-FFF2-40B4-BE49-F238E27FC236}">
                <a16:creationId xmlns:a16="http://schemas.microsoft.com/office/drawing/2014/main" id="{246E746F-5782-469A-BFAB-A4FB773221B6}"/>
              </a:ext>
            </a:extLst>
          </p:cNvPr>
          <p:cNvSpPr/>
          <p:nvPr/>
        </p:nvSpPr>
        <p:spPr bwMode="auto">
          <a:xfrm>
            <a:off x="1998244" y="661713"/>
            <a:ext cx="108000" cy="108000"/>
          </a:xfrm>
          <a:prstGeom prst="ellipse">
            <a:avLst/>
          </a:prstGeom>
          <a:solidFill>
            <a:srgbClr val="09AFE4"/>
          </a:solidFill>
          <a:ln w="9525" cap="flat" cmpd="sng" algn="ctr">
            <a:solidFill>
              <a:srgbClr val="09AFE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2" name="Oval 11">
            <a:extLst>
              <a:ext uri="{FF2B5EF4-FFF2-40B4-BE49-F238E27FC236}">
                <a16:creationId xmlns:a16="http://schemas.microsoft.com/office/drawing/2014/main" id="{800540CB-8218-4106-9A5F-D187FF5EDDD2}"/>
              </a:ext>
            </a:extLst>
          </p:cNvPr>
          <p:cNvSpPr/>
          <p:nvPr/>
        </p:nvSpPr>
        <p:spPr bwMode="auto">
          <a:xfrm>
            <a:off x="5411173" y="685163"/>
            <a:ext cx="108000" cy="108000"/>
          </a:xfrm>
          <a:prstGeom prst="ellipse">
            <a:avLst/>
          </a:prstGeom>
          <a:solidFill>
            <a:srgbClr val="87D0F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3" name="Oval 12">
            <a:extLst>
              <a:ext uri="{FF2B5EF4-FFF2-40B4-BE49-F238E27FC236}">
                <a16:creationId xmlns:a16="http://schemas.microsoft.com/office/drawing/2014/main" id="{E8D40EA6-8896-4CDA-9B4F-AA748255CC29}"/>
              </a:ext>
            </a:extLst>
          </p:cNvPr>
          <p:cNvSpPr/>
          <p:nvPr/>
        </p:nvSpPr>
        <p:spPr bwMode="auto">
          <a:xfrm>
            <a:off x="6835809" y="2859439"/>
            <a:ext cx="108000" cy="108000"/>
          </a:xfrm>
          <a:prstGeom prst="ellipse">
            <a:avLst/>
          </a:prstGeom>
          <a:solidFill>
            <a:srgbClr val="FEB61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4" name="Oval 13">
            <a:extLst>
              <a:ext uri="{FF2B5EF4-FFF2-40B4-BE49-F238E27FC236}">
                <a16:creationId xmlns:a16="http://schemas.microsoft.com/office/drawing/2014/main" id="{A32EA9E2-D7C2-479A-A9CC-A5474023249A}"/>
              </a:ext>
            </a:extLst>
          </p:cNvPr>
          <p:cNvSpPr/>
          <p:nvPr/>
        </p:nvSpPr>
        <p:spPr bwMode="auto">
          <a:xfrm>
            <a:off x="3964852" y="3076786"/>
            <a:ext cx="108000" cy="108000"/>
          </a:xfrm>
          <a:prstGeom prst="ellipse">
            <a:avLst/>
          </a:prstGeom>
          <a:solidFill>
            <a:srgbClr val="923A8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5" name="Oval 14">
            <a:extLst>
              <a:ext uri="{FF2B5EF4-FFF2-40B4-BE49-F238E27FC236}">
                <a16:creationId xmlns:a16="http://schemas.microsoft.com/office/drawing/2014/main" id="{B9B8202E-5D9F-4071-BEDD-6EDE8DF8156F}"/>
              </a:ext>
            </a:extLst>
          </p:cNvPr>
          <p:cNvSpPr/>
          <p:nvPr/>
        </p:nvSpPr>
        <p:spPr bwMode="auto">
          <a:xfrm>
            <a:off x="4107147" y="4026662"/>
            <a:ext cx="108000" cy="108000"/>
          </a:xfrm>
          <a:prstGeom prst="ellipse">
            <a:avLst/>
          </a:prstGeom>
          <a:solidFill>
            <a:srgbClr val="8AC43E"/>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6" name="Oval 15">
            <a:extLst>
              <a:ext uri="{FF2B5EF4-FFF2-40B4-BE49-F238E27FC236}">
                <a16:creationId xmlns:a16="http://schemas.microsoft.com/office/drawing/2014/main" id="{11821096-4FA7-4337-B9FA-99BDA903657C}"/>
              </a:ext>
            </a:extLst>
          </p:cNvPr>
          <p:cNvSpPr/>
          <p:nvPr/>
        </p:nvSpPr>
        <p:spPr bwMode="auto">
          <a:xfrm>
            <a:off x="6571609" y="4124731"/>
            <a:ext cx="108000" cy="108000"/>
          </a:xfrm>
          <a:prstGeom prst="ellipse">
            <a:avLst/>
          </a:prstGeom>
          <a:solidFill>
            <a:srgbClr val="E30287"/>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a:latin typeface="Arial" charset="0"/>
              <a:ea typeface="ＭＳ Ｐゴシック" pitchFamily="68" charset="-128"/>
            </a:endParaRPr>
          </a:p>
        </p:txBody>
      </p:sp>
      <p:sp>
        <p:nvSpPr>
          <p:cNvPr id="17" name="TextBox 16">
            <a:extLst>
              <a:ext uri="{FF2B5EF4-FFF2-40B4-BE49-F238E27FC236}">
                <a16:creationId xmlns:a16="http://schemas.microsoft.com/office/drawing/2014/main" id="{7985D143-4024-4E40-802B-FBE4D00CD59D}"/>
              </a:ext>
            </a:extLst>
          </p:cNvPr>
          <p:cNvSpPr txBox="1"/>
          <p:nvPr/>
        </p:nvSpPr>
        <p:spPr>
          <a:xfrm>
            <a:off x="2106244" y="617528"/>
            <a:ext cx="1122638" cy="830997"/>
          </a:xfrm>
          <a:prstGeom prst="rect">
            <a:avLst/>
          </a:prstGeom>
          <a:noFill/>
        </p:spPr>
        <p:txBody>
          <a:bodyPr wrap="square" rtlCol="0">
            <a:spAutoFit/>
          </a:bodyPr>
          <a:lstStyle/>
          <a:p>
            <a:r>
              <a:rPr lang="en-US" sz="1200" u="none">
                <a:latin typeface="Calibri" panose="020F0502020204030204" pitchFamily="34" charset="0"/>
                <a:cs typeface="Calibri" panose="020F0502020204030204" pitchFamily="34" charset="0"/>
              </a:rPr>
              <a:t>North West:</a:t>
            </a:r>
          </a:p>
          <a:p>
            <a:r>
              <a:rPr lang="en-US" sz="1200" u="none">
                <a:latin typeface="Calibri" panose="020F0502020204030204" pitchFamily="34" charset="0"/>
                <a:cs typeface="Calibri" panose="020F0502020204030204" pitchFamily="34" charset="0"/>
              </a:rPr>
              <a:t>29.7 SSI visits per 1,000 surgeries</a:t>
            </a:r>
            <a:endParaRPr lang="en-CA" sz="1200" u="none">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91FE7F33-B69B-47D3-80AE-B8C8AB2A8710}"/>
              </a:ext>
            </a:extLst>
          </p:cNvPr>
          <p:cNvSpPr txBox="1"/>
          <p:nvPr/>
        </p:nvSpPr>
        <p:spPr>
          <a:xfrm>
            <a:off x="5540695" y="636799"/>
            <a:ext cx="1224644" cy="830997"/>
          </a:xfrm>
          <a:prstGeom prst="rect">
            <a:avLst/>
          </a:prstGeom>
          <a:noFill/>
        </p:spPr>
        <p:txBody>
          <a:bodyPr wrap="square" rtlCol="0">
            <a:spAutoFit/>
          </a:bodyPr>
          <a:lstStyle/>
          <a:p>
            <a:r>
              <a:rPr lang="en-US" sz="1200" u="none">
                <a:latin typeface="Calibri" panose="020F0502020204030204" pitchFamily="34" charset="0"/>
                <a:cs typeface="Calibri" panose="020F0502020204030204" pitchFamily="34" charset="0"/>
              </a:rPr>
              <a:t>North East:</a:t>
            </a:r>
          </a:p>
          <a:p>
            <a:r>
              <a:rPr lang="en-US" sz="1200" u="none">
                <a:latin typeface="Calibri" panose="020F0502020204030204" pitchFamily="34" charset="0"/>
                <a:cs typeface="Calibri" panose="020F0502020204030204" pitchFamily="34" charset="0"/>
              </a:rPr>
              <a:t>28.4 SSI visits per 1,000 surgeries</a:t>
            </a:r>
            <a:endParaRPr lang="en-CA" sz="1200" u="none">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8FE4145-822E-419C-9DBD-C871E31B04D3}"/>
              </a:ext>
            </a:extLst>
          </p:cNvPr>
          <p:cNvSpPr txBox="1"/>
          <p:nvPr/>
        </p:nvSpPr>
        <p:spPr>
          <a:xfrm>
            <a:off x="4091827" y="3020801"/>
            <a:ext cx="1153504" cy="830997"/>
          </a:xfrm>
          <a:prstGeom prst="rect">
            <a:avLst/>
          </a:prstGeom>
          <a:noFill/>
        </p:spPr>
        <p:txBody>
          <a:bodyPr wrap="square" rtlCol="0">
            <a:spAutoFit/>
          </a:bodyPr>
          <a:lstStyle/>
          <a:p>
            <a:r>
              <a:rPr lang="en-US" sz="1200" u="none">
                <a:latin typeface="Calibri" panose="020F0502020204030204" pitchFamily="34" charset="0"/>
                <a:cs typeface="Calibri" panose="020F0502020204030204" pitchFamily="34" charset="0"/>
              </a:rPr>
              <a:t>Central:</a:t>
            </a:r>
          </a:p>
          <a:p>
            <a:r>
              <a:rPr lang="en-US" sz="1200" u="none">
                <a:latin typeface="Calibri" panose="020F0502020204030204" pitchFamily="34" charset="0"/>
                <a:cs typeface="Calibri" panose="020F0502020204030204" pitchFamily="34" charset="0"/>
              </a:rPr>
              <a:t>18.0 SSI visits per 1,000 surgeries</a:t>
            </a:r>
            <a:endParaRPr lang="en-CA" sz="1200" u="none">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C1245285-35EE-40A4-98B7-1EE30FAE96AF}"/>
              </a:ext>
            </a:extLst>
          </p:cNvPr>
          <p:cNvSpPr txBox="1"/>
          <p:nvPr/>
        </p:nvSpPr>
        <p:spPr>
          <a:xfrm>
            <a:off x="4240905" y="3915145"/>
            <a:ext cx="1109852" cy="830997"/>
          </a:xfrm>
          <a:prstGeom prst="rect">
            <a:avLst/>
          </a:prstGeom>
          <a:noFill/>
        </p:spPr>
        <p:txBody>
          <a:bodyPr wrap="square" rtlCol="0">
            <a:spAutoFit/>
          </a:bodyPr>
          <a:lstStyle/>
          <a:p>
            <a:r>
              <a:rPr lang="en-US" sz="1200" u="none">
                <a:latin typeface="Calibri" panose="020F0502020204030204" pitchFamily="34" charset="0"/>
                <a:cs typeface="Calibri" panose="020F0502020204030204" pitchFamily="34" charset="0"/>
              </a:rPr>
              <a:t>West:</a:t>
            </a:r>
          </a:p>
          <a:p>
            <a:r>
              <a:rPr lang="en-US" sz="1200" u="none">
                <a:latin typeface="Calibri" panose="020F0502020204030204" pitchFamily="34" charset="0"/>
                <a:cs typeface="Calibri" panose="020F0502020204030204" pitchFamily="34" charset="0"/>
              </a:rPr>
              <a:t>22.1 SSI visits per 1,000 surgeries</a:t>
            </a:r>
            <a:endParaRPr lang="en-CA" sz="1200" u="none">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DC10B9D-D391-4229-9A17-B5BBA1D128A4}"/>
              </a:ext>
            </a:extLst>
          </p:cNvPr>
          <p:cNvSpPr txBox="1"/>
          <p:nvPr/>
        </p:nvSpPr>
        <p:spPr>
          <a:xfrm>
            <a:off x="6920892" y="2775691"/>
            <a:ext cx="1156690" cy="830997"/>
          </a:xfrm>
          <a:prstGeom prst="rect">
            <a:avLst/>
          </a:prstGeom>
          <a:noFill/>
        </p:spPr>
        <p:txBody>
          <a:bodyPr wrap="square" rtlCol="0">
            <a:spAutoFit/>
          </a:bodyPr>
          <a:lstStyle/>
          <a:p>
            <a:r>
              <a:rPr lang="en-US" sz="1200" u="none">
                <a:latin typeface="Calibri" panose="020F0502020204030204" pitchFamily="34" charset="0"/>
                <a:cs typeface="Calibri" panose="020F0502020204030204" pitchFamily="34" charset="0"/>
              </a:rPr>
              <a:t>East:</a:t>
            </a:r>
          </a:p>
          <a:p>
            <a:r>
              <a:rPr lang="en-US" sz="1200" u="none">
                <a:latin typeface="Calibri" panose="020F0502020204030204" pitchFamily="34" charset="0"/>
                <a:cs typeface="Calibri" panose="020F0502020204030204" pitchFamily="34" charset="0"/>
              </a:rPr>
              <a:t>21.6 SSI visits per 1,000 surgeries</a:t>
            </a:r>
            <a:endParaRPr lang="en-CA" sz="1200" u="none">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29C1898-77C7-4AA2-B165-DECFEB3CC382}"/>
              </a:ext>
            </a:extLst>
          </p:cNvPr>
          <p:cNvSpPr txBox="1"/>
          <p:nvPr/>
        </p:nvSpPr>
        <p:spPr>
          <a:xfrm>
            <a:off x="6712790" y="3851798"/>
            <a:ext cx="1127336" cy="830997"/>
          </a:xfrm>
          <a:prstGeom prst="rect">
            <a:avLst/>
          </a:prstGeom>
          <a:noFill/>
        </p:spPr>
        <p:txBody>
          <a:bodyPr wrap="square" rtlCol="0">
            <a:spAutoFit/>
          </a:bodyPr>
          <a:lstStyle/>
          <a:p>
            <a:r>
              <a:rPr lang="en-US" sz="1200" u="none">
                <a:latin typeface="Calibri" panose="020F0502020204030204" pitchFamily="34" charset="0"/>
                <a:cs typeface="Calibri" panose="020F0502020204030204" pitchFamily="34" charset="0"/>
              </a:rPr>
              <a:t>Toronto:</a:t>
            </a:r>
          </a:p>
          <a:p>
            <a:r>
              <a:rPr lang="en-US" sz="1200" u="none">
                <a:latin typeface="Calibri" panose="020F0502020204030204" pitchFamily="34" charset="0"/>
                <a:cs typeface="Calibri" panose="020F0502020204030204" pitchFamily="34" charset="0"/>
              </a:rPr>
              <a:t>20.1 SSI visits per 1,000 surgeries</a:t>
            </a:r>
            <a:endParaRPr lang="en-CA" sz="1200" u="none">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141C77C6-4157-41B0-BF35-831A6E088431}"/>
              </a:ext>
            </a:extLst>
          </p:cNvPr>
          <p:cNvCxnSpPr>
            <a:cxnSpLocks/>
          </p:cNvCxnSpPr>
          <p:nvPr/>
        </p:nvCxnSpPr>
        <p:spPr bwMode="auto">
          <a:xfrm>
            <a:off x="4917600" y="3520800"/>
            <a:ext cx="816062" cy="85888"/>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7387B37-23B2-4E45-BB52-D376A140B61A}"/>
              </a:ext>
            </a:extLst>
          </p:cNvPr>
          <p:cNvCxnSpPr>
            <a:cxnSpLocks/>
          </p:cNvCxnSpPr>
          <p:nvPr/>
        </p:nvCxnSpPr>
        <p:spPr bwMode="auto">
          <a:xfrm>
            <a:off x="6039390" y="3978535"/>
            <a:ext cx="467454" cy="146196"/>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sp>
        <p:nvSpPr>
          <p:cNvPr id="29" name="Title 3">
            <a:extLst>
              <a:ext uri="{FF2B5EF4-FFF2-40B4-BE49-F238E27FC236}">
                <a16:creationId xmlns:a16="http://schemas.microsoft.com/office/drawing/2014/main" id="{A5FACC34-2711-4B34-972B-C81396F88A5A}"/>
              </a:ext>
            </a:extLst>
          </p:cNvPr>
          <p:cNvSpPr>
            <a:spLocks noGrp="1"/>
          </p:cNvSpPr>
          <p:nvPr/>
        </p:nvSpPr>
        <p:spPr bwMode="auto">
          <a:xfrm>
            <a:off x="727363" y="2626094"/>
            <a:ext cx="2455930" cy="147239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US" sz="1500" u="none" dirty="0">
                <a:latin typeface="Calibri" panose="020F0502020204030204" pitchFamily="34" charset="0"/>
                <a:ea typeface="MS PGothic"/>
                <a:cs typeface="Calibri" panose="020F0502020204030204" pitchFamily="34" charset="0"/>
              </a:rPr>
              <a:t>In FY 2021, the rates of ED visits and hospitalizations with an SSI within 30 days post-surgery were highest in the North Regions and lowest in the Central Region.</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96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0677A8-DEE2-463E-B1E4-2D71C9CF5FC7}"/>
              </a:ext>
            </a:extLst>
          </p:cNvPr>
          <p:cNvSpPr>
            <a:spLocks noGrp="1"/>
          </p:cNvSpPr>
          <p:nvPr>
            <p:ph type="title"/>
          </p:nvPr>
        </p:nvSpPr>
        <p:spPr>
          <a:xfrm>
            <a:off x="1169431" y="3851576"/>
            <a:ext cx="7005162" cy="783290"/>
          </a:xfrm>
        </p:spPr>
        <p:txBody>
          <a:bodyPr/>
          <a:lstStyle/>
          <a:p>
            <a:pPr algn="ctr"/>
            <a:r>
              <a:rPr lang="en-US" sz="1350" b="0" dirty="0"/>
              <a:t>The rate of SSI visits after lymphatic-system surgeries was also high, at 30 per 1,000 surgeries. The rate ranged from 24.4 visits per 1,000 surgeries in Toronto to 67.0 per 1,000 surgeries in the North West Region.</a:t>
            </a:r>
            <a:endParaRPr lang="en-CA" sz="1350" dirty="0"/>
          </a:p>
        </p:txBody>
      </p:sp>
      <p:sp>
        <p:nvSpPr>
          <p:cNvPr id="9" name="Title 1">
            <a:extLst>
              <a:ext uri="{FF2B5EF4-FFF2-40B4-BE49-F238E27FC236}">
                <a16:creationId xmlns:a16="http://schemas.microsoft.com/office/drawing/2014/main" id="{82D6438D-00F0-4A3D-9BFA-A1E0A63EFA7F}"/>
              </a:ext>
            </a:extLst>
          </p:cNvPr>
          <p:cNvSpPr txBox="1">
            <a:spLocks/>
          </p:cNvSpPr>
          <p:nvPr/>
        </p:nvSpPr>
        <p:spPr bwMode="auto">
          <a:xfrm>
            <a:off x="1328738" y="157162"/>
            <a:ext cx="6686549" cy="1021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ctr" defTabSz="685800"/>
            <a:r>
              <a:rPr lang="en-US" sz="1650" b="0" u="none" kern="0">
                <a:solidFill>
                  <a:schemeClr val="tx1"/>
                </a:solidFill>
                <a:latin typeface="Calibri" panose="020F0502020204030204" pitchFamily="34" charset="0"/>
                <a:ea typeface="MS PGothic"/>
                <a:cs typeface="Calibri" panose="020F0502020204030204" pitchFamily="34" charset="0"/>
              </a:rPr>
              <a:t>In FY 2021, </a:t>
            </a:r>
            <a:r>
              <a:rPr lang="en-US" sz="1650" u="none" kern="0">
                <a:solidFill>
                  <a:srgbClr val="007BC1"/>
                </a:solidFill>
                <a:latin typeface="Calibri" panose="020F0502020204030204" pitchFamily="34" charset="0"/>
                <a:ea typeface="MS PGothic"/>
                <a:cs typeface="Calibri" panose="020F0502020204030204" pitchFamily="34" charset="0"/>
              </a:rPr>
              <a:t>abdominal-cavity surgeries </a:t>
            </a:r>
            <a:r>
              <a:rPr lang="en-US" sz="1650" b="0" u="none" kern="0">
                <a:solidFill>
                  <a:schemeClr val="tx1"/>
                </a:solidFill>
                <a:latin typeface="Calibri" panose="020F0502020204030204" pitchFamily="34" charset="0"/>
                <a:ea typeface="MS PGothic"/>
                <a:cs typeface="Calibri" panose="020F0502020204030204" pitchFamily="34" charset="0"/>
              </a:rPr>
              <a:t>had the </a:t>
            </a:r>
            <a:r>
              <a:rPr lang="en-US" sz="1650" u="none" kern="0">
                <a:solidFill>
                  <a:srgbClr val="007BC1"/>
                </a:solidFill>
                <a:latin typeface="Calibri" panose="020F0502020204030204" pitchFamily="34" charset="0"/>
                <a:ea typeface="MS PGothic"/>
                <a:cs typeface="Calibri" panose="020F0502020204030204" pitchFamily="34" charset="0"/>
              </a:rPr>
              <a:t>highest rate </a:t>
            </a:r>
            <a:r>
              <a:rPr lang="en-US" sz="1650" b="0" u="none" kern="0">
                <a:solidFill>
                  <a:schemeClr val="tx1"/>
                </a:solidFill>
                <a:latin typeface="Calibri" panose="020F0502020204030204" pitchFamily="34" charset="0"/>
                <a:ea typeface="MS PGothic"/>
                <a:cs typeface="Calibri" panose="020F0502020204030204" pitchFamily="34" charset="0"/>
              </a:rPr>
              <a:t>of ED visits and hospitalizations with an SSI within 30 days post-surgery.</a:t>
            </a:r>
          </a:p>
        </p:txBody>
      </p:sp>
      <p:sp>
        <p:nvSpPr>
          <p:cNvPr id="5" name="Rectangle 4">
            <a:extLst>
              <a:ext uri="{FF2B5EF4-FFF2-40B4-BE49-F238E27FC236}">
                <a16:creationId xmlns:a16="http://schemas.microsoft.com/office/drawing/2014/main" id="{DE9BFFE2-0F56-4E6B-957A-477531D352D3}"/>
              </a:ext>
            </a:extLst>
          </p:cNvPr>
          <p:cNvSpPr/>
          <p:nvPr/>
        </p:nvSpPr>
        <p:spPr>
          <a:xfrm>
            <a:off x="1466254" y="4773537"/>
            <a:ext cx="6211491" cy="357790"/>
          </a:xfrm>
          <a:prstGeom prst="rect">
            <a:avLst/>
          </a:prstGeom>
        </p:spPr>
        <p:txBody>
          <a:bodyPr wrap="square">
            <a:spAutoFit/>
          </a:bodyPr>
          <a:lstStyle/>
          <a:p>
            <a:pPr eaLnBrk="0" hangingPunct="0">
              <a:spcBef>
                <a:spcPct val="30000"/>
              </a:spcBef>
              <a:defRPr/>
            </a:pPr>
            <a:r>
              <a:rPr lang="en-CA" sz="750" u="none" dirty="0">
                <a:latin typeface="Calibri" panose="020F0502020204030204" pitchFamily="34" charset="0"/>
                <a:ea typeface="MS PGothic"/>
                <a:cs typeface="Calibri" panose="020F0502020204030204" pitchFamily="34" charset="0"/>
              </a:rPr>
              <a:t>Note: Based on the Ontario Health regions of the hospitals where the surgeries were performed.</a:t>
            </a:r>
          </a:p>
          <a:p>
            <a:pPr eaLnBrk="0" hangingPunct="0">
              <a:spcBef>
                <a:spcPct val="30000"/>
              </a:spcBef>
              <a:defRPr/>
            </a:pPr>
            <a:r>
              <a:rPr lang="en-CA" sz="750" u="none" dirty="0">
                <a:latin typeface="Calibri" panose="020F0502020204030204" pitchFamily="34" charset="0"/>
                <a:ea typeface="MS PGothic"/>
                <a:cs typeface="Calibri" panose="020F0502020204030204" pitchFamily="34" charset="0"/>
              </a:rPr>
              <a:t>Sources: DAD</a:t>
            </a:r>
            <a:r>
              <a:rPr lang="en-US" sz="750" u="none" dirty="0">
                <a:latin typeface="Calibri" panose="020F0502020204030204" pitchFamily="34" charset="0"/>
                <a:ea typeface="MS PGothic"/>
                <a:cs typeface="Calibri" panose="020F0502020204030204" pitchFamily="34" charset="0"/>
              </a:rPr>
              <a:t>, </a:t>
            </a:r>
            <a:r>
              <a:rPr lang="en-CA" sz="750" u="none" dirty="0">
                <a:latin typeface="Calibri" panose="020F0502020204030204" pitchFamily="34" charset="0"/>
                <a:ea typeface="MS PGothic"/>
                <a:cs typeface="Calibri" panose="020F0502020204030204" pitchFamily="34" charset="0"/>
              </a:rPr>
              <a:t>NACRS,</a:t>
            </a:r>
            <a:r>
              <a:rPr lang="en-US" sz="750" u="none" dirty="0">
                <a:latin typeface="Calibri" panose="020F0502020204030204" pitchFamily="34" charset="0"/>
                <a:ea typeface="MS PGothic"/>
                <a:cs typeface="Calibri" panose="020F0502020204030204" pitchFamily="34" charset="0"/>
              </a:rPr>
              <a:t> </a:t>
            </a:r>
            <a:r>
              <a:rPr lang="en-CA" sz="750" u="none" dirty="0">
                <a:latin typeface="Calibri" panose="020F0502020204030204" pitchFamily="34" charset="0"/>
                <a:ea typeface="MS PGothic"/>
                <a:cs typeface="Calibri" panose="020F0502020204030204" pitchFamily="34" charset="0"/>
              </a:rPr>
              <a:t>2021/</a:t>
            </a:r>
            <a:r>
              <a:rPr lang="en-US" sz="750" u="none" dirty="0">
                <a:latin typeface="Calibri" panose="020F0502020204030204" pitchFamily="34" charset="0"/>
                <a:ea typeface="MS PGothic"/>
                <a:cs typeface="Calibri" panose="020F0502020204030204" pitchFamily="34" charset="0"/>
              </a:rPr>
              <a:t>22</a:t>
            </a:r>
            <a:r>
              <a:rPr lang="en-CA" sz="750" u="none" dirty="0">
                <a:latin typeface="Calibri" panose="020F0502020204030204" pitchFamily="34" charset="0"/>
                <a:ea typeface="MS PGothic"/>
                <a:cs typeface="Calibri" panose="020F0502020204030204" pitchFamily="34" charset="0"/>
              </a:rPr>
              <a:t>; accessed via </a:t>
            </a:r>
            <a:r>
              <a:rPr lang="en-US" sz="750" u="none" dirty="0" err="1">
                <a:latin typeface="Calibri" panose="020F0502020204030204" pitchFamily="34" charset="0"/>
                <a:ea typeface="MS PGothic"/>
                <a:cs typeface="Calibri" panose="020F0502020204030204" pitchFamily="34" charset="0"/>
              </a:rPr>
              <a:t>IntelliHealth</a:t>
            </a:r>
            <a:r>
              <a:rPr lang="en-US" sz="750" u="none" dirty="0">
                <a:latin typeface="Calibri" panose="020F0502020204030204" pitchFamily="34" charset="0"/>
                <a:ea typeface="MS PGothic"/>
                <a:cs typeface="Calibri" panose="020F0502020204030204" pitchFamily="34" charset="0"/>
              </a:rPr>
              <a:t>.</a:t>
            </a:r>
            <a:endParaRPr lang="en-CA" sz="750" u="none" dirty="0">
              <a:latin typeface="Calibri" panose="020F0502020204030204" pitchFamily="34" charset="0"/>
              <a:ea typeface="MS PGothic"/>
              <a:cs typeface="Calibri" panose="020F0502020204030204" pitchFamily="34" charset="0"/>
            </a:endParaRPr>
          </a:p>
        </p:txBody>
      </p:sp>
      <p:graphicFrame>
        <p:nvGraphicFramePr>
          <p:cNvPr id="7" name="Chart 6">
            <a:extLst>
              <a:ext uri="{FF2B5EF4-FFF2-40B4-BE49-F238E27FC236}">
                <a16:creationId xmlns:a16="http://schemas.microsoft.com/office/drawing/2014/main" id="{7116FEB2-6F48-47E1-ACF8-DF26755B33C3}"/>
              </a:ext>
            </a:extLst>
          </p:cNvPr>
          <p:cNvGraphicFramePr>
            <a:graphicFrameLocks/>
          </p:cNvGraphicFramePr>
          <p:nvPr>
            <p:extLst>
              <p:ext uri="{D42A27DB-BD31-4B8C-83A1-F6EECF244321}">
                <p14:modId xmlns:p14="http://schemas.microsoft.com/office/powerpoint/2010/main" val="1391644276"/>
              </p:ext>
            </p:extLst>
          </p:nvPr>
        </p:nvGraphicFramePr>
        <p:xfrm>
          <a:off x="1454956" y="1082241"/>
          <a:ext cx="6434111"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25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E7A1-E5BF-1E16-A7A2-E708751B6910}"/>
              </a:ext>
            </a:extLst>
          </p:cNvPr>
          <p:cNvSpPr>
            <a:spLocks noGrp="1"/>
          </p:cNvSpPr>
          <p:nvPr>
            <p:ph type="title"/>
          </p:nvPr>
        </p:nvSpPr>
        <p:spPr>
          <a:xfrm>
            <a:off x="1479177" y="55408"/>
            <a:ext cx="6971879" cy="623248"/>
          </a:xfrm>
        </p:spPr>
        <p:txBody>
          <a:bodyPr/>
          <a:lstStyle/>
          <a:p>
            <a:r>
              <a:rPr lang="en-US" sz="2000" dirty="0">
                <a:ea typeface="MS PGothic"/>
              </a:rPr>
              <a:t>In FY 2021, home-care transitions post-surgery varied by region</a:t>
            </a:r>
            <a:endParaRPr lang="en-US" sz="2000" dirty="0"/>
          </a:p>
        </p:txBody>
      </p:sp>
      <p:sp>
        <p:nvSpPr>
          <p:cNvPr id="3" name="TextBox 2">
            <a:extLst>
              <a:ext uri="{FF2B5EF4-FFF2-40B4-BE49-F238E27FC236}">
                <a16:creationId xmlns:a16="http://schemas.microsoft.com/office/drawing/2014/main" id="{755EB313-D609-4F2E-A410-07A2816121A7}"/>
              </a:ext>
            </a:extLst>
          </p:cNvPr>
          <p:cNvSpPr txBox="1"/>
          <p:nvPr/>
        </p:nvSpPr>
        <p:spPr>
          <a:xfrm>
            <a:off x="2143189" y="3899374"/>
            <a:ext cx="5643854" cy="461665"/>
          </a:xfrm>
          <a:prstGeom prst="rect">
            <a:avLst/>
          </a:prstGeom>
          <a:noFill/>
        </p:spPr>
        <p:txBody>
          <a:bodyPr wrap="square" rtlCol="0">
            <a:spAutoFit/>
          </a:bodyPr>
          <a:lstStyle/>
          <a:p>
            <a:pPr algn="ctr"/>
            <a:r>
              <a:rPr lang="en-US" sz="1200" b="1" u="none" dirty="0">
                <a:solidFill>
                  <a:srgbClr val="007BC1"/>
                </a:solidFill>
                <a:latin typeface="Calibri" panose="020F0502020204030204" pitchFamily="34" charset="0"/>
                <a:ea typeface="MS PGothic"/>
                <a:cs typeface="Calibri" panose="020F0502020204030204" pitchFamily="34" charset="0"/>
              </a:rPr>
              <a:t>16% </a:t>
            </a:r>
            <a:r>
              <a:rPr lang="en-US" sz="1200" u="none" dirty="0">
                <a:latin typeface="Calibri" panose="020F0502020204030204" pitchFamily="34" charset="0"/>
                <a:ea typeface="MS PGothic"/>
                <a:cs typeface="Calibri" panose="020F0502020204030204" pitchFamily="34" charset="0"/>
              </a:rPr>
              <a:t>of people who had surgery in their region</a:t>
            </a:r>
            <a:r>
              <a:rPr lang="en-US" sz="1200" u="none" dirty="0">
                <a:solidFill>
                  <a:srgbClr val="00B2E3"/>
                </a:solidFill>
                <a:latin typeface="Calibri" panose="020F0502020204030204" pitchFamily="34" charset="0"/>
                <a:ea typeface="MS PGothic"/>
                <a:cs typeface="Calibri" panose="020F0502020204030204" pitchFamily="34" charset="0"/>
              </a:rPr>
              <a:t> </a:t>
            </a:r>
            <a:r>
              <a:rPr lang="en-US" sz="1200" u="none" dirty="0">
                <a:latin typeface="Calibri" panose="020F0502020204030204" pitchFamily="34" charset="0"/>
                <a:ea typeface="MS PGothic"/>
                <a:cs typeface="Calibri" panose="020F0502020204030204" pitchFamily="34" charset="0"/>
              </a:rPr>
              <a:t>were discharged with home care, compared to </a:t>
            </a:r>
            <a:r>
              <a:rPr lang="en-US" sz="1200" b="1" u="none" dirty="0">
                <a:solidFill>
                  <a:srgbClr val="007BC1"/>
                </a:solidFill>
                <a:latin typeface="Calibri" panose="020F0502020204030204" pitchFamily="34" charset="0"/>
                <a:ea typeface="MS PGothic"/>
                <a:cs typeface="Calibri" panose="020F0502020204030204" pitchFamily="34" charset="0"/>
              </a:rPr>
              <a:t>12% </a:t>
            </a:r>
            <a:r>
              <a:rPr lang="en-US" sz="1200" u="none" dirty="0">
                <a:latin typeface="Calibri" panose="020F0502020204030204" pitchFamily="34" charset="0"/>
                <a:ea typeface="MS PGothic"/>
                <a:cs typeface="Calibri" panose="020F0502020204030204" pitchFamily="34" charset="0"/>
              </a:rPr>
              <a:t>who had surgery outside their region.</a:t>
            </a:r>
            <a:endParaRPr lang="en-CA" sz="1200" u="none"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A79E7C8-7EBF-41D0-B134-7CF09B454B14}"/>
              </a:ext>
            </a:extLst>
          </p:cNvPr>
          <p:cNvSpPr/>
          <p:nvPr/>
        </p:nvSpPr>
        <p:spPr>
          <a:xfrm>
            <a:off x="1479177" y="4685244"/>
            <a:ext cx="5892007" cy="450123"/>
          </a:xfrm>
          <a:prstGeom prst="rect">
            <a:avLst/>
          </a:prstGeom>
        </p:spPr>
        <p:txBody>
          <a:bodyPr wrap="square" lIns="68580" tIns="34290" rIns="68580" bIns="34290" anchor="t">
            <a:spAutoFit/>
          </a:bodyPr>
          <a:lstStyle/>
          <a:p>
            <a:pPr eaLnBrk="0" hangingPunct="0">
              <a:spcBef>
                <a:spcPct val="30000"/>
              </a:spcBef>
              <a:defRPr/>
            </a:pPr>
            <a:r>
              <a:rPr lang="en-CA" sz="750" u="none" dirty="0">
                <a:latin typeface="Calibri" panose="020F0502020204030204" pitchFamily="34" charset="0"/>
                <a:ea typeface="MS PGothic"/>
                <a:cs typeface="Calibri" panose="020F0502020204030204" pitchFamily="34" charset="0"/>
              </a:rPr>
              <a:t>Notes: Based on the Ontario Health regions of the people having surgery. Home care is defined as “dis</a:t>
            </a:r>
            <a:r>
              <a:rPr lang="en-US" sz="750" u="none" dirty="0">
                <a:latin typeface="Calibri" panose="020F0502020204030204" pitchFamily="34" charset="0"/>
                <a:ea typeface="MS PGothic"/>
                <a:cs typeface="Calibri" panose="020F0502020204030204" pitchFamily="34" charset="0"/>
              </a:rPr>
              <a:t>charge to private home, condo, apt with support service/referral,</a:t>
            </a:r>
            <a:r>
              <a:rPr lang="en-CA" sz="750" u="none" dirty="0">
                <a:latin typeface="Calibri" panose="020F0502020204030204" pitchFamily="34" charset="0"/>
                <a:ea typeface="MS PGothic"/>
                <a:cs typeface="Calibri" panose="020F0502020204030204" pitchFamily="34" charset="0"/>
              </a:rPr>
              <a:t>” based on discharge status in DAD and disposition status in NACRS. </a:t>
            </a:r>
          </a:p>
          <a:p>
            <a:pPr eaLnBrk="0" hangingPunct="0">
              <a:spcBef>
                <a:spcPct val="30000"/>
              </a:spcBef>
              <a:defRPr/>
            </a:pPr>
            <a:r>
              <a:rPr lang="en-CA" sz="750" u="none" dirty="0">
                <a:latin typeface="Calibri" panose="020F0502020204030204" pitchFamily="34" charset="0"/>
                <a:ea typeface="MS PGothic"/>
                <a:cs typeface="Calibri" panose="020F0502020204030204" pitchFamily="34" charset="0"/>
              </a:rPr>
              <a:t>Sources: DAD, NACRS,</a:t>
            </a:r>
            <a:r>
              <a:rPr lang="en-US" sz="750" u="none" dirty="0">
                <a:latin typeface="Calibri" panose="020F0502020204030204" pitchFamily="34" charset="0"/>
                <a:ea typeface="MS PGothic"/>
                <a:cs typeface="Calibri" panose="020F0502020204030204" pitchFamily="34" charset="0"/>
              </a:rPr>
              <a:t> </a:t>
            </a:r>
            <a:r>
              <a:rPr lang="en-CA" sz="750" u="none" dirty="0">
                <a:latin typeface="Calibri" panose="020F0502020204030204" pitchFamily="34" charset="0"/>
                <a:ea typeface="MS PGothic"/>
                <a:cs typeface="Calibri" panose="020F0502020204030204" pitchFamily="34" charset="0"/>
              </a:rPr>
              <a:t>2021/22; accessed via </a:t>
            </a:r>
            <a:r>
              <a:rPr lang="en-US" sz="750" u="none" dirty="0" err="1">
                <a:latin typeface="Calibri" panose="020F0502020204030204" pitchFamily="34" charset="0"/>
                <a:ea typeface="MS PGothic"/>
                <a:cs typeface="Calibri" panose="020F0502020204030204" pitchFamily="34" charset="0"/>
              </a:rPr>
              <a:t>IntelliHealth</a:t>
            </a:r>
            <a:r>
              <a:rPr lang="en-CA" sz="750" u="none" dirty="0">
                <a:latin typeface="Calibri" panose="020F0502020204030204" pitchFamily="34" charset="0"/>
                <a:ea typeface="MS PGothic"/>
                <a:cs typeface="Calibri" panose="020F0502020204030204" pitchFamily="34" charset="0"/>
              </a:rPr>
              <a:t>.</a:t>
            </a:r>
          </a:p>
        </p:txBody>
      </p:sp>
      <p:graphicFrame>
        <p:nvGraphicFramePr>
          <p:cNvPr id="4" name="Chart 3">
            <a:extLst>
              <a:ext uri="{FF2B5EF4-FFF2-40B4-BE49-F238E27FC236}">
                <a16:creationId xmlns:a16="http://schemas.microsoft.com/office/drawing/2014/main" id="{C77DEC34-B1E8-44DC-BA76-71634939D294}"/>
              </a:ext>
            </a:extLst>
          </p:cNvPr>
          <p:cNvGraphicFramePr>
            <a:graphicFrameLocks/>
          </p:cNvGraphicFramePr>
          <p:nvPr>
            <p:extLst>
              <p:ext uri="{D42A27DB-BD31-4B8C-83A1-F6EECF244321}">
                <p14:modId xmlns:p14="http://schemas.microsoft.com/office/powerpoint/2010/main" val="4222595283"/>
              </p:ext>
            </p:extLst>
          </p:nvPr>
        </p:nvGraphicFramePr>
        <p:xfrm>
          <a:off x="1724823" y="623374"/>
          <a:ext cx="5940000" cy="327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508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308368" y="907372"/>
            <a:ext cx="5911277" cy="3571028"/>
          </a:xfrm>
        </p:spPr>
        <p:txBody>
          <a:bodyPr/>
          <a:lstStyle/>
          <a:p>
            <a:pPr>
              <a:lnSpc>
                <a:spcPct val="100000"/>
              </a:lnSpc>
            </a:pPr>
            <a:r>
              <a:rPr lang="en-US" sz="2000" b="0">
                <a:ea typeface="MS PGothic"/>
              </a:rPr>
              <a:t>“An SSI quality standard could have helped me to have a conversation with my surgeon about my risk of developing an SSI and what signs and symptoms to look out for. I hope this standard and patient guide will raise awareness about SSIs among patients undergoing surgery and their caregivers and support them in asking informed questions of their health care providers.”</a:t>
            </a:r>
            <a:br>
              <a:rPr lang="en-CA" sz="2000" kern="1200"/>
            </a:br>
            <a:br>
              <a:rPr lang="en-US" sz="2000" b="0"/>
            </a:br>
            <a:r>
              <a:rPr lang="en-US" sz="1800" b="0" i="1">
                <a:ea typeface="MS PGothic"/>
              </a:rPr>
              <a:t>– Cheryl Chui</a:t>
            </a:r>
            <a:r>
              <a:rPr lang="en-CA" sz="1800" b="0" i="1">
                <a:ea typeface="MS PGothic"/>
              </a:rPr>
              <a:t>, Lived Experience Advisor, Surgical Site Infections</a:t>
            </a:r>
            <a:r>
              <a:rPr lang="en-US" sz="1800" b="0" i="1">
                <a:ea typeface="MS PGothic"/>
              </a:rPr>
              <a:t> Quality Standard Advisory Committee</a:t>
            </a: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141953" y="775486"/>
            <a:ext cx="6064053" cy="3911714"/>
          </a:xfrm>
        </p:spPr>
        <p:txBody>
          <a:bodyPr/>
          <a:lstStyle/>
          <a:p>
            <a:pPr>
              <a:lnSpc>
                <a:spcPct val="100000"/>
              </a:lnSpc>
            </a:pPr>
            <a:r>
              <a:rPr lang="en-US" sz="2000" b="0">
                <a:ea typeface="MS PGothic"/>
              </a:rPr>
              <a:t>“Requiring surgery can be stressful enough without the worry of developing an infection and the potential implications for one’s health and recovery. The standards are particularly important not only to enhance the quality of care through standardized, evidence-informed practice but also to provide peace of mind for patients that their care teams are communicating effectively.”</a:t>
            </a:r>
            <a:br>
              <a:rPr lang="en-CA" sz="2000" kern="1200"/>
            </a:br>
            <a:br>
              <a:rPr lang="en-US" sz="2000" b="0"/>
            </a:br>
            <a:r>
              <a:rPr lang="en-US" sz="1600" b="0" i="1">
                <a:ea typeface="MS PGothic"/>
              </a:rPr>
              <a:t>– </a:t>
            </a:r>
            <a:r>
              <a:rPr lang="en-CA" sz="1600" b="0" i="1">
                <a:ea typeface="MS PGothic"/>
              </a:rPr>
              <a:t>Jillian Brooke, Senior Director, Occupational Health, Wellness, Safety and Integration, SE Health; Surgical Site Infections</a:t>
            </a:r>
            <a:r>
              <a:rPr lang="en-US" sz="1600" b="0" i="1">
                <a:ea typeface="MS PGothic"/>
              </a:rPr>
              <a:t> Quality Standard Advisory Committee</a:t>
            </a:r>
            <a:br>
              <a:rPr lang="en-CA" sz="1350" b="0" i="1">
                <a:highlight>
                  <a:srgbClr val="FFFF00"/>
                </a:highlight>
                <a:latin typeface="Calibri"/>
                <a:ea typeface="MS PGothic"/>
                <a:cs typeface="Calibri"/>
              </a:rPr>
            </a:br>
            <a:br>
              <a:rPr lang="en-CA" sz="1500" b="0" i="1">
                <a:highlight>
                  <a:srgbClr val="FFFF00"/>
                </a:highlight>
                <a:latin typeface="Calibri"/>
                <a:ea typeface="MS PGothic"/>
                <a:cs typeface="Calibri"/>
              </a:rPr>
            </a:br>
            <a:br>
              <a:rPr lang="en-CA" sz="1500" b="0" i="1">
                <a:highlight>
                  <a:srgbClr val="FFFF00"/>
                </a:highlight>
                <a:latin typeface="Calibri"/>
                <a:ea typeface="MS PGothic"/>
                <a:cs typeface="Calibri"/>
              </a:rPr>
            </a:br>
            <a:endParaRPr lang="en-CA" sz="1500" b="0" i="1">
              <a:highlight>
                <a:srgbClr val="FFFF00"/>
              </a:highlight>
              <a:latin typeface="Calibri"/>
              <a:ea typeface="MS PGothic"/>
              <a:cs typeface="Calibri"/>
            </a:endParaRPr>
          </a:p>
        </p:txBody>
      </p:sp>
    </p:spTree>
    <p:custDataLst>
      <p:tags r:id="rId1"/>
    </p:custDataLst>
    <p:extLst>
      <p:ext uri="{BB962C8B-B14F-4D97-AF65-F5344CB8AC3E}">
        <p14:creationId xmlns:p14="http://schemas.microsoft.com/office/powerpoint/2010/main" val="391147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r>
              <a:rPr lang="en-US">
                <a:solidFill>
                  <a:schemeClr val="bg1"/>
                </a:solidFill>
              </a:rPr>
              <a:t>Quality statements </a:t>
            </a:r>
            <a:br>
              <a:rPr lang="en-US">
                <a:solidFill>
                  <a:schemeClr val="bg1"/>
                </a:solidFill>
              </a:rPr>
            </a:br>
            <a:r>
              <a:rPr lang="en-US">
                <a:solidFill>
                  <a:schemeClr val="bg1"/>
                </a:solidFill>
              </a:rPr>
              <a:t>to improve care</a:t>
            </a: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en-CA">
                <a:solidFill>
                  <a:schemeClr val="tx1"/>
                </a:solidFill>
                <a:cs typeface="Calibri" panose="020F0502020204030204" pitchFamily="34" charset="0"/>
              </a:rPr>
              <a:t>Scope</a:t>
            </a:r>
            <a:r>
              <a:rPr lang="en-CA" b="0">
                <a:solidFill>
                  <a:schemeClr val="tx1"/>
                </a:solidFill>
                <a:cs typeface="Calibri" panose="020F0502020204030204" pitchFamily="34" charset="0"/>
              </a:rPr>
              <a:t> </a:t>
            </a:r>
            <a:r>
              <a:rPr lang="en-CA">
                <a:solidFill>
                  <a:schemeClr val="tx1"/>
                </a:solidFill>
                <a:cs typeface="Calibri" panose="020F0502020204030204" pitchFamily="34" charset="0"/>
              </a:rPr>
              <a:t>of this quality standard</a:t>
            </a:r>
          </a:p>
        </p:txBody>
      </p:sp>
      <p:sp>
        <p:nvSpPr>
          <p:cNvPr id="4" name="Content Placeholder 3"/>
          <p:cNvSpPr>
            <a:spLocks noGrp="1"/>
          </p:cNvSpPr>
          <p:nvPr>
            <p:ph idx="1"/>
          </p:nvPr>
        </p:nvSpPr>
        <p:spPr>
          <a:xfrm>
            <a:off x="400692" y="997443"/>
            <a:ext cx="8433708" cy="3186354"/>
          </a:xfrm>
        </p:spPr>
        <p:txBody>
          <a:bodyPr/>
          <a:lstStyle/>
          <a:p>
            <a:pPr>
              <a:spcAft>
                <a:spcPts val="0"/>
              </a:spcAft>
            </a:pPr>
            <a:r>
              <a:rPr lang="en-US" sz="2200">
                <a:solidFill>
                  <a:srgbClr val="000000"/>
                </a:solidFill>
                <a:ea typeface="Times New Roman" panose="02020603050405020304" pitchFamily="18" charset="0"/>
              </a:rPr>
              <a:t>This quality standard addresses </a:t>
            </a:r>
            <a:r>
              <a:rPr lang="en-US" sz="2200" b="1">
                <a:solidFill>
                  <a:srgbClr val="000000"/>
                </a:solidFill>
                <a:ea typeface="Times New Roman" panose="02020603050405020304" pitchFamily="18" charset="0"/>
              </a:rPr>
              <a:t>care for people of all ages who have a surgical procedure involving  an incision (a cut through the skin)</a:t>
            </a:r>
          </a:p>
          <a:p>
            <a:pPr>
              <a:buClr>
                <a:srgbClr val="00B2E3"/>
              </a:buClr>
            </a:pPr>
            <a:r>
              <a:rPr lang="en-US" sz="2200">
                <a:latin typeface="Calibri"/>
                <a:ea typeface="MS PGothic"/>
                <a:cs typeface="Calibri"/>
              </a:rPr>
              <a:t>The standard identifies what can be done to prevent a surgical site infection</a:t>
            </a:r>
            <a:endParaRPr lang="en-US" sz="2200"/>
          </a:p>
          <a:p>
            <a:pPr>
              <a:buClr>
                <a:srgbClr val="00B2E3"/>
              </a:buClr>
            </a:pPr>
            <a:r>
              <a:rPr lang="en-US" sz="2200">
                <a:latin typeface="Calibri"/>
                <a:ea typeface="MS PGothic"/>
                <a:cs typeface="Calibri"/>
              </a:rPr>
              <a:t>It applies to all care settings where surgical care is provided and surgical wounds are managed</a:t>
            </a:r>
            <a:endParaRPr lang="en-US" sz="2200"/>
          </a:p>
          <a:p>
            <a:pPr>
              <a:spcAft>
                <a:spcPts val="0"/>
              </a:spcAft>
            </a:pPr>
            <a:r>
              <a:rPr lang="en-US" sz="2200">
                <a:solidFill>
                  <a:srgbClr val="000000"/>
                </a:solidFill>
                <a:ea typeface="Times New Roman" panose="02020603050405020304" pitchFamily="18" charset="0"/>
              </a:rPr>
              <a:t>It does not address specific treatment modalities for surgical site infections</a:t>
            </a: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5141-C117-D746-C438-D633D3E6E52D}"/>
              </a:ext>
            </a:extLst>
          </p:cNvPr>
          <p:cNvSpPr>
            <a:spLocks noGrp="1"/>
          </p:cNvSpPr>
          <p:nvPr>
            <p:ph type="title"/>
          </p:nvPr>
        </p:nvSpPr>
        <p:spPr/>
        <p:txBody>
          <a:bodyPr/>
          <a:lstStyle/>
          <a:p>
            <a:r>
              <a:rPr lang="en-CA"/>
              <a:t>Quality statement topics</a:t>
            </a:r>
          </a:p>
        </p:txBody>
      </p:sp>
      <p:sp>
        <p:nvSpPr>
          <p:cNvPr id="3" name="Content Placeholder 2">
            <a:extLst>
              <a:ext uri="{FF2B5EF4-FFF2-40B4-BE49-F238E27FC236}">
                <a16:creationId xmlns:a16="http://schemas.microsoft.com/office/drawing/2014/main" id="{81564E8B-AC40-F6AC-5F2F-6D487F99786A}"/>
              </a:ext>
            </a:extLst>
          </p:cNvPr>
          <p:cNvSpPr>
            <a:spLocks noGrp="1"/>
          </p:cNvSpPr>
          <p:nvPr>
            <p:ph idx="1"/>
          </p:nvPr>
        </p:nvSpPr>
        <p:spPr>
          <a:xfrm>
            <a:off x="457200" y="873585"/>
            <a:ext cx="8229600" cy="3588056"/>
          </a:xfrm>
        </p:spPr>
        <p:txBody>
          <a:bodyPr/>
          <a:lstStyle/>
          <a:p>
            <a:pPr marL="457200" indent="-457200">
              <a:buFont typeface="+mj-lt"/>
              <a:buAutoNum type="arabicPeriod"/>
            </a:pPr>
            <a:r>
              <a:rPr lang="en-CA"/>
              <a:t>Risk assessment</a:t>
            </a:r>
          </a:p>
          <a:p>
            <a:pPr marL="457200" indent="-457200">
              <a:buFont typeface="+mj-lt"/>
              <a:buAutoNum type="arabicPeriod"/>
            </a:pPr>
            <a:r>
              <a:rPr lang="en-CA"/>
              <a:t>Preoperative patient care</a:t>
            </a:r>
          </a:p>
          <a:p>
            <a:pPr marL="457200" indent="-457200">
              <a:buFont typeface="+mj-lt"/>
              <a:buAutoNum type="arabicPeriod"/>
            </a:pPr>
            <a:r>
              <a:rPr lang="en-CA"/>
              <a:t>Antibiotic prophylaxis</a:t>
            </a:r>
          </a:p>
          <a:p>
            <a:pPr marL="457200" indent="-457200">
              <a:buFont typeface="+mj-lt"/>
              <a:buAutoNum type="arabicPeriod"/>
            </a:pPr>
            <a:r>
              <a:rPr lang="en-CA"/>
              <a:t>Perioperative monitoring</a:t>
            </a:r>
          </a:p>
          <a:p>
            <a:pPr marL="457200" indent="-457200">
              <a:buFont typeface="+mj-lt"/>
              <a:buAutoNum type="arabicPeriod"/>
            </a:pPr>
            <a:r>
              <a:rPr lang="en-CA"/>
              <a:t>Operating room procedures</a:t>
            </a:r>
          </a:p>
          <a:p>
            <a:pPr marL="457200" indent="-457200">
              <a:buFont typeface="+mj-lt"/>
              <a:buAutoNum type="arabicPeriod"/>
            </a:pPr>
            <a:r>
              <a:rPr lang="en-CA"/>
              <a:t>Patient, family, and caregiver education</a:t>
            </a:r>
          </a:p>
          <a:p>
            <a:pPr marL="457200" indent="-457200">
              <a:buFont typeface="+mj-lt"/>
              <a:buAutoNum type="arabicPeriod"/>
            </a:pPr>
            <a:r>
              <a:rPr lang="en-CA"/>
              <a:t>Coordination of postoperative care</a:t>
            </a:r>
          </a:p>
        </p:txBody>
      </p:sp>
    </p:spTree>
    <p:extLst>
      <p:ext uri="{BB962C8B-B14F-4D97-AF65-F5344CB8AC3E}">
        <p14:creationId xmlns:p14="http://schemas.microsoft.com/office/powerpoint/2010/main" val="426001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18250"/>
            <a:ext cx="6183438" cy="874432"/>
          </a:xfrm>
        </p:spPr>
        <p:txBody>
          <a:bodyPr anchor="t"/>
          <a:lstStyle/>
          <a:p>
            <a:pPr>
              <a:lnSpc>
                <a:spcPct val="90000"/>
              </a:lnSpc>
            </a:pPr>
            <a:r>
              <a:rPr lang="en-CA" sz="1800" b="0"/>
              <a:t>Quality statement 1:</a:t>
            </a:r>
            <a:br>
              <a:rPr lang="en-CA" sz="1800"/>
            </a:br>
            <a:r>
              <a:rPr lang="en-CA">
                <a:solidFill>
                  <a:schemeClr val="tx1"/>
                </a:solidFill>
                <a:latin typeface="Calibri" panose="020F0502020204030204" pitchFamily="34" charset="0"/>
                <a:cs typeface="Calibri" panose="020F0502020204030204" pitchFamily="34" charset="0"/>
              </a:rPr>
              <a:t>Risk assessment</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341723" y="1478419"/>
            <a:ext cx="4471793" cy="13790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a:solidFill>
                  <a:srgbClr val="000000"/>
                </a:solidFill>
                <a:latin typeface="Calibri" panose="020F0502020204030204" pitchFamily="34" charset="0"/>
                <a:cs typeface="Calibri" panose="020F0502020204030204" pitchFamily="34" charset="0"/>
              </a:rPr>
              <a:t>People having surgery receive a routine preoperative health assessment that includes general health evaluations and an assessment of their risk for developing a surgical site infection. These assessments are documented using a standardize approach. </a:t>
            </a:r>
            <a:endParaRPr lang="en-CA" sz="15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cs typeface="Calibri" panose="020F0502020204030204" pitchFamily="34" charset="0"/>
              </a:rPr>
              <a:t>Quality standards</a:t>
            </a: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900"/>
              </a:spcAft>
            </a:pPr>
            <a:r>
              <a:rPr lang="en-CA"/>
              <a:t>Inform clinicians and patients what quality care looks like</a:t>
            </a:r>
          </a:p>
          <a:p>
            <a:pPr>
              <a:lnSpc>
                <a:spcPct val="90000"/>
              </a:lnSpc>
              <a:spcAft>
                <a:spcPts val="900"/>
              </a:spcAft>
            </a:pPr>
            <a:r>
              <a:rPr lang="en-CA"/>
              <a:t>Focus on conditions or processes where there are large variations in how care is delivered, or where there are gaps between the care provided in Ontario and the care patients should receive</a:t>
            </a:r>
          </a:p>
          <a:p>
            <a:pPr>
              <a:lnSpc>
                <a:spcPct val="90000"/>
              </a:lnSpc>
              <a:spcAft>
                <a:spcPts val="900"/>
              </a:spcAft>
            </a:pPr>
            <a:r>
              <a:rPr lang="en-CA"/>
              <a:t>Are grounded in the best available evidence</a:t>
            </a:r>
          </a:p>
          <a:p>
            <a:pPr marL="270272" indent="-270272">
              <a:lnSpc>
                <a:spcPct val="90000"/>
              </a:lnSpc>
              <a:spcAft>
                <a:spcPts val="900"/>
              </a:spcAft>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18250"/>
            <a:ext cx="6183438" cy="874432"/>
          </a:xfrm>
        </p:spPr>
        <p:txBody>
          <a:bodyPr anchor="t"/>
          <a:lstStyle/>
          <a:p>
            <a:pPr>
              <a:lnSpc>
                <a:spcPct val="90000"/>
              </a:lnSpc>
            </a:pPr>
            <a:r>
              <a:rPr lang="en-CA" sz="1800" b="0"/>
              <a:t>Quality statement 2:</a:t>
            </a:r>
            <a:br>
              <a:rPr lang="en-CA" sz="1800"/>
            </a:br>
            <a:r>
              <a:rPr lang="en-CA">
                <a:solidFill>
                  <a:schemeClr val="tx1"/>
                </a:solidFill>
                <a:latin typeface="Calibri" panose="020F0502020204030204" pitchFamily="34" charset="0"/>
                <a:cs typeface="Calibri" panose="020F0502020204030204" pitchFamily="34" charset="0"/>
              </a:rPr>
              <a:t>Preoperative patient </a:t>
            </a:r>
            <a:r>
              <a:rPr lang="en-CA"/>
              <a:t>c</a:t>
            </a:r>
            <a:r>
              <a:rPr lang="en-CA">
                <a:solidFill>
                  <a:schemeClr val="tx1"/>
                </a:solidFill>
                <a:latin typeface="Calibri" panose="020F0502020204030204" pitchFamily="34" charset="0"/>
                <a:cs typeface="Calibri" panose="020F0502020204030204" pitchFamily="34" charset="0"/>
              </a:rPr>
              <a:t>are</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341723" y="1643063"/>
            <a:ext cx="4471793" cy="153352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a:solidFill>
                  <a:srgbClr val="000000"/>
                </a:solidFill>
                <a:latin typeface="Calibri" panose="020F0502020204030204" pitchFamily="34" charset="0"/>
                <a:cs typeface="Calibri" panose="020F0502020204030204" pitchFamily="34" charset="0"/>
              </a:rPr>
              <a:t>People having surgery are advised to have (or are helped to have) a shower, bath, or bed bath on the day before or the day of surgery. If hair removal is required, it is performed immediately before surgery. Nasal decolonization may be performed if indicated. </a:t>
            </a:r>
            <a:endParaRPr lang="en-CA" sz="15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5645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18250"/>
            <a:ext cx="6183438" cy="874432"/>
          </a:xfrm>
        </p:spPr>
        <p:txBody>
          <a:bodyPr anchor="t"/>
          <a:lstStyle/>
          <a:p>
            <a:pPr>
              <a:lnSpc>
                <a:spcPct val="90000"/>
              </a:lnSpc>
            </a:pPr>
            <a:r>
              <a:rPr lang="en-CA" sz="1800" b="0">
                <a:latin typeface="Calibri"/>
                <a:ea typeface="MS PGothic"/>
                <a:cs typeface="Calibri"/>
              </a:rPr>
              <a:t>Quality statement 3:</a:t>
            </a:r>
            <a:br>
              <a:rPr lang="en-CA" sz="1800"/>
            </a:br>
            <a:r>
              <a:rPr lang="en-CA">
                <a:solidFill>
                  <a:schemeClr val="tx1"/>
                </a:solidFill>
                <a:latin typeface="Calibri"/>
                <a:ea typeface="MS PGothic"/>
                <a:cs typeface="Calibri"/>
              </a:rPr>
              <a:t>Antibiotic prophylaxis</a:t>
            </a:r>
            <a:endParaRPr lang="en-CA" b="0">
              <a:solidFill>
                <a:schemeClr val="tx1"/>
              </a:solidFill>
              <a:latin typeface="Calibri"/>
              <a:ea typeface="MS PGothic"/>
              <a:cs typeface="Calibri"/>
            </a:endParaRPr>
          </a:p>
        </p:txBody>
      </p:sp>
      <p:sp>
        <p:nvSpPr>
          <p:cNvPr id="3" name="Rectangle 2"/>
          <p:cNvSpPr/>
          <p:nvPr/>
        </p:nvSpPr>
        <p:spPr>
          <a:xfrm>
            <a:off x="2336104" y="1591815"/>
            <a:ext cx="4471793" cy="140856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a:solidFill>
                  <a:srgbClr val="000000"/>
                </a:solidFill>
                <a:latin typeface="Calibri"/>
                <a:ea typeface="MS PGothic"/>
                <a:cs typeface="Calibri"/>
              </a:rPr>
              <a:t>If antibiotic prophylaxis is indicated prior to surgery, people receive appropriate medication based on the type of surgery—at the appropriate time, dose, and postoperative duration. This includes repeat intraoperative doses when indicated.</a:t>
            </a:r>
            <a:endParaRPr lang="en-CA" sz="1500" u="none">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3867966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18250"/>
            <a:ext cx="6183438" cy="874432"/>
          </a:xfrm>
        </p:spPr>
        <p:txBody>
          <a:bodyPr anchor="t"/>
          <a:lstStyle/>
          <a:p>
            <a:pPr>
              <a:lnSpc>
                <a:spcPct val="90000"/>
              </a:lnSpc>
            </a:pPr>
            <a:r>
              <a:rPr lang="en-CA" sz="1800" b="0"/>
              <a:t>Quality statement 4:</a:t>
            </a:r>
            <a:br>
              <a:rPr lang="en-CA" sz="1800"/>
            </a:br>
            <a:r>
              <a:rPr lang="en-CA">
                <a:solidFill>
                  <a:schemeClr val="tx1"/>
                </a:solidFill>
                <a:latin typeface="Calibri" panose="020F0502020204030204" pitchFamily="34" charset="0"/>
                <a:cs typeface="Calibri" panose="020F0502020204030204" pitchFamily="34" charset="0"/>
              </a:rPr>
              <a:t>Perioperative monitoring</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336104" y="1591815"/>
            <a:ext cx="4471793" cy="979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US" sz="1500" u="none">
                <a:solidFill>
                  <a:srgbClr val="000000"/>
                </a:solidFill>
                <a:latin typeface="Calibri" panose="020F0502020204030204" pitchFamily="34" charset="0"/>
                <a:cs typeface="Calibri" panose="020F0502020204030204" pitchFamily="34" charset="0"/>
              </a:rPr>
              <a:t>People having surgery have their body temperature and oxygen levels optimized during the perioperative period. </a:t>
            </a:r>
            <a:endParaRPr lang="en-CA" sz="15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7351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18250"/>
            <a:ext cx="6183438" cy="874432"/>
          </a:xfrm>
        </p:spPr>
        <p:txBody>
          <a:bodyPr anchor="t"/>
          <a:lstStyle/>
          <a:p>
            <a:pPr>
              <a:lnSpc>
                <a:spcPct val="90000"/>
              </a:lnSpc>
            </a:pPr>
            <a:r>
              <a:rPr lang="en-CA" sz="1800" b="0"/>
              <a:t>Quality statement 5:</a:t>
            </a:r>
            <a:br>
              <a:rPr lang="en-CA" sz="1800"/>
            </a:br>
            <a:r>
              <a:rPr lang="en-CA">
                <a:solidFill>
                  <a:schemeClr val="tx1"/>
                </a:solidFill>
                <a:latin typeface="Calibri" panose="020F0502020204030204" pitchFamily="34" charset="0"/>
                <a:cs typeface="Calibri" panose="020F0502020204030204" pitchFamily="34" charset="0"/>
              </a:rPr>
              <a:t>Operating room </a:t>
            </a:r>
            <a:r>
              <a:rPr lang="en-CA"/>
              <a:t>p</a:t>
            </a:r>
            <a:r>
              <a:rPr lang="en-CA">
                <a:solidFill>
                  <a:schemeClr val="tx1"/>
                </a:solidFill>
                <a:latin typeface="Calibri" panose="020F0502020204030204" pitchFamily="34" charset="0"/>
                <a:cs typeface="Calibri" panose="020F0502020204030204" pitchFamily="34" charset="0"/>
              </a:rPr>
              <a:t>rocedures</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336104" y="1591815"/>
            <a:ext cx="4624372" cy="180861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CA" sz="1500" u="none">
                <a:solidFill>
                  <a:srgbClr val="000000"/>
                </a:solidFill>
                <a:latin typeface="Calibri" panose="020F0502020204030204" pitchFamily="34" charset="0"/>
                <a:cs typeface="Calibri" panose="020F0502020204030204" pitchFamily="34" charset="0"/>
              </a:rPr>
              <a:t>People having surgery receive care from an operating room team that minimizes the transfer of microorganisms during the procedure. Specific safety measures are required for operating room personnel, equipment, and patients, as well as for the management of traffic in and out of the operating room.</a:t>
            </a:r>
          </a:p>
        </p:txBody>
      </p:sp>
    </p:spTree>
    <p:custDataLst>
      <p:tags r:id="rId1"/>
    </p:custDataLst>
    <p:extLst>
      <p:ext uri="{BB962C8B-B14F-4D97-AF65-F5344CB8AC3E}">
        <p14:creationId xmlns:p14="http://schemas.microsoft.com/office/powerpoint/2010/main" val="139343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93" y="347305"/>
            <a:ext cx="7835461" cy="874432"/>
          </a:xfrm>
        </p:spPr>
        <p:txBody>
          <a:bodyPr anchor="t"/>
          <a:lstStyle/>
          <a:p>
            <a:pPr>
              <a:lnSpc>
                <a:spcPct val="90000"/>
              </a:lnSpc>
            </a:pPr>
            <a:r>
              <a:rPr lang="en-CA" sz="1800" b="0"/>
              <a:t>Quality statement 6:</a:t>
            </a:r>
            <a:br>
              <a:rPr lang="en-CA" sz="1800"/>
            </a:br>
            <a:r>
              <a:rPr lang="en-CA">
                <a:solidFill>
                  <a:schemeClr val="tx1"/>
                </a:solidFill>
                <a:latin typeface="Calibri" panose="020F0502020204030204" pitchFamily="34" charset="0"/>
                <a:cs typeface="Calibri" panose="020F0502020204030204" pitchFamily="34" charset="0"/>
              </a:rPr>
              <a:t>Patient, family, and caregiver education</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2336103" y="1831397"/>
            <a:ext cx="4471793" cy="148070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CA" sz="1500" u="none">
                <a:solidFill>
                  <a:srgbClr val="000000"/>
                </a:solidFill>
                <a:latin typeface="Calibri"/>
                <a:ea typeface="MS PGothic"/>
                <a:cs typeface="Calibri"/>
              </a:rPr>
              <a:t>People having surgery, as well as their family members and caregivers, receive information, education, and support for all stages of their care. This includes the results of the risk assessment, how to prevent and recognize an infection, and who to contact if they have concerns about wound healing.</a:t>
            </a:r>
          </a:p>
        </p:txBody>
      </p:sp>
    </p:spTree>
    <p:custDataLst>
      <p:tags r:id="rId1"/>
    </p:custDataLst>
    <p:extLst>
      <p:ext uri="{BB962C8B-B14F-4D97-AF65-F5344CB8AC3E}">
        <p14:creationId xmlns:p14="http://schemas.microsoft.com/office/powerpoint/2010/main" val="1102986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10" y="418250"/>
            <a:ext cx="6896828" cy="874432"/>
          </a:xfrm>
        </p:spPr>
        <p:txBody>
          <a:bodyPr anchor="t"/>
          <a:lstStyle/>
          <a:p>
            <a:pPr>
              <a:lnSpc>
                <a:spcPct val="90000"/>
              </a:lnSpc>
            </a:pPr>
            <a:r>
              <a:rPr lang="en-CA" sz="1800" b="0">
                <a:latin typeface="Calibri"/>
                <a:ea typeface="MS PGothic"/>
                <a:cs typeface="Calibri"/>
              </a:rPr>
              <a:t>Quality statement 7:</a:t>
            </a:r>
            <a:br>
              <a:rPr lang="en-CA" sz="1800"/>
            </a:br>
            <a:r>
              <a:rPr lang="en-CA">
                <a:solidFill>
                  <a:schemeClr val="tx1"/>
                </a:solidFill>
                <a:latin typeface="Calibri"/>
                <a:ea typeface="MS PGothic"/>
                <a:cs typeface="Calibri"/>
              </a:rPr>
              <a:t>Coordination of postoperative care</a:t>
            </a:r>
            <a:endParaRPr lang="en-CA" b="0">
              <a:solidFill>
                <a:schemeClr val="tx1"/>
              </a:solidFill>
              <a:latin typeface="Calibri"/>
              <a:ea typeface="MS PGothic"/>
              <a:cs typeface="Calibri"/>
            </a:endParaRPr>
          </a:p>
        </p:txBody>
      </p:sp>
      <p:sp>
        <p:nvSpPr>
          <p:cNvPr id="3" name="Rectangle 2"/>
          <p:cNvSpPr/>
          <p:nvPr/>
        </p:nvSpPr>
        <p:spPr>
          <a:xfrm>
            <a:off x="2336103" y="1879376"/>
            <a:ext cx="4471793" cy="13847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en-CA" sz="1500" u="none">
                <a:solidFill>
                  <a:srgbClr val="000000"/>
                </a:solidFill>
                <a:latin typeface="Calibri"/>
                <a:ea typeface="MS PGothic"/>
                <a:cs typeface="Calibri"/>
              </a:rPr>
              <a:t>People who have had surgery are given an appropriate referral for follow-up care and treatment, if required. All members of the care team use regular written, verbal, or electronic communications to share information about the patient’s status and treatment regimen</a:t>
            </a:r>
            <a:r>
              <a:rPr lang="en-US" sz="1500" u="none">
                <a:solidFill>
                  <a:srgbClr val="000000"/>
                </a:solidFill>
                <a:latin typeface="Calibri"/>
                <a:ea typeface="MS PGothic"/>
                <a:cs typeface="Calibri"/>
              </a:rPr>
              <a:t>.</a:t>
            </a:r>
            <a:endParaRPr lang="en-CA" sz="1500" u="none">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354185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7536"/>
            <a:ext cx="5097907" cy="1477321"/>
          </a:xfrm>
        </p:spPr>
        <p:txBody>
          <a:bodyPr/>
          <a:lstStyle/>
          <a:p>
            <a:r>
              <a:rPr lang="en-US">
                <a:solidFill>
                  <a:schemeClr val="bg1"/>
                </a:solidFill>
                <a:latin typeface="Calibri"/>
                <a:ea typeface="MS PGothic"/>
                <a:cs typeface="Calibri"/>
              </a:rPr>
              <a:t>Measures to support improvement</a:t>
            </a:r>
            <a:br>
              <a:rPr lang="en-US"/>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371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en-US">
                <a:solidFill>
                  <a:schemeClr val="tx1"/>
                </a:solidFill>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514566"/>
            <a:ext cx="7962472" cy="2978606"/>
          </a:xfrm>
        </p:spPr>
        <p:txBody>
          <a:bodyPr/>
          <a:lstStyle/>
          <a:p>
            <a:pPr>
              <a:spcAft>
                <a:spcPts val="600"/>
              </a:spcAft>
              <a:buClr>
                <a:srgbClr val="049FDC"/>
              </a:buClr>
              <a:buFont typeface="Symbol" panose="05050102010706020507" pitchFamily="18" charset="2"/>
              <a:buChar char=""/>
            </a:pPr>
            <a:r>
              <a:rPr lang="en-CA" sz="2200" dirty="0">
                <a:uFill>
                  <a:solidFill>
                    <a:srgbClr val="049FDC"/>
                  </a:solidFill>
                </a:uFill>
                <a:ea typeface="Times New Roman" panose="02020603050405020304" pitchFamily="18" charset="0"/>
              </a:rPr>
              <a:t>Rate of surgical</a:t>
            </a:r>
            <a:r>
              <a:rPr lang="en-CA" sz="2200" dirty="0">
                <a:effectLst/>
                <a:uFill>
                  <a:solidFill>
                    <a:srgbClr val="049FDC"/>
                  </a:solidFill>
                </a:uFill>
                <a:ea typeface="Times New Roman" panose="02020603050405020304" pitchFamily="18" charset="0"/>
              </a:rPr>
              <a:t> site infections within 7, 30, or 90 days</a:t>
            </a:r>
            <a:r>
              <a:rPr lang="en-CA" sz="2200" dirty="0">
                <a:uFill>
                  <a:solidFill>
                    <a:srgbClr val="049FDC"/>
                  </a:solidFill>
                </a:uFill>
                <a:ea typeface="Times New Roman" panose="02020603050405020304" pitchFamily="18" charset="0"/>
              </a:rPr>
              <a:t> after surgery </a:t>
            </a:r>
            <a:r>
              <a:rPr lang="en-CA" sz="2200" dirty="0">
                <a:effectLst/>
                <a:uFill>
                  <a:solidFill>
                    <a:srgbClr val="049FDC"/>
                  </a:solidFill>
                </a:uFill>
                <a:ea typeface="Times New Roman" panose="02020603050405020304" pitchFamily="18" charset="0"/>
              </a:rPr>
              <a:t>(cut-off depends on the type of surgery)</a:t>
            </a:r>
          </a:p>
          <a:p>
            <a:pPr>
              <a:spcAft>
                <a:spcPts val="600"/>
              </a:spcAft>
              <a:buClr>
                <a:srgbClr val="049FDC"/>
              </a:buClr>
              <a:buFont typeface="Symbol" panose="05050102010706020507" pitchFamily="18" charset="2"/>
              <a:buChar char=""/>
            </a:pPr>
            <a:r>
              <a:rPr lang="en-CA" sz="2200" dirty="0">
                <a:uFill>
                  <a:solidFill>
                    <a:srgbClr val="049FDC"/>
                  </a:solidFill>
                </a:uFill>
                <a:ea typeface="Times New Roman" panose="02020603050405020304" pitchFamily="18" charset="0"/>
              </a:rPr>
              <a:t>Rate of</a:t>
            </a:r>
            <a:r>
              <a:rPr lang="en-CA" sz="2200" dirty="0">
                <a:effectLst/>
                <a:uFill>
                  <a:solidFill>
                    <a:srgbClr val="049FDC"/>
                  </a:solidFill>
                </a:uFill>
                <a:ea typeface="Times New Roman" panose="02020603050405020304" pitchFamily="18" charset="0"/>
              </a:rPr>
              <a:t> emergency department visits with a surgical site infection within 30 days</a:t>
            </a:r>
            <a:r>
              <a:rPr lang="en-CA" sz="2200" dirty="0">
                <a:uFill>
                  <a:solidFill>
                    <a:srgbClr val="049FDC"/>
                  </a:solidFill>
                </a:uFill>
                <a:ea typeface="Times New Roman" panose="02020603050405020304" pitchFamily="18" charset="0"/>
              </a:rPr>
              <a:t> after surgery</a:t>
            </a:r>
            <a:endParaRPr lang="en-CA" sz="2200" dirty="0">
              <a:effectLst/>
              <a:uFill>
                <a:solidFill>
                  <a:srgbClr val="049FDC"/>
                </a:solidFill>
              </a:uFill>
              <a:ea typeface="Times New Roman" panose="02020603050405020304" pitchFamily="18" charset="0"/>
            </a:endParaRPr>
          </a:p>
          <a:p>
            <a:pPr>
              <a:spcAft>
                <a:spcPts val="600"/>
              </a:spcAft>
              <a:buClr>
                <a:srgbClr val="049FDC"/>
              </a:buClr>
              <a:buFont typeface="Symbol" panose="05050102010706020507" pitchFamily="18" charset="2"/>
              <a:buChar char=""/>
            </a:pPr>
            <a:r>
              <a:rPr lang="en-CA" sz="2200" dirty="0">
                <a:uFill>
                  <a:solidFill>
                    <a:srgbClr val="049FDC"/>
                  </a:solidFill>
                </a:uFill>
                <a:ea typeface="Times New Roman" panose="02020603050405020304" pitchFamily="18" charset="0"/>
              </a:rPr>
              <a:t>Rate of hospital</a:t>
            </a:r>
            <a:r>
              <a:rPr lang="en-CA" sz="2200" dirty="0">
                <a:effectLst/>
                <a:uFill>
                  <a:solidFill>
                    <a:srgbClr val="049FDC"/>
                  </a:solidFill>
                </a:uFill>
                <a:ea typeface="Times New Roman" panose="02020603050405020304" pitchFamily="18" charset="0"/>
              </a:rPr>
              <a:t> admissions with a surgical site infection within 30 days</a:t>
            </a:r>
            <a:r>
              <a:rPr lang="en-CA" sz="2200" dirty="0">
                <a:uFill>
                  <a:solidFill>
                    <a:srgbClr val="049FDC"/>
                  </a:solidFill>
                </a:uFill>
                <a:ea typeface="Times New Roman" panose="02020603050405020304" pitchFamily="18" charset="0"/>
              </a:rPr>
              <a:t> after surgery </a:t>
            </a:r>
            <a:endParaRPr lang="en-CA" sz="2200" dirty="0">
              <a:effectLst/>
              <a:uFill>
                <a:solidFill>
                  <a:srgbClr val="049FDC"/>
                </a:solidFill>
              </a:uFill>
              <a:ea typeface="Times New Roman" panose="02020603050405020304" pitchFamily="18" charset="0"/>
            </a:endParaRPr>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en-US">
                <a:solidFill>
                  <a:schemeClr val="tx1"/>
                </a:solidFill>
                <a:ea typeface="MS PGothic"/>
                <a:cs typeface="Calibri" panose="020F0502020204030204" pitchFamily="34" charset="0"/>
              </a:rPr>
              <a:t>Indicator that can be measured using only local data</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452437"/>
            <a:ext cx="8106311" cy="2238626"/>
          </a:xfrm>
        </p:spPr>
        <p:txBody>
          <a:bodyPr/>
          <a:lstStyle/>
          <a:p>
            <a:pPr lvl="0"/>
            <a:r>
              <a:rPr lang="en-US"/>
              <a:t>Percentage of people with a surgical site infection (and their families and caregivers) who report being satisfied with the care they received</a:t>
            </a:r>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700" dirty="0">
                <a:solidFill>
                  <a:srgbClr val="000000"/>
                </a:solidFill>
              </a:rPr>
              <a:t>Ontario Surgical Quality Improvement Network (ON-SQIN)</a:t>
            </a:r>
            <a:endParaRPr lang="en-CA" dirty="0">
              <a:solidFill>
                <a:schemeClr val="tx1"/>
              </a:solidFill>
              <a:highlight>
                <a:srgbClr val="FFFF00"/>
              </a:highlight>
            </a:endParaRPr>
          </a:p>
        </p:txBody>
      </p:sp>
      <p:sp>
        <p:nvSpPr>
          <p:cNvPr id="3" name="Content Placeholder 2"/>
          <p:cNvSpPr>
            <a:spLocks noGrp="1"/>
          </p:cNvSpPr>
          <p:nvPr>
            <p:ph idx="1"/>
          </p:nvPr>
        </p:nvSpPr>
        <p:spPr/>
        <p:txBody>
          <a:bodyPr/>
          <a:lstStyle/>
          <a:p>
            <a:pPr marL="0" indent="0">
              <a:buNone/>
            </a:pPr>
            <a:r>
              <a:rPr lang="en-CA" sz="2200" b="0" i="0" dirty="0">
                <a:solidFill>
                  <a:srgbClr val="000000"/>
                </a:solidFill>
                <a:effectLst/>
                <a:hlinkClick r:id="rId2"/>
              </a:rPr>
              <a:t>ON-SQIN</a:t>
            </a:r>
            <a:r>
              <a:rPr lang="en-CA" sz="2200" b="0" i="0" dirty="0">
                <a:solidFill>
                  <a:srgbClr val="000000"/>
                </a:solidFill>
                <a:effectLst/>
              </a:rPr>
              <a:t> is a community of practice that includes surgical teams and specialties from across Ontario aimed at improving surgical care using clinical reporting data. Data from ON-SQIN suggest that the rate of surgical site infections for all procedures decreased from 2019 to 2021 but increased to 3.48% in 2022. Data captured by the ON-SQIN network can continued to be leveraged by participating hospitals to measure and improve rates of surgical site infections. </a:t>
            </a:r>
          </a:p>
        </p:txBody>
      </p:sp>
      <p:sp>
        <p:nvSpPr>
          <p:cNvPr id="4" name="TextBox 3">
            <a:extLst>
              <a:ext uri="{FF2B5EF4-FFF2-40B4-BE49-F238E27FC236}">
                <a16:creationId xmlns:a16="http://schemas.microsoft.com/office/drawing/2014/main" id="{CE76B22E-E2E2-4F1C-92AE-12DECE530C5B}"/>
              </a:ext>
            </a:extLst>
          </p:cNvPr>
          <p:cNvSpPr txBox="1"/>
          <p:nvPr/>
        </p:nvSpPr>
        <p:spPr>
          <a:xfrm>
            <a:off x="1462954" y="4924465"/>
            <a:ext cx="6774810" cy="207749"/>
          </a:xfrm>
          <a:prstGeom prst="rect">
            <a:avLst/>
          </a:prstGeom>
          <a:noFill/>
        </p:spPr>
        <p:txBody>
          <a:bodyPr wrap="square" rtlCol="0">
            <a:spAutoFit/>
          </a:bodyPr>
          <a:lstStyle/>
          <a:p>
            <a:r>
              <a:rPr lang="en-US" sz="750" u="none" dirty="0">
                <a:solidFill>
                  <a:srgbClr val="000000"/>
                </a:solidFill>
                <a:latin typeface="Calibri" panose="020F0502020204030204" pitchFamily="34" charset="0"/>
                <a:cs typeface="Calibri" panose="020F0502020204030204" pitchFamily="34" charset="0"/>
              </a:rPr>
              <a:t>Source: NSQIP Ontario Collaborative. American College of Surgeons National Surgical Quality Improvement Program collaborative report. Chicago: The College; 2022. </a:t>
            </a:r>
            <a:endParaRPr lang="en-CA" sz="75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830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en-CA">
                <a:solidFill>
                  <a:schemeClr val="tx1"/>
                </a:solidFill>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2085211629"/>
              </p:ext>
            </p:extLst>
          </p:nvPr>
        </p:nvGraphicFramePr>
        <p:xfrm>
          <a:off x="1557338" y="1160967"/>
          <a:ext cx="602932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19291"/>
          </a:xfrm>
          <a:prstGeom prst="rect">
            <a:avLst/>
          </a:prstGeom>
          <a:noFill/>
        </p:spPr>
        <p:txBody>
          <a:bodyPr wrap="square" lIns="68580" tIns="34290" rIns="68580" bIns="34290" rtlCol="0" anchor="t">
            <a:spAutoFit/>
          </a:bodyPr>
          <a:lstStyle/>
          <a:p>
            <a:r>
              <a:rPr lang="en-US" sz="975" u="none" spc="225">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511325" y="4635535"/>
            <a:ext cx="6691453" cy="369332"/>
          </a:xfrm>
          <a:prstGeom prst="rect">
            <a:avLst/>
          </a:prstGeom>
        </p:spPr>
        <p:txBody>
          <a:bodyPr wrap="square" anchor="t">
            <a:spAutoFit/>
          </a:bodyPr>
          <a:lstStyle/>
          <a:p>
            <a:r>
              <a:rPr lang="en-US" sz="900" b="1" u="none">
                <a:latin typeface="Calibri" panose="020F0502020204030204" pitchFamily="34" charset="0"/>
                <a:cs typeface="Calibri" panose="020F0502020204030204" pitchFamily="34" charset="0"/>
              </a:rPr>
              <a:t>Find these resources here:</a:t>
            </a:r>
            <a:br>
              <a:rPr lang="en-US" sz="900" u="none">
                <a:highlight>
                  <a:srgbClr val="FFFF00"/>
                </a:highlight>
                <a:latin typeface="Calibri" panose="020F0502020204030204" pitchFamily="34" charset="0"/>
                <a:cs typeface="Calibri" panose="020F0502020204030204" pitchFamily="34" charset="0"/>
              </a:rPr>
            </a:br>
            <a:r>
              <a:rPr lang="en-CA" sz="900">
                <a:solidFill>
                  <a:srgbClr val="047B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https://www.hqontario.ca/evidence-to-improve-care/quality-standards/view-all-quality-standards/</a:t>
            </a:r>
            <a:r>
              <a:rPr lang="en-CA" sz="900">
                <a:solidFill>
                  <a:srgbClr val="047BC1"/>
                </a:solidFill>
                <a:latin typeface="Calibri" panose="020F0502020204030204" pitchFamily="34" charset="0"/>
                <a:cs typeface="Calibri" panose="020F0502020204030204" pitchFamily="34" charset="0"/>
              </a:rPr>
              <a:t>surgical-site-infections</a:t>
            </a:r>
            <a:endParaRPr lang="en-US" sz="900" u="none">
              <a:solidFill>
                <a:srgbClr val="047BC1"/>
              </a:solidFill>
              <a:highlight>
                <a:srgbClr val="FFFF00"/>
              </a:highlight>
              <a:latin typeface="Calibri" panose="020F0502020204030204" pitchFamily="34" charset="0"/>
              <a:cs typeface="Calibri" panose="020F0502020204030204" pitchFamily="34" charset="0"/>
            </a:endParaRPr>
          </a:p>
        </p:txBody>
      </p:sp>
      <p:sp>
        <p:nvSpPr>
          <p:cNvPr id="22" name="TextBox 21"/>
          <p:cNvSpPr txBox="1"/>
          <p:nvPr/>
        </p:nvSpPr>
        <p:spPr>
          <a:xfrm>
            <a:off x="3785437" y="4323968"/>
            <a:ext cx="1573123"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10966" y="89053"/>
            <a:ext cx="7606880" cy="874432"/>
          </a:xfrm>
        </p:spPr>
        <p:txBody>
          <a:bodyPr/>
          <a:lstStyle/>
          <a:p>
            <a:r>
              <a:rPr lang="en-US">
                <a:solidFill>
                  <a:schemeClr val="tx1"/>
                </a:solidFill>
                <a:cs typeface="Calibri" panose="020F0502020204030204" pitchFamily="34" charset="0"/>
              </a:rPr>
              <a:t>Quality standard resources</a:t>
            </a:r>
          </a:p>
        </p:txBody>
      </p:sp>
      <p:sp>
        <p:nvSpPr>
          <p:cNvPr id="23" name="TextBox 22"/>
          <p:cNvSpPr txBox="1"/>
          <p:nvPr/>
        </p:nvSpPr>
        <p:spPr>
          <a:xfrm>
            <a:off x="1624483" y="4417529"/>
            <a:ext cx="773160"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Placemat</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053932" y="2535865"/>
            <a:ext cx="1055674"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900818" y="2535865"/>
            <a:ext cx="1263359" cy="276999"/>
          </a:xfrm>
          <a:prstGeom prst="rect">
            <a:avLst/>
          </a:prstGeom>
          <a:noFill/>
        </p:spPr>
        <p:txBody>
          <a:bodyPr wrap="none" rtlCol="0">
            <a:spAutoFit/>
          </a:bodyPr>
          <a:lstStyle/>
          <a:p>
            <a:r>
              <a:rPr lang="en-US" sz="12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20257" y="4358537"/>
            <a:ext cx="1497589" cy="276999"/>
          </a:xfrm>
          <a:prstGeom prst="rect">
            <a:avLst/>
          </a:prstGeom>
          <a:noFill/>
        </p:spPr>
        <p:txBody>
          <a:bodyPr wrap="none" rtlCol="0" anchor="t">
            <a:spAutoFit/>
          </a:bodyPr>
          <a:lstStyle/>
          <a:p>
            <a:r>
              <a:rPr lang="en-US" sz="12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3760233" y="3120895"/>
            <a:ext cx="1623533" cy="121820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7147DB96-4BB9-3512-0CAB-6D5CCD93F3A9}"/>
              </a:ext>
            </a:extLst>
          </p:cNvPr>
          <p:cNvPicPr>
            <a:picLocks noChangeAspect="1"/>
          </p:cNvPicPr>
          <p:nvPr/>
        </p:nvPicPr>
        <p:blipFill>
          <a:blip r:embed="rId6"/>
          <a:stretch>
            <a:fillRect/>
          </a:stretch>
        </p:blipFill>
        <p:spPr>
          <a:xfrm>
            <a:off x="2858481" y="858943"/>
            <a:ext cx="1305696" cy="164413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D8F307A-F1BD-24C4-1926-565AE1707AA3}"/>
              </a:ext>
            </a:extLst>
          </p:cNvPr>
          <p:cNvPicPr>
            <a:picLocks noChangeAspect="1"/>
          </p:cNvPicPr>
          <p:nvPr/>
        </p:nvPicPr>
        <p:blipFill>
          <a:blip r:embed="rId7"/>
          <a:stretch>
            <a:fillRect/>
          </a:stretch>
        </p:blipFill>
        <p:spPr>
          <a:xfrm>
            <a:off x="4960289" y="857161"/>
            <a:ext cx="1302862" cy="164413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3743508-C99D-77EB-DDBF-CF7A6F7D77E5}"/>
              </a:ext>
            </a:extLst>
          </p:cNvPr>
          <p:cNvPicPr>
            <a:picLocks noChangeAspect="1"/>
          </p:cNvPicPr>
          <p:nvPr/>
        </p:nvPicPr>
        <p:blipFill>
          <a:blip r:embed="rId8"/>
          <a:stretch>
            <a:fillRect/>
          </a:stretch>
        </p:blipFill>
        <p:spPr>
          <a:xfrm>
            <a:off x="6609572" y="2653184"/>
            <a:ext cx="1318958" cy="167312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A90BD45-2D3F-4D2D-A073-33EAF43D8C08}"/>
              </a:ext>
            </a:extLst>
          </p:cNvPr>
          <p:cNvPicPr>
            <a:picLocks noChangeAspect="1"/>
          </p:cNvPicPr>
          <p:nvPr/>
        </p:nvPicPr>
        <p:blipFill>
          <a:blip r:embed="rId9"/>
          <a:stretch>
            <a:fillRect/>
          </a:stretch>
        </p:blipFill>
        <p:spPr>
          <a:xfrm>
            <a:off x="1410190" y="2719945"/>
            <a:ext cx="1305696" cy="16969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953423" y="989759"/>
            <a:ext cx="1858970"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Quality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045105" y="815605"/>
            <a:ext cx="2083391" cy="307777"/>
          </a:xfrm>
          <a:prstGeom prst="rect">
            <a:avLst/>
          </a:prstGeom>
          <a:solidFill>
            <a:srgbClr val="00B2E3"/>
          </a:solidFill>
          <a:ln>
            <a:no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6008266" y="3112170"/>
            <a:ext cx="1236044" cy="307777"/>
          </a:xfrm>
          <a:prstGeom prst="rect">
            <a:avLst/>
          </a:prstGeom>
          <a:solidFill>
            <a:srgbClr val="00B2E3"/>
          </a:solidFill>
          <a:ln>
            <a:solidFill>
              <a:srgbClr val="FFFFFF"/>
            </a:solid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51750" y="3157018"/>
            <a:ext cx="1315040" cy="307777"/>
          </a:xfrm>
          <a:prstGeom prst="rect">
            <a:avLst/>
          </a:prstGeom>
          <a:solidFill>
            <a:srgbClr val="00B2E3"/>
          </a:solidFill>
          <a:ln>
            <a:solidFill>
              <a:srgbClr val="FFFFFF"/>
            </a:solidFill>
          </a:ln>
        </p:spPr>
        <p:txBody>
          <a:bodyPr wrap="none" rtlCol="0">
            <a:spAutoFit/>
          </a:bodyPr>
          <a:lstStyle/>
          <a:p>
            <a:r>
              <a:rPr lang="en-CA" b="1" u="none">
                <a:solidFill>
                  <a:schemeClr val="bg1"/>
                </a:solidFill>
                <a:latin typeface="Calibri" panose="020F0502020204030204" pitchFamily="34" charset="0"/>
                <a:cs typeface="Calibri" panose="020F0502020204030204" pitchFamily="34" charset="0"/>
              </a:rPr>
              <a:t>The 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en-US" u="none" kern="0">
                <a:solidFill>
                  <a:schemeClr val="tx1"/>
                </a:solidFill>
                <a:latin typeface="Calibri" panose="020F0502020204030204" pitchFamily="34" charset="0"/>
                <a:cs typeface="Calibri" panose="020F0502020204030204" pitchFamily="34" charset="0"/>
              </a:rPr>
              <a:t>Inside the 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35997" y="1243886"/>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008267" y="105138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080065" y="338845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628141" y="3325141"/>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3" name="Picture 2">
            <a:extLst>
              <a:ext uri="{FF2B5EF4-FFF2-40B4-BE49-F238E27FC236}">
                <a16:creationId xmlns:a16="http://schemas.microsoft.com/office/drawing/2014/main" id="{A03CFD30-414C-F045-A1D4-75FEEE13D142}"/>
              </a:ext>
            </a:extLst>
          </p:cNvPr>
          <p:cNvPicPr>
            <a:picLocks noChangeAspect="1"/>
          </p:cNvPicPr>
          <p:nvPr/>
        </p:nvPicPr>
        <p:blipFill>
          <a:blip r:embed="rId4"/>
          <a:stretch>
            <a:fillRect/>
          </a:stretch>
        </p:blipFill>
        <p:spPr>
          <a:xfrm>
            <a:off x="1399591" y="1615249"/>
            <a:ext cx="2872812" cy="129078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E5126C2-E908-856F-66B2-B1DB9AAC3737}"/>
              </a:ext>
            </a:extLst>
          </p:cNvPr>
          <p:cNvPicPr>
            <a:picLocks noChangeAspect="1"/>
          </p:cNvPicPr>
          <p:nvPr/>
        </p:nvPicPr>
        <p:blipFill>
          <a:blip r:embed="rId5"/>
          <a:stretch>
            <a:fillRect/>
          </a:stretch>
        </p:blipFill>
        <p:spPr>
          <a:xfrm>
            <a:off x="1643660" y="3758317"/>
            <a:ext cx="2872809" cy="106859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2A222BB-C5BD-639B-3B1D-085565D8AB86}"/>
              </a:ext>
            </a:extLst>
          </p:cNvPr>
          <p:cNvPicPr>
            <a:picLocks noChangeAspect="1"/>
          </p:cNvPicPr>
          <p:nvPr/>
        </p:nvPicPr>
        <p:blipFill>
          <a:blip r:embed="rId6"/>
          <a:stretch>
            <a:fillRect/>
          </a:stretch>
        </p:blipFill>
        <p:spPr>
          <a:xfrm>
            <a:off x="5057227" y="1442449"/>
            <a:ext cx="1902079" cy="154575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2DC52F0-E799-0F4A-CA9C-13651DFF59DD}"/>
              </a:ext>
            </a:extLst>
          </p:cNvPr>
          <p:cNvPicPr>
            <a:picLocks noChangeAspect="1"/>
          </p:cNvPicPr>
          <p:nvPr/>
        </p:nvPicPr>
        <p:blipFill>
          <a:blip r:embed="rId7"/>
          <a:stretch>
            <a:fillRect/>
          </a:stretch>
        </p:blipFill>
        <p:spPr>
          <a:xfrm>
            <a:off x="4963835" y="3768119"/>
            <a:ext cx="3328612" cy="107221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 </a:t>
            </a:r>
            <a:br>
              <a:rPr lang="en-US" sz="2100" b="0"/>
            </a:br>
            <a:r>
              <a:rPr lang="en-US">
                <a:solidFill>
                  <a:schemeClr val="tx1"/>
                </a:solidFill>
                <a:cs typeface="Calibri" panose="020F0502020204030204" pitchFamily="34" charset="0"/>
              </a:rPr>
              <a:t>Patient guide</a:t>
            </a:r>
          </a:p>
        </p:txBody>
      </p:sp>
      <p:sp>
        <p:nvSpPr>
          <p:cNvPr id="5" name="Content Placeholder 4"/>
          <p:cNvSpPr>
            <a:spLocks noGrp="1"/>
          </p:cNvSpPr>
          <p:nvPr>
            <p:ph idx="4294967295"/>
          </p:nvPr>
        </p:nvSpPr>
        <p:spPr>
          <a:xfrm>
            <a:off x="972193" y="1285420"/>
            <a:ext cx="2455097" cy="2202656"/>
          </a:xfrm>
        </p:spPr>
        <p:txBody>
          <a:bodyPr/>
          <a:lstStyle/>
          <a:p>
            <a:pPr marL="0" indent="0">
              <a:buNone/>
            </a:pPr>
            <a:r>
              <a:rPr lang="en-US" sz="1500"/>
              <a:t>The </a:t>
            </a:r>
            <a:r>
              <a:rPr lang="en-US" sz="1500" b="1"/>
              <a:t>patient guide </a:t>
            </a:r>
            <a:r>
              <a:rPr lang="en-US" sz="1500"/>
              <a:t>is designed to give patients information about what quality care looks like for various conditions based on the best evidence, so they can ask informed questions of their health care providers. </a:t>
            </a:r>
          </a:p>
        </p:txBody>
      </p:sp>
      <p:pic>
        <p:nvPicPr>
          <p:cNvPr id="3" name="Picture 2">
            <a:extLst>
              <a:ext uri="{FF2B5EF4-FFF2-40B4-BE49-F238E27FC236}">
                <a16:creationId xmlns:a16="http://schemas.microsoft.com/office/drawing/2014/main" id="{CCEB5F6D-E3B1-9543-0201-54B5642BFD03}"/>
              </a:ext>
            </a:extLst>
          </p:cNvPr>
          <p:cNvPicPr>
            <a:picLocks noChangeAspect="1"/>
          </p:cNvPicPr>
          <p:nvPr/>
        </p:nvPicPr>
        <p:blipFill>
          <a:blip r:embed="rId4"/>
          <a:stretch>
            <a:fillRect/>
          </a:stretch>
        </p:blipFill>
        <p:spPr>
          <a:xfrm>
            <a:off x="5032288" y="922322"/>
            <a:ext cx="2614111" cy="329885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en-US" sz="1800" b="0"/>
              <a:t>Quality standards</a:t>
            </a:r>
            <a:br>
              <a:rPr lang="en-US" sz="1800"/>
            </a:br>
            <a:r>
              <a:rPr lang="en-CA">
                <a:solidFill>
                  <a:schemeClr val="tx1"/>
                </a:solidFill>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en-US">
                <a:ea typeface="MS PGothic"/>
                <a:cs typeface="Calibri"/>
              </a:rPr>
              <a:t>Implementing quality standards can be challenging owing to system-level barriers or gaps, many of which have been identified throughout the development of this standard</a:t>
            </a:r>
          </a:p>
          <a:p>
            <a:r>
              <a:rPr lang="en-US">
                <a:ea typeface="MS PGothic"/>
                <a:cs typeface="Calibri"/>
              </a:rPr>
              <a:t>Ontario Health will work with and support other provincial partners, including the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Quality standards</a:t>
            </a:r>
            <a:br>
              <a:rPr lang="en-US" sz="1800"/>
            </a:br>
            <a:r>
              <a:rPr lang="en-US">
                <a:solidFill>
                  <a:schemeClr val="tx1"/>
                </a:solidFill>
                <a:cs typeface="Calibri" panose="020F0502020204030204" pitchFamily="34" charset="0"/>
              </a:rPr>
              <a:t>Implementation tools</a:t>
            </a:r>
          </a:p>
        </p:txBody>
      </p:sp>
      <p:sp>
        <p:nvSpPr>
          <p:cNvPr id="5" name="Content Placeholder 4"/>
          <p:cNvSpPr>
            <a:spLocks noGrp="1"/>
          </p:cNvSpPr>
          <p:nvPr>
            <p:ph idx="4294967295"/>
          </p:nvPr>
        </p:nvSpPr>
        <p:spPr>
          <a:xfrm>
            <a:off x="1017143" y="1540461"/>
            <a:ext cx="2993766" cy="3186113"/>
          </a:xfrm>
        </p:spPr>
        <p:txBody>
          <a:bodyPr/>
          <a:lstStyle/>
          <a:p>
            <a:pPr marL="0" indent="0">
              <a:buNone/>
            </a:pPr>
            <a:r>
              <a:rPr lang="en-US" sz="1400"/>
              <a:t>The </a:t>
            </a:r>
            <a:r>
              <a:rPr lang="en-US" sz="1400" b="1" i="1"/>
              <a:t>Getting Started Guide:</a:t>
            </a:r>
          </a:p>
          <a:p>
            <a:pPr marL="252000" indent="-252000"/>
            <a:r>
              <a:rPr lang="en-US" sz="1400"/>
              <a:t>Outlines the process for using the quality standard as a resource to deliver high-quality care</a:t>
            </a:r>
          </a:p>
          <a:p>
            <a:pPr marL="252000" indent="-252000"/>
            <a:r>
              <a:rPr lang="en-US" sz="1400"/>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283336" y="1540461"/>
            <a:ext cx="3314828" cy="2487265"/>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211F7-2DF1-4B68-8B60-CC913EB92E33}">
  <ds:schemaRefs>
    <ds:schemaRef ds:uri="http://purl.org/dc/dcmitype/"/>
    <ds:schemaRef ds:uri="f4a9ebb6-6bae-4df8-b4d9-b705f0eb6b4b"/>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623dabe2-7971-4695-be10-17b1dbde532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036E453-A22F-4823-8CBA-C7332A6E1638}">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TotalTime>
  <Words>3826</Words>
  <Application>Microsoft Office PowerPoint</Application>
  <PresentationFormat>On-screen Show (16:9)</PresentationFormat>
  <Paragraphs>252</Paragraphs>
  <Slides>40</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Narrow</vt:lpstr>
      <vt:lpstr>Calibri</vt:lpstr>
      <vt:lpstr>Helvetica Neue Light</vt:lpstr>
      <vt:lpstr>ITC Century Std Book</vt:lpstr>
      <vt:lpstr>Libre Franklin</vt:lpstr>
      <vt:lpstr>Raleway</vt:lpstr>
      <vt:lpstr>Raleway Light</vt:lpstr>
      <vt:lpstr>Symbol</vt:lpstr>
      <vt:lpstr>Ontario Health</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Placemat</vt:lpstr>
      <vt:lpstr>PowerPoint Presentation</vt:lpstr>
      <vt:lpstr>Half a million surgeries are performed each year in Ontario.   Of all health care visits with a surgical site infection (SSI) in FY 2020, 91% occurred in primary care settings.</vt:lpstr>
      <vt:lpstr>Volumes of hospitalizations with an SSI decreased between FY 2017 and FY 2021, but rates of hospitalizations with an SSI within 30 days post-surgery increased in FY 2020</vt:lpstr>
      <vt:lpstr>PowerPoint Presentation</vt:lpstr>
      <vt:lpstr>PowerPoint Presentation</vt:lpstr>
      <vt:lpstr>The volume of ED visits with an SSI decreased between FY 2017 and FY 2020 but greatly increased in FY 2021. Rates of ED visits within 30 days post-surgery followed similar trends.</vt:lpstr>
      <vt:lpstr>PowerPoint Presentation</vt:lpstr>
      <vt:lpstr>In FY 2021, 1 in 5 ED visits with an SSI resulted in a hospital admission.  Half of all ED visits were assigned a triage level of high acuity and discharged home.</vt:lpstr>
      <vt:lpstr>PowerPoint Presentation</vt:lpstr>
      <vt:lpstr>The rate of SSI visits after lymphatic-system surgeries was also high, at 30 per 1,000 surgeries. The rate ranged from 24.4 visits per 1,000 surgeries in Toronto to 67.0 per 1,000 surgeries in the North West Region.</vt:lpstr>
      <vt:lpstr>In FY 2021, home-care transitions post-surgery varied by region</vt:lpstr>
      <vt:lpstr>“An SSI quality standard could have helped me to have a conversation with my surgeon about my risk of developing an SSI and what signs and symptoms to look out for. I hope this standard and patient guide will raise awareness about SSIs among patients undergoing surgery and their caregivers and support them in asking informed questions of their health care providers.”  – Cheryl Chui, Lived Experience Advisor, Surgical Site Infections Quality Standard Advisory Committee</vt:lpstr>
      <vt:lpstr>“Requiring surgery can be stressful enough without the worry of developing an infection and the potential implications for one’s health and recovery. The standards are particularly important not only to enhance the quality of care through standardized, evidence-informed practice but also to provide peace of mind for patients that their care teams are communicating effectively.”  – Jillian Brooke, Senior Director, Occupational Health, Wellness, Safety and Integration, SE Health; Surgical Site Infections Quality Standard Advisory Committee   </vt:lpstr>
      <vt:lpstr>Quality statements  to improve care</vt:lpstr>
      <vt:lpstr>Scope of this quality standard</vt:lpstr>
      <vt:lpstr>Quality statement topics</vt:lpstr>
      <vt:lpstr>Quality statement 1: Risk assessment</vt:lpstr>
      <vt:lpstr>Quality statement 2: Preoperative patient care</vt:lpstr>
      <vt:lpstr>Quality statement 3: Antibiotic prophylaxis</vt:lpstr>
      <vt:lpstr>Quality statement 4: Perioperative monitoring</vt:lpstr>
      <vt:lpstr>Quality statement 5: Operating room procedures</vt:lpstr>
      <vt:lpstr>Quality statement 6: Patient, family, and caregiver education</vt:lpstr>
      <vt:lpstr>Quality statement 7: Coordination of postoperative care</vt:lpstr>
      <vt:lpstr>Measures to support improvement </vt:lpstr>
      <vt:lpstr>Indicators that can be measured using provincial data</vt:lpstr>
      <vt:lpstr>Indicator that can be measured using only local data</vt:lpstr>
      <vt:lpstr>Ontario Surgical Quality Improvement Network (ON-SQIN)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Cowan, Kara</cp:lastModifiedBy>
  <cp:revision>1</cp:revision>
  <dcterms:modified xsi:type="dcterms:W3CDTF">2023-02-27T15:05:50Z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