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3.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4.xml" ContentType="application/vnd.openxmlformats-officedocument.theme+xml"/>
  <Override PartName="/ppt/slideLayouts/slideLayout36.xml" ContentType="application/vnd.openxmlformats-officedocument.presentationml.slideLayout+xml"/>
  <Override PartName="/ppt/theme/theme5.xml" ContentType="application/vnd.openxmlformats-officedocument.theme+xml"/>
  <Override PartName="/ppt/slideLayouts/slideLayout37.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bookmarkIdSeed="4">
  <p:sldMasterIdLst>
    <p:sldMasterId id="2147483662" r:id="rId1"/>
    <p:sldMasterId id="2147483674" r:id="rId2"/>
    <p:sldMasterId id="2147483676" r:id="rId3"/>
    <p:sldMasterId id="2147483688" r:id="rId4"/>
    <p:sldMasterId id="2147483701" r:id="rId5"/>
    <p:sldMasterId id="2147483703" r:id="rId6"/>
  </p:sldMasterIdLst>
  <p:notesMasterIdLst>
    <p:notesMasterId r:id="rId17"/>
  </p:notesMasterIdLst>
  <p:handoutMasterIdLst>
    <p:handoutMasterId r:id="rId18"/>
  </p:handoutMasterIdLst>
  <p:sldIdLst>
    <p:sldId id="293" r:id="rId7"/>
    <p:sldId id="370" r:id="rId8"/>
    <p:sldId id="395" r:id="rId9"/>
    <p:sldId id="427" r:id="rId10"/>
    <p:sldId id="431" r:id="rId11"/>
    <p:sldId id="432" r:id="rId12"/>
    <p:sldId id="428" r:id="rId13"/>
    <p:sldId id="430" r:id="rId14"/>
    <p:sldId id="429" r:id="rId15"/>
    <p:sldId id="327" r:id="rId16"/>
  </p:sldIdLst>
  <p:sldSz cx="9144000" cy="6858000" type="screen4x3"/>
  <p:notesSz cx="7023100" cy="9309100"/>
  <p:defaultTextStyle>
    <a:defPPr>
      <a:defRPr lang="en-CA"/>
    </a:defPPr>
    <a:lvl1pPr algn="l" rtl="0" fontAlgn="base">
      <a:spcBef>
        <a:spcPct val="0"/>
      </a:spcBef>
      <a:spcAft>
        <a:spcPct val="0"/>
      </a:spcAft>
      <a:defRPr sz="2400" kern="1200">
        <a:solidFill>
          <a:schemeClr val="tx1"/>
        </a:solidFill>
        <a:latin typeface="Times" pitchFamily="18" charset="0"/>
        <a:ea typeface="+mn-ea"/>
        <a:cs typeface="+mn-cs"/>
      </a:defRPr>
    </a:lvl1pPr>
    <a:lvl2pPr marL="457200" algn="l" rtl="0" fontAlgn="base">
      <a:spcBef>
        <a:spcPct val="0"/>
      </a:spcBef>
      <a:spcAft>
        <a:spcPct val="0"/>
      </a:spcAft>
      <a:defRPr sz="2400" kern="1200">
        <a:solidFill>
          <a:schemeClr val="tx1"/>
        </a:solidFill>
        <a:latin typeface="Times" pitchFamily="18" charset="0"/>
        <a:ea typeface="+mn-ea"/>
        <a:cs typeface="+mn-cs"/>
      </a:defRPr>
    </a:lvl2pPr>
    <a:lvl3pPr marL="914400" algn="l" rtl="0" fontAlgn="base">
      <a:spcBef>
        <a:spcPct val="0"/>
      </a:spcBef>
      <a:spcAft>
        <a:spcPct val="0"/>
      </a:spcAft>
      <a:defRPr sz="2400" kern="1200">
        <a:solidFill>
          <a:schemeClr val="tx1"/>
        </a:solidFill>
        <a:latin typeface="Times" pitchFamily="18" charset="0"/>
        <a:ea typeface="+mn-ea"/>
        <a:cs typeface="+mn-cs"/>
      </a:defRPr>
    </a:lvl3pPr>
    <a:lvl4pPr marL="1371600" algn="l" rtl="0" fontAlgn="base">
      <a:spcBef>
        <a:spcPct val="0"/>
      </a:spcBef>
      <a:spcAft>
        <a:spcPct val="0"/>
      </a:spcAft>
      <a:defRPr sz="2400" kern="1200">
        <a:solidFill>
          <a:schemeClr val="tx1"/>
        </a:solidFill>
        <a:latin typeface="Times" pitchFamily="18" charset="0"/>
        <a:ea typeface="+mn-ea"/>
        <a:cs typeface="+mn-cs"/>
      </a:defRPr>
    </a:lvl4pPr>
    <a:lvl5pPr marL="1828800" algn="l" rtl="0" fontAlgn="base">
      <a:spcBef>
        <a:spcPct val="0"/>
      </a:spcBef>
      <a:spcAft>
        <a:spcPct val="0"/>
      </a:spcAft>
      <a:defRPr sz="2400" kern="1200">
        <a:solidFill>
          <a:schemeClr val="tx1"/>
        </a:solidFill>
        <a:latin typeface="Times" pitchFamily="18" charset="0"/>
        <a:ea typeface="+mn-ea"/>
        <a:cs typeface="+mn-cs"/>
      </a:defRPr>
    </a:lvl5pPr>
    <a:lvl6pPr marL="2286000" algn="l" defTabSz="914400" rtl="0" eaLnBrk="1" latinLnBrk="0" hangingPunct="1">
      <a:defRPr sz="2400" kern="1200">
        <a:solidFill>
          <a:schemeClr val="tx1"/>
        </a:solidFill>
        <a:latin typeface="Times" pitchFamily="18" charset="0"/>
        <a:ea typeface="+mn-ea"/>
        <a:cs typeface="+mn-cs"/>
      </a:defRPr>
    </a:lvl6pPr>
    <a:lvl7pPr marL="2743200" algn="l" defTabSz="914400" rtl="0" eaLnBrk="1" latinLnBrk="0" hangingPunct="1">
      <a:defRPr sz="2400" kern="1200">
        <a:solidFill>
          <a:schemeClr val="tx1"/>
        </a:solidFill>
        <a:latin typeface="Times" pitchFamily="18" charset="0"/>
        <a:ea typeface="+mn-ea"/>
        <a:cs typeface="+mn-cs"/>
      </a:defRPr>
    </a:lvl7pPr>
    <a:lvl8pPr marL="3200400" algn="l" defTabSz="914400" rtl="0" eaLnBrk="1" latinLnBrk="0" hangingPunct="1">
      <a:defRPr sz="2400" kern="1200">
        <a:solidFill>
          <a:schemeClr val="tx1"/>
        </a:solidFill>
        <a:latin typeface="Times" pitchFamily="18" charset="0"/>
        <a:ea typeface="+mn-ea"/>
        <a:cs typeface="+mn-cs"/>
      </a:defRPr>
    </a:lvl8pPr>
    <a:lvl9pPr marL="3657600" algn="l" defTabSz="914400" rtl="0" eaLnBrk="1" latinLnBrk="0" hangingPunct="1">
      <a:defRPr sz="2400" kern="1200">
        <a:solidFill>
          <a:schemeClr val="tx1"/>
        </a:solidFill>
        <a:latin typeface="Times"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32" userDrawn="1">
          <p15:clr>
            <a:srgbClr val="A4A3A4"/>
          </p15:clr>
        </p15:guide>
        <p15:guide id="2" pos="2212"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CustersT" initials="C" lastIdx="4"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88A"/>
    <a:srgbClr val="FFFFFF"/>
    <a:srgbClr val="CCECFF"/>
    <a:srgbClr val="3399FF"/>
    <a:srgbClr val="0066FF"/>
    <a:srgbClr val="A2D6DC"/>
    <a:srgbClr val="007A87"/>
    <a:srgbClr val="55763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734" autoAdjust="0"/>
    <p:restoredTop sz="85341" autoAdjust="0"/>
  </p:normalViewPr>
  <p:slideViewPr>
    <p:cSldViewPr snapToGrid="0">
      <p:cViewPr varScale="1">
        <p:scale>
          <a:sx n="75" d="100"/>
          <a:sy n="75" d="100"/>
        </p:scale>
        <p:origin x="1788" y="6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69" d="100"/>
          <a:sy n="69" d="100"/>
        </p:scale>
        <p:origin x="-1302" y="-108"/>
      </p:cViewPr>
      <p:guideLst>
        <p:guide orient="horz" pos="2932"/>
        <p:guide pos="2212"/>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handoutMaster" Target="handoutMasters/handoutMaster1.xml"/><Relationship Id="rId3" Type="http://schemas.openxmlformats.org/officeDocument/2006/relationships/slideMaster" Target="slideMasters/slideMaster3.xml"/><Relationship Id="rId21" Type="http://schemas.openxmlformats.org/officeDocument/2006/relationships/viewProps" Target="viewProp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0.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5" Type="http://schemas.openxmlformats.org/officeDocument/2006/relationships/slideMaster" Target="slideMasters/slideMaster5.xml"/><Relationship Id="rId15" Type="http://schemas.openxmlformats.org/officeDocument/2006/relationships/slide" Target="slides/slide9.xml"/><Relationship Id="rId23" Type="http://schemas.openxmlformats.org/officeDocument/2006/relationships/tableStyles" Target="tableStyles.xml"/><Relationship Id="rId10" Type="http://schemas.openxmlformats.org/officeDocument/2006/relationships/slide" Target="slides/slide4.xml"/><Relationship Id="rId19" Type="http://schemas.openxmlformats.org/officeDocument/2006/relationships/commentAuthors" Target="commentAuthors.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746" name="Rectangle 2"/>
          <p:cNvSpPr>
            <a:spLocks noGrp="1" noChangeArrowheads="1"/>
          </p:cNvSpPr>
          <p:nvPr>
            <p:ph type="hdr" sz="quarter"/>
          </p:nvPr>
        </p:nvSpPr>
        <p:spPr bwMode="auto">
          <a:xfrm>
            <a:off x="0" y="0"/>
            <a:ext cx="3043343" cy="4654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24" tIns="46662" rIns="93324" bIns="46662" numCol="1" anchor="t" anchorCtr="0" compatLnSpc="1">
            <a:prstTxWarp prst="textNoShape">
              <a:avLst/>
            </a:prstTxWarp>
          </a:bodyPr>
          <a:lstStyle>
            <a:lvl1pPr eaLnBrk="0" hangingPunct="0">
              <a:defRPr sz="1200"/>
            </a:lvl1pPr>
          </a:lstStyle>
          <a:p>
            <a:endParaRPr lang="en-CA" dirty="0"/>
          </a:p>
        </p:txBody>
      </p:sp>
      <p:sp>
        <p:nvSpPr>
          <p:cNvPr id="31747" name="Rectangle 3"/>
          <p:cNvSpPr>
            <a:spLocks noGrp="1" noChangeArrowheads="1"/>
          </p:cNvSpPr>
          <p:nvPr>
            <p:ph type="dt" sz="quarter" idx="1"/>
          </p:nvPr>
        </p:nvSpPr>
        <p:spPr bwMode="auto">
          <a:xfrm>
            <a:off x="3978132" y="0"/>
            <a:ext cx="3043343" cy="4654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24" tIns="46662" rIns="93324" bIns="46662" numCol="1" anchor="t" anchorCtr="0" compatLnSpc="1">
            <a:prstTxWarp prst="textNoShape">
              <a:avLst/>
            </a:prstTxWarp>
          </a:bodyPr>
          <a:lstStyle>
            <a:lvl1pPr algn="r" eaLnBrk="0" hangingPunct="0">
              <a:defRPr sz="1200"/>
            </a:lvl1pPr>
          </a:lstStyle>
          <a:p>
            <a:fld id="{52444EE9-2304-4898-A0BF-2E90E42F18A3}" type="datetimeFigureOut">
              <a:rPr lang="en-US"/>
              <a:pPr/>
              <a:t>3/16/2016</a:t>
            </a:fld>
            <a:endParaRPr lang="en-CA" dirty="0"/>
          </a:p>
        </p:txBody>
      </p:sp>
      <p:sp>
        <p:nvSpPr>
          <p:cNvPr id="31748" name="Rectangle 4"/>
          <p:cNvSpPr>
            <a:spLocks noGrp="1" noChangeArrowheads="1"/>
          </p:cNvSpPr>
          <p:nvPr>
            <p:ph type="ftr" sz="quarter" idx="2"/>
          </p:nvPr>
        </p:nvSpPr>
        <p:spPr bwMode="auto">
          <a:xfrm>
            <a:off x="0" y="8842029"/>
            <a:ext cx="3043343" cy="4654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24" tIns="46662" rIns="93324" bIns="46662" numCol="1" anchor="b" anchorCtr="0" compatLnSpc="1">
            <a:prstTxWarp prst="textNoShape">
              <a:avLst/>
            </a:prstTxWarp>
          </a:bodyPr>
          <a:lstStyle>
            <a:lvl1pPr eaLnBrk="0" hangingPunct="0">
              <a:defRPr sz="1200"/>
            </a:lvl1pPr>
          </a:lstStyle>
          <a:p>
            <a:r>
              <a:rPr lang="en-CA" dirty="0"/>
              <a:t>Health Quality Branch</a:t>
            </a:r>
          </a:p>
        </p:txBody>
      </p:sp>
      <p:sp>
        <p:nvSpPr>
          <p:cNvPr id="31749" name="Rectangle 5"/>
          <p:cNvSpPr>
            <a:spLocks noGrp="1" noChangeArrowheads="1"/>
          </p:cNvSpPr>
          <p:nvPr>
            <p:ph type="sldNum" sz="quarter" idx="3"/>
          </p:nvPr>
        </p:nvSpPr>
        <p:spPr bwMode="auto">
          <a:xfrm>
            <a:off x="3978132" y="8842029"/>
            <a:ext cx="3043343" cy="4654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24" tIns="46662" rIns="93324" bIns="46662" numCol="1" anchor="b" anchorCtr="0" compatLnSpc="1">
            <a:prstTxWarp prst="textNoShape">
              <a:avLst/>
            </a:prstTxWarp>
          </a:bodyPr>
          <a:lstStyle>
            <a:lvl1pPr algn="r" eaLnBrk="0" hangingPunct="0">
              <a:defRPr sz="1200"/>
            </a:lvl1pPr>
          </a:lstStyle>
          <a:p>
            <a:fld id="{9FDFB1DB-EC80-4B82-8037-DA16220AD93E}" type="slidenum">
              <a:rPr lang="en-CA"/>
              <a:pPr/>
              <a:t>‹#›</a:t>
            </a:fld>
            <a:endParaRPr lang="en-CA" dirty="0"/>
          </a:p>
        </p:txBody>
      </p:sp>
    </p:spTree>
    <p:extLst>
      <p:ext uri="{BB962C8B-B14F-4D97-AF65-F5344CB8AC3E}">
        <p14:creationId xmlns:p14="http://schemas.microsoft.com/office/powerpoint/2010/main" val="177825661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3043343" cy="465455"/>
          </a:xfrm>
          <a:prstGeom prst="rect">
            <a:avLst/>
          </a:prstGeom>
          <a:noFill/>
          <a:ln w="9525">
            <a:noFill/>
            <a:miter lim="800000"/>
            <a:headEnd/>
            <a:tailEnd/>
          </a:ln>
          <a:effectLst/>
        </p:spPr>
        <p:txBody>
          <a:bodyPr vert="horz" wrap="square" lIns="93324" tIns="46662" rIns="93324" bIns="46662" numCol="1" anchor="t" anchorCtr="0" compatLnSpc="1">
            <a:prstTxWarp prst="textNoShape">
              <a:avLst/>
            </a:prstTxWarp>
          </a:bodyPr>
          <a:lstStyle>
            <a:lvl1pPr eaLnBrk="0" hangingPunct="0">
              <a:defRPr sz="1200"/>
            </a:lvl1pPr>
          </a:lstStyle>
          <a:p>
            <a:endParaRPr lang="en-CA" dirty="0"/>
          </a:p>
        </p:txBody>
      </p:sp>
      <p:sp>
        <p:nvSpPr>
          <p:cNvPr id="5123" name="Rectangle 3"/>
          <p:cNvSpPr>
            <a:spLocks noGrp="1" noChangeArrowheads="1"/>
          </p:cNvSpPr>
          <p:nvPr>
            <p:ph type="dt" idx="1"/>
          </p:nvPr>
        </p:nvSpPr>
        <p:spPr bwMode="auto">
          <a:xfrm>
            <a:off x="3978132" y="0"/>
            <a:ext cx="3043343" cy="465455"/>
          </a:xfrm>
          <a:prstGeom prst="rect">
            <a:avLst/>
          </a:prstGeom>
          <a:noFill/>
          <a:ln w="9525">
            <a:noFill/>
            <a:miter lim="800000"/>
            <a:headEnd/>
            <a:tailEnd/>
          </a:ln>
          <a:effectLst/>
        </p:spPr>
        <p:txBody>
          <a:bodyPr vert="horz" wrap="square" lIns="93324" tIns="46662" rIns="93324" bIns="46662" numCol="1" anchor="t" anchorCtr="0" compatLnSpc="1">
            <a:prstTxWarp prst="textNoShape">
              <a:avLst/>
            </a:prstTxWarp>
          </a:bodyPr>
          <a:lstStyle>
            <a:lvl1pPr algn="r" eaLnBrk="0" hangingPunct="0">
              <a:defRPr sz="1200"/>
            </a:lvl1pPr>
          </a:lstStyle>
          <a:p>
            <a:fld id="{90D638B2-FDBA-48C9-B140-15EFFBF799B3}" type="datetimeFigureOut">
              <a:rPr lang="en-CA"/>
              <a:pPr/>
              <a:t>16/03/2016</a:t>
            </a:fld>
            <a:endParaRPr lang="en-CA" dirty="0"/>
          </a:p>
        </p:txBody>
      </p:sp>
      <p:sp>
        <p:nvSpPr>
          <p:cNvPr id="13316" name="Rectangle 4"/>
          <p:cNvSpPr>
            <a:spLocks noGrp="1" noRot="1" noChangeAspect="1" noChangeArrowheads="1" noTextEdit="1"/>
          </p:cNvSpPr>
          <p:nvPr>
            <p:ph type="sldImg" idx="2"/>
          </p:nvPr>
        </p:nvSpPr>
        <p:spPr bwMode="auto">
          <a:xfrm>
            <a:off x="1184275" y="698500"/>
            <a:ext cx="4654550" cy="349091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5" name="Rectangle 5"/>
          <p:cNvSpPr>
            <a:spLocks noGrp="1" noChangeArrowheads="1"/>
          </p:cNvSpPr>
          <p:nvPr>
            <p:ph type="body" sz="quarter" idx="3"/>
          </p:nvPr>
        </p:nvSpPr>
        <p:spPr bwMode="auto">
          <a:xfrm>
            <a:off x="702310" y="4421823"/>
            <a:ext cx="5618480" cy="4189095"/>
          </a:xfrm>
          <a:prstGeom prst="rect">
            <a:avLst/>
          </a:prstGeom>
          <a:noFill/>
          <a:ln w="9525">
            <a:noFill/>
            <a:miter lim="800000"/>
            <a:headEnd/>
            <a:tailEnd/>
          </a:ln>
          <a:effectLst/>
        </p:spPr>
        <p:txBody>
          <a:bodyPr vert="horz" wrap="square" lIns="93324" tIns="46662" rIns="93324" bIns="46662" numCol="1" anchor="t" anchorCtr="0" compatLnSpc="1">
            <a:prstTxWarp prst="textNoShape">
              <a:avLst/>
            </a:prstTxWarp>
          </a:bodyPr>
          <a:lstStyle/>
          <a:p>
            <a:pPr lvl="0"/>
            <a:r>
              <a:rPr lang="en-CA" noProof="0" smtClean="0"/>
              <a:t>Click to edit Master text styles</a:t>
            </a:r>
          </a:p>
          <a:p>
            <a:pPr lvl="1"/>
            <a:r>
              <a:rPr lang="en-CA" noProof="0" smtClean="0"/>
              <a:t>Second level</a:t>
            </a:r>
          </a:p>
          <a:p>
            <a:pPr lvl="2"/>
            <a:r>
              <a:rPr lang="en-CA" noProof="0" smtClean="0"/>
              <a:t>Third level</a:t>
            </a:r>
          </a:p>
          <a:p>
            <a:pPr lvl="3"/>
            <a:r>
              <a:rPr lang="en-CA" noProof="0" smtClean="0"/>
              <a:t>Fourth level</a:t>
            </a:r>
          </a:p>
          <a:p>
            <a:pPr lvl="4"/>
            <a:r>
              <a:rPr lang="en-CA" noProof="0" smtClean="0"/>
              <a:t>Fifth level</a:t>
            </a:r>
          </a:p>
        </p:txBody>
      </p:sp>
      <p:sp>
        <p:nvSpPr>
          <p:cNvPr id="5126" name="Rectangle 6"/>
          <p:cNvSpPr>
            <a:spLocks noGrp="1" noChangeArrowheads="1"/>
          </p:cNvSpPr>
          <p:nvPr>
            <p:ph type="ftr" sz="quarter" idx="4"/>
          </p:nvPr>
        </p:nvSpPr>
        <p:spPr bwMode="auto">
          <a:xfrm>
            <a:off x="0" y="8842029"/>
            <a:ext cx="3043343" cy="465455"/>
          </a:xfrm>
          <a:prstGeom prst="rect">
            <a:avLst/>
          </a:prstGeom>
          <a:noFill/>
          <a:ln w="9525">
            <a:noFill/>
            <a:miter lim="800000"/>
            <a:headEnd/>
            <a:tailEnd/>
          </a:ln>
          <a:effectLst/>
        </p:spPr>
        <p:txBody>
          <a:bodyPr vert="horz" wrap="square" lIns="93324" tIns="46662" rIns="93324" bIns="46662" numCol="1" anchor="b" anchorCtr="0" compatLnSpc="1">
            <a:prstTxWarp prst="textNoShape">
              <a:avLst/>
            </a:prstTxWarp>
          </a:bodyPr>
          <a:lstStyle>
            <a:lvl1pPr eaLnBrk="0" hangingPunct="0">
              <a:defRPr sz="1200"/>
            </a:lvl1pPr>
          </a:lstStyle>
          <a:p>
            <a:r>
              <a:rPr lang="en-CA" dirty="0"/>
              <a:t>Health Quality Branch</a:t>
            </a:r>
          </a:p>
        </p:txBody>
      </p:sp>
      <p:sp>
        <p:nvSpPr>
          <p:cNvPr id="5127" name="Rectangle 7"/>
          <p:cNvSpPr>
            <a:spLocks noGrp="1" noChangeArrowheads="1"/>
          </p:cNvSpPr>
          <p:nvPr>
            <p:ph type="sldNum" sz="quarter" idx="5"/>
          </p:nvPr>
        </p:nvSpPr>
        <p:spPr bwMode="auto">
          <a:xfrm>
            <a:off x="3978132" y="8842029"/>
            <a:ext cx="3043343" cy="465455"/>
          </a:xfrm>
          <a:prstGeom prst="rect">
            <a:avLst/>
          </a:prstGeom>
          <a:noFill/>
          <a:ln w="9525">
            <a:noFill/>
            <a:miter lim="800000"/>
            <a:headEnd/>
            <a:tailEnd/>
          </a:ln>
          <a:effectLst/>
        </p:spPr>
        <p:txBody>
          <a:bodyPr vert="horz" wrap="square" lIns="93324" tIns="46662" rIns="93324" bIns="46662" numCol="1" anchor="b" anchorCtr="0" compatLnSpc="1">
            <a:prstTxWarp prst="textNoShape">
              <a:avLst/>
            </a:prstTxWarp>
          </a:bodyPr>
          <a:lstStyle>
            <a:lvl1pPr algn="r" eaLnBrk="0" hangingPunct="0">
              <a:defRPr sz="1200"/>
            </a:lvl1pPr>
          </a:lstStyle>
          <a:p>
            <a:pPr>
              <a:defRPr/>
            </a:pPr>
            <a:fld id="{A37F98C7-F4A3-44DC-B927-7992952709D2}" type="slidenum">
              <a:rPr lang="en-CA"/>
              <a:pPr>
                <a:defRPr/>
              </a:pPr>
              <a:t>‹#›</a:t>
            </a:fld>
            <a:endParaRPr lang="en-CA" dirty="0"/>
          </a:p>
        </p:txBody>
      </p:sp>
    </p:spTree>
    <p:extLst>
      <p:ext uri="{BB962C8B-B14F-4D97-AF65-F5344CB8AC3E}">
        <p14:creationId xmlns:p14="http://schemas.microsoft.com/office/powerpoint/2010/main" val="90523361"/>
      </p:ext>
    </p:extLst>
  </p:cSld>
  <p:clrMap bg1="lt1" tx1="dk1" bg2="lt2" tx2="dk2" accent1="accent1" accent2="accent2" accent3="accent3" accent4="accent4" accent5="accent5" accent6="accent6" hlink="hlink" folHlink="folHlink"/>
  <p:hf hdr="0"/>
  <p:notesStyle>
    <a:lvl1pPr algn="l" rtl="0" eaLnBrk="0" fontAlgn="base" hangingPunct="0">
      <a:spcBef>
        <a:spcPct val="30000"/>
      </a:spcBef>
      <a:spcAft>
        <a:spcPct val="0"/>
      </a:spcAft>
      <a:defRPr sz="1200" kern="1200">
        <a:solidFill>
          <a:schemeClr val="tx1"/>
        </a:solidFill>
        <a:latin typeface="Times"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fld id="{37748B97-F2CD-4B7B-BE63-BE54AA0EA298}" type="datetime1">
              <a:rPr lang="en-CA" smtClean="0"/>
              <a:t>16/03/2016</a:t>
            </a:fld>
            <a:endParaRPr lang="en-CA" dirty="0"/>
          </a:p>
        </p:txBody>
      </p:sp>
      <p:sp>
        <p:nvSpPr>
          <p:cNvPr id="5" name="Footer Placeholder 4"/>
          <p:cNvSpPr>
            <a:spLocks noGrp="1"/>
          </p:cNvSpPr>
          <p:nvPr>
            <p:ph type="ftr" sz="quarter" idx="11"/>
          </p:nvPr>
        </p:nvSpPr>
        <p:spPr/>
        <p:txBody>
          <a:bodyPr/>
          <a:lstStyle/>
          <a:p>
            <a:r>
              <a:rPr lang="en-CA" dirty="0" smtClean="0"/>
              <a:t>Health Quality Branch</a:t>
            </a:r>
            <a:endParaRPr lang="en-CA" dirty="0"/>
          </a:p>
        </p:txBody>
      </p:sp>
      <p:sp>
        <p:nvSpPr>
          <p:cNvPr id="6" name="Slide Number Placeholder 5"/>
          <p:cNvSpPr>
            <a:spLocks noGrp="1"/>
          </p:cNvSpPr>
          <p:nvPr>
            <p:ph type="sldNum" sz="quarter" idx="12"/>
          </p:nvPr>
        </p:nvSpPr>
        <p:spPr/>
        <p:txBody>
          <a:bodyPr/>
          <a:lstStyle/>
          <a:p>
            <a:pPr>
              <a:defRPr/>
            </a:pPr>
            <a:fld id="{A37F98C7-F4A3-44DC-B927-7992952709D2}" type="slidenum">
              <a:rPr lang="en-CA" smtClean="0"/>
              <a:pPr>
                <a:defRPr/>
              </a:pPr>
              <a:t>1</a:t>
            </a:fld>
            <a:endParaRPr lang="en-CA" dirty="0"/>
          </a:p>
        </p:txBody>
      </p:sp>
    </p:spTree>
    <p:extLst>
      <p:ext uri="{BB962C8B-B14F-4D97-AF65-F5344CB8AC3E}">
        <p14:creationId xmlns:p14="http://schemas.microsoft.com/office/powerpoint/2010/main" val="18912977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sz="1200" i="1" kern="1200" dirty="0" smtClean="0">
                <a:solidFill>
                  <a:schemeClr val="tx1"/>
                </a:solidFill>
                <a:effectLst/>
                <a:latin typeface="Times" pitchFamily="18" charset="0"/>
                <a:ea typeface="+mn-ea"/>
                <a:cs typeface="+mn-cs"/>
              </a:rPr>
              <a:t>“Health Links will encourage greater collaboration and co-ordination between a patient's different health care providers as well as the development of personalized care plans.  This will help improve patient transitions within the system and help ensure patients receive more responsive care that addresses their specific needs with the support of a tightly knit team of providers” </a:t>
            </a:r>
            <a:r>
              <a:rPr lang="en-CA" sz="1200" kern="1200" dirty="0" smtClean="0">
                <a:solidFill>
                  <a:schemeClr val="tx1"/>
                </a:solidFill>
                <a:effectLst/>
                <a:latin typeface="Times" pitchFamily="18" charset="0"/>
                <a:ea typeface="+mn-ea"/>
                <a:cs typeface="+mn-cs"/>
              </a:rPr>
              <a:t> </a:t>
            </a:r>
            <a:r>
              <a:rPr lang="en-CA" sz="1200" b="1" kern="1200" dirty="0" smtClean="0">
                <a:solidFill>
                  <a:schemeClr val="tx1"/>
                </a:solidFill>
                <a:effectLst/>
                <a:latin typeface="Times" pitchFamily="18" charset="0"/>
                <a:ea typeface="+mn-ea"/>
                <a:cs typeface="+mn-cs"/>
              </a:rPr>
              <a:t>Announcement of the Health Links Initiative (Dec-2012)</a:t>
            </a:r>
            <a:endParaRPr lang="en-CA" sz="1200" b="0" kern="1200" dirty="0" smtClean="0">
              <a:solidFill>
                <a:schemeClr val="tx1"/>
              </a:solidFill>
              <a:effectLst/>
              <a:latin typeface="Times" pitchFamily="18" charset="0"/>
              <a:ea typeface="+mn-ea"/>
              <a:cs typeface="+mn-cs"/>
            </a:endParaRPr>
          </a:p>
          <a:p>
            <a:pPr marL="171450" marR="0" lvl="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CA" sz="1200" kern="1200" dirty="0" smtClean="0">
                <a:solidFill>
                  <a:schemeClr val="tx1"/>
                </a:solidFill>
                <a:effectLst/>
                <a:latin typeface="Times" pitchFamily="18" charset="0"/>
                <a:ea typeface="+mn-ea"/>
                <a:cs typeface="+mn-cs"/>
              </a:rPr>
              <a:t>The indicator used in QIRAP is </a:t>
            </a:r>
            <a:r>
              <a:rPr lang="en-CA" sz="1200" i="1" kern="1200" dirty="0" smtClean="0">
                <a:solidFill>
                  <a:schemeClr val="tx1"/>
                </a:solidFill>
                <a:effectLst/>
                <a:latin typeface="Times" pitchFamily="18" charset="0"/>
                <a:ea typeface="+mn-ea"/>
                <a:cs typeface="+mn-cs"/>
              </a:rPr>
              <a:t>the Number of Health Link patients with a coordinated plan of care developed through the Health Link during the past Quarter.</a:t>
            </a:r>
            <a:endParaRPr lang="en-CA" sz="1200" kern="1200" dirty="0" smtClean="0">
              <a:solidFill>
                <a:schemeClr val="tx1"/>
              </a:solidFill>
              <a:effectLst/>
              <a:latin typeface="Times" pitchFamily="18" charset="0"/>
              <a:ea typeface="+mn-ea"/>
              <a:cs typeface="+mn-cs"/>
            </a:endParaRPr>
          </a:p>
          <a:p>
            <a:pPr marL="171450" indent="-171450">
              <a:buFont typeface="Arial" panose="020B0604020202020204" pitchFamily="34" charset="0"/>
              <a:buChar char="•"/>
            </a:pPr>
            <a:r>
              <a:rPr lang="en-CA" sz="1200" kern="1200" dirty="0" smtClean="0">
                <a:solidFill>
                  <a:schemeClr val="tx1"/>
                </a:solidFill>
                <a:effectLst/>
                <a:latin typeface="Times" pitchFamily="18" charset="0"/>
                <a:ea typeface="+mn-ea"/>
                <a:cs typeface="+mn-cs"/>
              </a:rPr>
              <a:t>To be included, the CCP must 1) be developed with the patient/ caregiver and two (2) or more health care professionals AND 2) contain a plan for one (1) or more health issues.</a:t>
            </a:r>
          </a:p>
          <a:p>
            <a:endParaRPr lang="en-CA" dirty="0" smtClean="0"/>
          </a:p>
          <a:p>
            <a:r>
              <a:rPr lang="en-CA" dirty="0" smtClean="0"/>
              <a:t>*************************************************</a:t>
            </a:r>
          </a:p>
          <a:p>
            <a:pPr marL="171450" indent="-171450">
              <a:buFont typeface="Arial" panose="020B0604020202020204" pitchFamily="34" charset="0"/>
              <a:buChar char="•"/>
            </a:pPr>
            <a:r>
              <a:rPr lang="en-CA" sz="1200" b="1" i="1" kern="1200" dirty="0" smtClean="0">
                <a:solidFill>
                  <a:schemeClr val="tx1"/>
                </a:solidFill>
                <a:effectLst/>
                <a:latin typeface="Times" pitchFamily="18" charset="0"/>
                <a:ea typeface="+mn-ea"/>
                <a:cs typeface="+mn-cs"/>
              </a:rPr>
              <a:t>Regular and timely access to primary care for complex patients. </a:t>
            </a:r>
            <a:r>
              <a:rPr lang="en-CA" sz="1200" i="1" kern="1200" dirty="0" smtClean="0">
                <a:solidFill>
                  <a:schemeClr val="tx1"/>
                </a:solidFill>
                <a:effectLst/>
                <a:latin typeface="Times" pitchFamily="18" charset="0"/>
                <a:ea typeface="+mn-ea"/>
                <a:cs typeface="+mn-cs"/>
              </a:rPr>
              <a:t>  </a:t>
            </a:r>
            <a:r>
              <a:rPr lang="en-CA" sz="1200" i="1" dirty="0" smtClean="0">
                <a:effectLst/>
              </a:rPr>
              <a:t>A central goal of Health Links continues to be the regular and timely access to primary care providers. As most patients first interaction with the health care system is through their primary care provider, ensuring patients are attached to primary care providers  is essential  to the effective provision of coordinated care for all of Ontario’s complex patients. ~ </a:t>
            </a:r>
            <a:r>
              <a:rPr lang="en-CA" sz="1200" kern="1200" dirty="0" smtClean="0">
                <a:solidFill>
                  <a:schemeClr val="tx1"/>
                </a:solidFill>
                <a:effectLst/>
                <a:latin typeface="Times" pitchFamily="18" charset="0"/>
                <a:ea typeface="+mn-ea"/>
                <a:cs typeface="+mn-cs"/>
              </a:rPr>
              <a:t>Excerpt from Advanced Health Links Guide</a:t>
            </a:r>
          </a:p>
          <a:p>
            <a:pPr marL="171450" lvl="0" indent="-171450">
              <a:buFont typeface="Arial" panose="020B0604020202020204" pitchFamily="34" charset="0"/>
              <a:buChar char="•"/>
            </a:pPr>
            <a:r>
              <a:rPr lang="en-CA" sz="1200" kern="1200" dirty="0" smtClean="0">
                <a:solidFill>
                  <a:schemeClr val="tx1"/>
                </a:solidFill>
                <a:effectLst/>
                <a:latin typeface="Times" pitchFamily="18" charset="0"/>
                <a:ea typeface="+mn-ea"/>
                <a:cs typeface="+mn-cs"/>
              </a:rPr>
              <a:t>The indicator used in QIRAP is </a:t>
            </a:r>
            <a:r>
              <a:rPr lang="en-CA" sz="1200" i="1" kern="1200" dirty="0" smtClean="0">
                <a:solidFill>
                  <a:schemeClr val="tx1"/>
                </a:solidFill>
                <a:effectLst/>
                <a:latin typeface="Times" pitchFamily="18" charset="0"/>
                <a:ea typeface="+mn-ea"/>
                <a:cs typeface="+mn-cs"/>
              </a:rPr>
              <a:t>the Number of patients with regular and timely access to a Primary Care Provider (PCP).</a:t>
            </a:r>
            <a:r>
              <a:rPr lang="en-CA" sz="1200" kern="1200" dirty="0" smtClean="0">
                <a:solidFill>
                  <a:schemeClr val="tx1"/>
                </a:solidFill>
                <a:effectLst/>
                <a:latin typeface="Times" pitchFamily="18" charset="0"/>
                <a:ea typeface="+mn-ea"/>
                <a:cs typeface="+mn-cs"/>
              </a:rPr>
              <a:t> </a:t>
            </a:r>
          </a:p>
          <a:p>
            <a:pPr marL="171450" lvl="0" indent="-171450">
              <a:buFont typeface="Arial" panose="020B0604020202020204" pitchFamily="34" charset="0"/>
              <a:buChar char="•"/>
            </a:pPr>
            <a:r>
              <a:rPr lang="en-CA" sz="1200" kern="1200" dirty="0" smtClean="0">
                <a:solidFill>
                  <a:schemeClr val="tx1"/>
                </a:solidFill>
                <a:effectLst/>
                <a:latin typeface="Times" pitchFamily="18" charset="0"/>
                <a:ea typeface="+mn-ea"/>
                <a:cs typeface="+mn-cs"/>
              </a:rPr>
              <a:t>There are three options for data collection, with the aggregate reported in QIRAP.  In most cases, a single Health Link will only choose to use one target/actual pair.</a:t>
            </a:r>
          </a:p>
          <a:p>
            <a:endParaRPr lang="en-CA" dirty="0"/>
          </a:p>
        </p:txBody>
      </p:sp>
      <p:sp>
        <p:nvSpPr>
          <p:cNvPr id="4" name="Date Placeholder 3"/>
          <p:cNvSpPr>
            <a:spLocks noGrp="1"/>
          </p:cNvSpPr>
          <p:nvPr>
            <p:ph type="dt" idx="10"/>
          </p:nvPr>
        </p:nvSpPr>
        <p:spPr/>
        <p:txBody>
          <a:bodyPr/>
          <a:lstStyle/>
          <a:p>
            <a:fld id="{353CBE9A-4656-424A-8DC8-8CA5F2D4B2C8}" type="datetime1">
              <a:rPr lang="en-CA" smtClean="0"/>
              <a:t>16/03/2016</a:t>
            </a:fld>
            <a:endParaRPr lang="en-CA" dirty="0"/>
          </a:p>
        </p:txBody>
      </p:sp>
      <p:sp>
        <p:nvSpPr>
          <p:cNvPr id="5" name="Footer Placeholder 4"/>
          <p:cNvSpPr>
            <a:spLocks noGrp="1"/>
          </p:cNvSpPr>
          <p:nvPr>
            <p:ph type="ftr" sz="quarter" idx="11"/>
          </p:nvPr>
        </p:nvSpPr>
        <p:spPr/>
        <p:txBody>
          <a:bodyPr/>
          <a:lstStyle/>
          <a:p>
            <a:r>
              <a:rPr lang="en-CA" dirty="0" smtClean="0"/>
              <a:t>Health Quality Branch</a:t>
            </a:r>
            <a:endParaRPr lang="en-CA" dirty="0"/>
          </a:p>
        </p:txBody>
      </p:sp>
      <p:sp>
        <p:nvSpPr>
          <p:cNvPr id="6" name="Slide Number Placeholder 5"/>
          <p:cNvSpPr>
            <a:spLocks noGrp="1"/>
          </p:cNvSpPr>
          <p:nvPr>
            <p:ph type="sldNum" sz="quarter" idx="12"/>
          </p:nvPr>
        </p:nvSpPr>
        <p:spPr/>
        <p:txBody>
          <a:bodyPr/>
          <a:lstStyle/>
          <a:p>
            <a:pPr>
              <a:defRPr/>
            </a:pPr>
            <a:fld id="{A37F98C7-F4A3-44DC-B927-7992952709D2}" type="slidenum">
              <a:rPr lang="en-CA" smtClean="0"/>
              <a:pPr>
                <a:defRPr/>
              </a:pPr>
              <a:t>7</a:t>
            </a:fld>
            <a:endParaRPr lang="en-CA" dirty="0"/>
          </a:p>
        </p:txBody>
      </p:sp>
    </p:spTree>
    <p:extLst>
      <p:ext uri="{BB962C8B-B14F-4D97-AF65-F5344CB8AC3E}">
        <p14:creationId xmlns:p14="http://schemas.microsoft.com/office/powerpoint/2010/main" val="34599515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b="1" dirty="0" smtClean="0"/>
              <a:t>In brackets - Additional Health Links (Not included in total of 82)</a:t>
            </a:r>
          </a:p>
        </p:txBody>
      </p:sp>
      <p:sp>
        <p:nvSpPr>
          <p:cNvPr id="4" name="Date Placeholder 3"/>
          <p:cNvSpPr>
            <a:spLocks noGrp="1"/>
          </p:cNvSpPr>
          <p:nvPr>
            <p:ph type="dt" idx="10"/>
          </p:nvPr>
        </p:nvSpPr>
        <p:spPr/>
        <p:txBody>
          <a:bodyPr/>
          <a:lstStyle/>
          <a:p>
            <a:fld id="{353CBE9A-4656-424A-8DC8-8CA5F2D4B2C8}" type="datetime1">
              <a:rPr lang="en-CA" smtClean="0"/>
              <a:t>16/03/2016</a:t>
            </a:fld>
            <a:endParaRPr lang="en-CA" dirty="0"/>
          </a:p>
        </p:txBody>
      </p:sp>
      <p:sp>
        <p:nvSpPr>
          <p:cNvPr id="5" name="Footer Placeholder 4"/>
          <p:cNvSpPr>
            <a:spLocks noGrp="1"/>
          </p:cNvSpPr>
          <p:nvPr>
            <p:ph type="ftr" sz="quarter" idx="11"/>
          </p:nvPr>
        </p:nvSpPr>
        <p:spPr/>
        <p:txBody>
          <a:bodyPr/>
          <a:lstStyle/>
          <a:p>
            <a:r>
              <a:rPr lang="en-CA" dirty="0" smtClean="0"/>
              <a:t>Health Quality Branch</a:t>
            </a:r>
            <a:endParaRPr lang="en-CA" dirty="0"/>
          </a:p>
        </p:txBody>
      </p:sp>
      <p:sp>
        <p:nvSpPr>
          <p:cNvPr id="6" name="Slide Number Placeholder 5"/>
          <p:cNvSpPr>
            <a:spLocks noGrp="1"/>
          </p:cNvSpPr>
          <p:nvPr>
            <p:ph type="sldNum" sz="quarter" idx="12"/>
          </p:nvPr>
        </p:nvSpPr>
        <p:spPr/>
        <p:txBody>
          <a:bodyPr/>
          <a:lstStyle/>
          <a:p>
            <a:pPr>
              <a:defRPr/>
            </a:pPr>
            <a:fld id="{A37F98C7-F4A3-44DC-B927-7992952709D2}" type="slidenum">
              <a:rPr lang="en-CA" smtClean="0"/>
              <a:pPr>
                <a:defRPr/>
              </a:pPr>
              <a:t>8</a:t>
            </a:fld>
            <a:endParaRPr lang="en-CA" dirty="0"/>
          </a:p>
        </p:txBody>
      </p:sp>
    </p:spTree>
    <p:extLst>
      <p:ext uri="{BB962C8B-B14F-4D97-AF65-F5344CB8AC3E}">
        <p14:creationId xmlns:p14="http://schemas.microsoft.com/office/powerpoint/2010/main" val="40089438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Date Placeholder 3"/>
          <p:cNvSpPr>
            <a:spLocks noGrp="1"/>
          </p:cNvSpPr>
          <p:nvPr>
            <p:ph type="dt" idx="10"/>
          </p:nvPr>
        </p:nvSpPr>
        <p:spPr/>
        <p:txBody>
          <a:bodyPr/>
          <a:lstStyle/>
          <a:p>
            <a:fld id="{353CBE9A-4656-424A-8DC8-8CA5F2D4B2C8}" type="datetime1">
              <a:rPr lang="en-CA" smtClean="0"/>
              <a:t>16/03/2016</a:t>
            </a:fld>
            <a:endParaRPr lang="en-CA" dirty="0"/>
          </a:p>
        </p:txBody>
      </p:sp>
      <p:sp>
        <p:nvSpPr>
          <p:cNvPr id="5" name="Footer Placeholder 4"/>
          <p:cNvSpPr>
            <a:spLocks noGrp="1"/>
          </p:cNvSpPr>
          <p:nvPr>
            <p:ph type="ftr" sz="quarter" idx="11"/>
          </p:nvPr>
        </p:nvSpPr>
        <p:spPr/>
        <p:txBody>
          <a:bodyPr/>
          <a:lstStyle/>
          <a:p>
            <a:r>
              <a:rPr lang="en-CA" dirty="0" smtClean="0"/>
              <a:t>Health Quality Branch</a:t>
            </a:r>
            <a:endParaRPr lang="en-CA" dirty="0"/>
          </a:p>
        </p:txBody>
      </p:sp>
      <p:sp>
        <p:nvSpPr>
          <p:cNvPr id="6" name="Slide Number Placeholder 5"/>
          <p:cNvSpPr>
            <a:spLocks noGrp="1"/>
          </p:cNvSpPr>
          <p:nvPr>
            <p:ph type="sldNum" sz="quarter" idx="12"/>
          </p:nvPr>
        </p:nvSpPr>
        <p:spPr/>
        <p:txBody>
          <a:bodyPr/>
          <a:lstStyle/>
          <a:p>
            <a:pPr>
              <a:defRPr/>
            </a:pPr>
            <a:fld id="{A37F98C7-F4A3-44DC-B927-7992952709D2}" type="slidenum">
              <a:rPr lang="en-CA" smtClean="0"/>
              <a:pPr>
                <a:defRPr/>
              </a:pPr>
              <a:t>9</a:t>
            </a:fld>
            <a:endParaRPr lang="en-CA" dirty="0"/>
          </a:p>
        </p:txBody>
      </p:sp>
    </p:spTree>
    <p:extLst>
      <p:ext uri="{BB962C8B-B14F-4D97-AF65-F5344CB8AC3E}">
        <p14:creationId xmlns:p14="http://schemas.microsoft.com/office/powerpoint/2010/main" val="36865438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fld id="{81F3DEDC-9AC5-409B-8CC9-331CB041425C}" type="datetime1">
              <a:rPr lang="en-CA" smtClean="0"/>
              <a:t>16/03/2016</a:t>
            </a:fld>
            <a:endParaRPr lang="en-CA" dirty="0"/>
          </a:p>
        </p:txBody>
      </p:sp>
      <p:sp>
        <p:nvSpPr>
          <p:cNvPr id="5" name="Footer Placeholder 4"/>
          <p:cNvSpPr>
            <a:spLocks noGrp="1"/>
          </p:cNvSpPr>
          <p:nvPr>
            <p:ph type="ftr" sz="quarter" idx="11"/>
          </p:nvPr>
        </p:nvSpPr>
        <p:spPr/>
        <p:txBody>
          <a:bodyPr/>
          <a:lstStyle/>
          <a:p>
            <a:r>
              <a:rPr lang="en-CA" dirty="0" smtClean="0"/>
              <a:t>Health Quality Branch</a:t>
            </a:r>
            <a:endParaRPr lang="en-CA" dirty="0"/>
          </a:p>
        </p:txBody>
      </p:sp>
      <p:sp>
        <p:nvSpPr>
          <p:cNvPr id="6" name="Slide Number Placeholder 5"/>
          <p:cNvSpPr>
            <a:spLocks noGrp="1"/>
          </p:cNvSpPr>
          <p:nvPr>
            <p:ph type="sldNum" sz="quarter" idx="12"/>
          </p:nvPr>
        </p:nvSpPr>
        <p:spPr/>
        <p:txBody>
          <a:bodyPr/>
          <a:lstStyle/>
          <a:p>
            <a:pPr>
              <a:defRPr/>
            </a:pPr>
            <a:fld id="{A37F98C7-F4A3-44DC-B927-7992952709D2}" type="slidenum">
              <a:rPr lang="en-CA" smtClean="0"/>
              <a:pPr>
                <a:defRPr/>
              </a:pPr>
              <a:t>10</a:t>
            </a:fld>
            <a:endParaRPr lang="en-CA" dirty="0"/>
          </a:p>
        </p:txBody>
      </p:sp>
    </p:spTree>
    <p:extLst>
      <p:ext uri="{BB962C8B-B14F-4D97-AF65-F5344CB8AC3E}">
        <p14:creationId xmlns:p14="http://schemas.microsoft.com/office/powerpoint/2010/main" val="41790204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Slides option 2">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788A"/>
                </a:solidFill>
              </a:defRPr>
            </a:lvl1pPr>
          </a:lstStyle>
          <a:p>
            <a:r>
              <a:rPr lang="en-US" smtClean="0"/>
              <a:t>Click to edit Master title style</a:t>
            </a:r>
            <a:endParaRPr lang="en-CA" dirty="0"/>
          </a:p>
        </p:txBody>
      </p:sp>
      <p:sp>
        <p:nvSpPr>
          <p:cNvPr id="3" name="Content Placeholder 2"/>
          <p:cNvSpPr>
            <a:spLocks noGrp="1"/>
          </p:cNvSpPr>
          <p:nvPr>
            <p:ph idx="1"/>
          </p:nvPr>
        </p:nvSpPr>
        <p:spPr/>
        <p:txBody>
          <a:bodyPr/>
          <a:lstStyle>
            <a:lvl1pPr>
              <a:defRPr>
                <a:solidFill>
                  <a:schemeClr val="tx1"/>
                </a:solidFill>
              </a:defRPr>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dirty="0"/>
          </a:p>
        </p:txBody>
      </p:sp>
      <p:sp>
        <p:nvSpPr>
          <p:cNvPr id="5" name="Rectangle 4"/>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Tree>
    <p:extLst>
      <p:ext uri="{BB962C8B-B14F-4D97-AF65-F5344CB8AC3E}">
        <p14:creationId xmlns:p14="http://schemas.microsoft.com/office/powerpoint/2010/main" val="21273813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441950"/>
          </a:xfrm>
        </p:spPr>
        <p:txBody>
          <a:bodyPr vert="eaVert"/>
          <a:lstStyle>
            <a:lvl1pPr>
              <a:defRPr>
                <a:solidFill>
                  <a:srgbClr val="00788A"/>
                </a:solidFill>
              </a:defRPr>
            </a:lvl1pPr>
          </a:lstStyle>
          <a:p>
            <a:r>
              <a:rPr lang="en-US" smtClean="0"/>
              <a:t>Click to edit Master title style</a:t>
            </a:r>
            <a:endParaRPr lang="en-CA" dirty="0"/>
          </a:p>
        </p:txBody>
      </p:sp>
      <p:sp>
        <p:nvSpPr>
          <p:cNvPr id="3" name="Vertical Text Placeholder 2"/>
          <p:cNvSpPr>
            <a:spLocks noGrp="1"/>
          </p:cNvSpPr>
          <p:nvPr>
            <p:ph type="body" orient="vert" idx="1"/>
          </p:nvPr>
        </p:nvSpPr>
        <p:spPr>
          <a:xfrm>
            <a:off x="457200" y="274638"/>
            <a:ext cx="6019800" cy="5441950"/>
          </a:xfrm>
        </p:spPr>
        <p:txBody>
          <a:bodyPr vert="eaVert"/>
          <a:lstStyle>
            <a:lvl1pPr>
              <a:defRPr>
                <a:solidFill>
                  <a:srgbClr val="00A0AF"/>
                </a:solidFill>
              </a:defRPr>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dirty="0"/>
          </a:p>
        </p:txBody>
      </p:sp>
      <p:sp>
        <p:nvSpPr>
          <p:cNvPr id="4" name="Footer Placeholder 7"/>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Tree>
    <p:extLst>
      <p:ext uri="{BB962C8B-B14F-4D97-AF65-F5344CB8AC3E}">
        <p14:creationId xmlns:p14="http://schemas.microsoft.com/office/powerpoint/2010/main" val="40713427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old">
    <p:spTree>
      <p:nvGrpSpPr>
        <p:cNvPr id="1" name=""/>
        <p:cNvGrpSpPr/>
        <p:nvPr/>
      </p:nvGrpSpPr>
      <p:grpSpPr>
        <a:xfrm>
          <a:off x="0" y="0"/>
          <a:ext cx="0" cy="0"/>
          <a:chOff x="0" y="0"/>
          <a:chExt cx="0" cy="0"/>
        </a:xfrm>
      </p:grpSpPr>
      <p:sp>
        <p:nvSpPr>
          <p:cNvPr id="2" name="Footer Placeholder 7"/>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Tree>
    <p:extLst>
      <p:ext uri="{BB962C8B-B14F-4D97-AF65-F5344CB8AC3E}">
        <p14:creationId xmlns:p14="http://schemas.microsoft.com/office/powerpoint/2010/main" val="6755702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33869069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Slides option 2">
    <p:spTree>
      <p:nvGrpSpPr>
        <p:cNvPr id="1" name=""/>
        <p:cNvGrpSpPr/>
        <p:nvPr/>
      </p:nvGrpSpPr>
      <p:grpSpPr>
        <a:xfrm>
          <a:off x="0" y="0"/>
          <a:ext cx="0" cy="0"/>
          <a:chOff x="0" y="0"/>
          <a:chExt cx="0" cy="0"/>
        </a:xfrm>
      </p:grpSpPr>
      <p:sp>
        <p:nvSpPr>
          <p:cNvPr id="4" name="TextBox 3"/>
          <p:cNvSpPr txBox="1"/>
          <p:nvPr userDrawn="1"/>
        </p:nvSpPr>
        <p:spPr>
          <a:xfrm>
            <a:off x="4038600" y="6477000"/>
            <a:ext cx="1066800" cy="276225"/>
          </a:xfrm>
          <a:prstGeom prst="rect">
            <a:avLst/>
          </a:prstGeom>
          <a:noFill/>
        </p:spPr>
        <p:txBody>
          <a:bodyPr>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algn="ctr" defTabSz="457200" eaLnBrk="1" hangingPunct="1">
              <a:spcBef>
                <a:spcPct val="50000"/>
              </a:spcBef>
            </a:pPr>
            <a:fld id="{150CB991-94F8-4AE6-BDC9-2D81A3868D43}" type="slidenum">
              <a:rPr lang="en-US" altLang="en-US" sz="1200" b="1" u="none">
                <a:solidFill>
                  <a:srgbClr val="FFFFFF"/>
                </a:solidFill>
              </a:rPr>
              <a:pPr algn="ctr" defTabSz="457200" eaLnBrk="1" hangingPunct="1">
                <a:spcBef>
                  <a:spcPct val="50000"/>
                </a:spcBef>
              </a:pPr>
              <a:t>‹#›</a:t>
            </a:fld>
            <a:endParaRPr lang="en-US" altLang="en-US" sz="1200" b="1" u="none" dirty="0">
              <a:solidFill>
                <a:srgbClr val="FFFFFF"/>
              </a:solidFill>
            </a:endParaRPr>
          </a:p>
        </p:txBody>
      </p:sp>
      <p:sp>
        <p:nvSpPr>
          <p:cNvPr id="2" name="Title 1"/>
          <p:cNvSpPr>
            <a:spLocks noGrp="1"/>
          </p:cNvSpPr>
          <p:nvPr>
            <p:ph type="title"/>
          </p:nvPr>
        </p:nvSpPr>
        <p:spPr/>
        <p:txBody>
          <a:bodyPr/>
          <a:lstStyle>
            <a:lvl1pPr>
              <a:defRPr>
                <a:solidFill>
                  <a:srgbClr val="00788A"/>
                </a:solidFill>
              </a:defRPr>
            </a:lvl1pPr>
          </a:lstStyle>
          <a:p>
            <a:r>
              <a:rPr lang="en-US" smtClean="0"/>
              <a:t>Click to edit Master title style</a:t>
            </a:r>
            <a:endParaRPr lang="en-CA" dirty="0"/>
          </a:p>
        </p:txBody>
      </p:sp>
      <p:sp>
        <p:nvSpPr>
          <p:cNvPr id="3" name="Content Placeholder 2"/>
          <p:cNvSpPr>
            <a:spLocks noGrp="1"/>
          </p:cNvSpPr>
          <p:nvPr>
            <p:ph idx="1"/>
          </p:nvPr>
        </p:nvSpPr>
        <p:spPr/>
        <p:txBody>
          <a:bodyPr/>
          <a:lstStyle>
            <a:lvl1pPr>
              <a:defRPr>
                <a:solidFill>
                  <a:schemeClr val="tx1"/>
                </a:solidFill>
              </a:defRPr>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dirty="0"/>
          </a:p>
        </p:txBody>
      </p:sp>
      <p:sp>
        <p:nvSpPr>
          <p:cNvPr id="5" name="Rectangle 4"/>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Tree>
    <p:extLst>
      <p:ext uri="{BB962C8B-B14F-4D97-AF65-F5344CB8AC3E}">
        <p14:creationId xmlns:p14="http://schemas.microsoft.com/office/powerpoint/2010/main" val="32992002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solidFill>
                  <a:srgbClr val="00788A"/>
                </a:solidFill>
              </a:defRPr>
            </a:lvl1pPr>
          </a:lstStyle>
          <a:p>
            <a:r>
              <a:rPr lang="en-US" smtClean="0"/>
              <a:t>Click to edit Master title style</a:t>
            </a:r>
            <a:endParaRPr lang="en-CA"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rgbClr val="00A0AF"/>
                </a:solidFill>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Footer Placeholder 7"/>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
        <p:nvSpPr>
          <p:cNvPr id="5" name="Slide Number Placeholder 6"/>
          <p:cNvSpPr>
            <a:spLocks noGrp="1"/>
          </p:cNvSpPr>
          <p:nvPr>
            <p:ph type="sldNum" sz="quarter" idx="11"/>
          </p:nvPr>
        </p:nvSpPr>
        <p:spPr/>
        <p:txBody>
          <a:bodyPr/>
          <a:lstStyle>
            <a:lvl1pPr>
              <a:defRPr/>
            </a:lvl1pPr>
          </a:lstStyle>
          <a:p>
            <a:fld id="{1A136EE4-1C19-4A73-98BA-3D3ECA9A436F}" type="slidenum">
              <a:rPr lang="en-US" altLang="en-US">
                <a:solidFill>
                  <a:srgbClr val="FFFFFF"/>
                </a:solidFill>
              </a:rPr>
              <a:pPr/>
              <a:t>‹#›</a:t>
            </a:fld>
            <a:endParaRPr lang="en-US" altLang="en-US" dirty="0">
              <a:solidFill>
                <a:srgbClr val="FFFFFF"/>
              </a:solidFill>
            </a:endParaRPr>
          </a:p>
        </p:txBody>
      </p:sp>
    </p:spTree>
    <p:extLst>
      <p:ext uri="{BB962C8B-B14F-4D97-AF65-F5344CB8AC3E}">
        <p14:creationId xmlns:p14="http://schemas.microsoft.com/office/powerpoint/2010/main" val="348532864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788A"/>
                </a:solidFill>
              </a:defRPr>
            </a:lvl1pPr>
          </a:lstStyle>
          <a:p>
            <a:r>
              <a:rPr lang="en-US" smtClean="0"/>
              <a:t>Click to edit Master title style</a:t>
            </a:r>
            <a:endParaRPr lang="en-CA" dirty="0"/>
          </a:p>
        </p:txBody>
      </p:sp>
      <p:sp>
        <p:nvSpPr>
          <p:cNvPr id="3" name="Content Placeholder 2"/>
          <p:cNvSpPr>
            <a:spLocks noGrp="1"/>
          </p:cNvSpPr>
          <p:nvPr>
            <p:ph sz="half" idx="1"/>
          </p:nvPr>
        </p:nvSpPr>
        <p:spPr>
          <a:xfrm>
            <a:off x="457200" y="1239838"/>
            <a:ext cx="4038600" cy="4476750"/>
          </a:xfrm>
        </p:spPr>
        <p:txBody>
          <a:bodyPr/>
          <a:lstStyle>
            <a:lvl1pPr>
              <a:defRPr sz="2800">
                <a:solidFill>
                  <a:schemeClr val="tx1"/>
                </a:solidFill>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dirty="0"/>
          </a:p>
        </p:txBody>
      </p:sp>
      <p:sp>
        <p:nvSpPr>
          <p:cNvPr id="4" name="Content Placeholder 3"/>
          <p:cNvSpPr>
            <a:spLocks noGrp="1"/>
          </p:cNvSpPr>
          <p:nvPr>
            <p:ph sz="half" idx="2"/>
          </p:nvPr>
        </p:nvSpPr>
        <p:spPr>
          <a:xfrm>
            <a:off x="4648200" y="1239838"/>
            <a:ext cx="4038600" cy="4476750"/>
          </a:xfrm>
        </p:spPr>
        <p:txBody>
          <a:bodyPr/>
          <a:lstStyle>
            <a:lvl1pPr>
              <a:defRPr sz="2800">
                <a:solidFill>
                  <a:schemeClr val="tx1"/>
                </a:solidFill>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dirty="0"/>
          </a:p>
        </p:txBody>
      </p:sp>
      <p:sp>
        <p:nvSpPr>
          <p:cNvPr id="5" name="Footer Placeholder 7"/>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
        <p:nvSpPr>
          <p:cNvPr id="6" name="Slide Number Placeholder 6"/>
          <p:cNvSpPr>
            <a:spLocks noGrp="1"/>
          </p:cNvSpPr>
          <p:nvPr>
            <p:ph type="sldNum" sz="quarter" idx="11"/>
          </p:nvPr>
        </p:nvSpPr>
        <p:spPr/>
        <p:txBody>
          <a:bodyPr/>
          <a:lstStyle>
            <a:lvl1pPr>
              <a:defRPr/>
            </a:lvl1pPr>
          </a:lstStyle>
          <a:p>
            <a:fld id="{2F4BF50B-5D7F-4D28-9CC9-64FB11468B48}" type="slidenum">
              <a:rPr lang="en-US" altLang="en-US">
                <a:solidFill>
                  <a:srgbClr val="FFFFFF"/>
                </a:solidFill>
              </a:rPr>
              <a:pPr/>
              <a:t>‹#›</a:t>
            </a:fld>
            <a:endParaRPr lang="en-US" altLang="en-US" dirty="0">
              <a:solidFill>
                <a:srgbClr val="FFFFFF"/>
              </a:solidFill>
            </a:endParaRPr>
          </a:p>
        </p:txBody>
      </p:sp>
    </p:spTree>
    <p:extLst>
      <p:ext uri="{BB962C8B-B14F-4D97-AF65-F5344CB8AC3E}">
        <p14:creationId xmlns:p14="http://schemas.microsoft.com/office/powerpoint/2010/main" val="21791446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solidFill>
                  <a:srgbClr val="00788A"/>
                </a:solidFill>
              </a:defRPr>
            </a:lvl1pPr>
          </a:lstStyle>
          <a:p>
            <a:r>
              <a:rPr lang="en-US" smtClean="0"/>
              <a:t>Click to edit Master title style</a:t>
            </a:r>
            <a:endParaRPr lang="en-CA"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solidFill>
                  <a:srgbClr val="00A0AF"/>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solidFill>
                  <a:schemeClr val="tx1"/>
                </a:solidFill>
              </a:defRPr>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solidFill>
                  <a:srgbClr val="00A0AF"/>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solidFill>
                  <a:schemeClr val="tx1"/>
                </a:solidFill>
              </a:defRPr>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dirty="0"/>
          </a:p>
        </p:txBody>
      </p:sp>
      <p:sp>
        <p:nvSpPr>
          <p:cNvPr id="7" name="Footer Placeholder 7"/>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
        <p:nvSpPr>
          <p:cNvPr id="8" name="Slide Number Placeholder 6"/>
          <p:cNvSpPr>
            <a:spLocks noGrp="1"/>
          </p:cNvSpPr>
          <p:nvPr>
            <p:ph type="sldNum" sz="quarter" idx="11"/>
          </p:nvPr>
        </p:nvSpPr>
        <p:spPr/>
        <p:txBody>
          <a:bodyPr/>
          <a:lstStyle>
            <a:lvl1pPr>
              <a:defRPr/>
            </a:lvl1pPr>
          </a:lstStyle>
          <a:p>
            <a:fld id="{F2A2E6B8-0383-49C9-8156-47AC77A980AE}" type="slidenum">
              <a:rPr lang="en-US" altLang="en-US">
                <a:solidFill>
                  <a:srgbClr val="FFFFFF"/>
                </a:solidFill>
              </a:rPr>
              <a:pPr/>
              <a:t>‹#›</a:t>
            </a:fld>
            <a:endParaRPr lang="en-US" altLang="en-US" dirty="0">
              <a:solidFill>
                <a:srgbClr val="FFFFFF"/>
              </a:solidFill>
            </a:endParaRPr>
          </a:p>
        </p:txBody>
      </p:sp>
    </p:spTree>
    <p:extLst>
      <p:ext uri="{BB962C8B-B14F-4D97-AF65-F5344CB8AC3E}">
        <p14:creationId xmlns:p14="http://schemas.microsoft.com/office/powerpoint/2010/main" val="188725684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ption3">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788A"/>
                </a:solidFill>
              </a:defRPr>
            </a:lvl1pPr>
          </a:lstStyle>
          <a:p>
            <a:r>
              <a:rPr lang="en-US" smtClean="0"/>
              <a:t>Click to edit Master title style</a:t>
            </a:r>
            <a:endParaRPr lang="en-CA" dirty="0"/>
          </a:p>
        </p:txBody>
      </p:sp>
      <p:sp>
        <p:nvSpPr>
          <p:cNvPr id="3" name="Footer Placeholder 7"/>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
        <p:nvSpPr>
          <p:cNvPr id="4" name="Slide Number Placeholder 6"/>
          <p:cNvSpPr>
            <a:spLocks noGrp="1"/>
          </p:cNvSpPr>
          <p:nvPr>
            <p:ph type="sldNum" sz="quarter" idx="11"/>
          </p:nvPr>
        </p:nvSpPr>
        <p:spPr/>
        <p:txBody>
          <a:bodyPr/>
          <a:lstStyle>
            <a:lvl1pPr>
              <a:defRPr/>
            </a:lvl1pPr>
          </a:lstStyle>
          <a:p>
            <a:fld id="{44B7F5FD-EBDD-4A31-AADA-1AEECB8D12A7}" type="slidenum">
              <a:rPr lang="en-US" altLang="en-US">
                <a:solidFill>
                  <a:srgbClr val="FFFFFF"/>
                </a:solidFill>
              </a:rPr>
              <a:pPr/>
              <a:t>‹#›</a:t>
            </a:fld>
            <a:endParaRPr lang="en-US" altLang="en-US" dirty="0">
              <a:solidFill>
                <a:srgbClr val="FFFFFF"/>
              </a:solidFill>
            </a:endParaRPr>
          </a:p>
        </p:txBody>
      </p:sp>
    </p:spTree>
    <p:extLst>
      <p:ext uri="{BB962C8B-B14F-4D97-AF65-F5344CB8AC3E}">
        <p14:creationId xmlns:p14="http://schemas.microsoft.com/office/powerpoint/2010/main" val="354622884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
        <p:nvSpPr>
          <p:cNvPr id="2" name="Footer Placeholder 7"/>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
        <p:nvSpPr>
          <p:cNvPr id="3" name="Slide Number Placeholder 6"/>
          <p:cNvSpPr>
            <a:spLocks noGrp="1"/>
          </p:cNvSpPr>
          <p:nvPr>
            <p:ph type="sldNum" sz="quarter" idx="11"/>
          </p:nvPr>
        </p:nvSpPr>
        <p:spPr/>
        <p:txBody>
          <a:bodyPr/>
          <a:lstStyle>
            <a:lvl1pPr>
              <a:defRPr/>
            </a:lvl1pPr>
          </a:lstStyle>
          <a:p>
            <a:fld id="{AE70DB86-A892-4C59-915D-C22509EA933F}" type="slidenum">
              <a:rPr lang="en-US" altLang="en-US">
                <a:solidFill>
                  <a:srgbClr val="FFFFFF"/>
                </a:solidFill>
              </a:rPr>
              <a:pPr/>
              <a:t>‹#›</a:t>
            </a:fld>
            <a:endParaRPr lang="en-US" altLang="en-US" dirty="0">
              <a:solidFill>
                <a:srgbClr val="FFFFFF"/>
              </a:solidFill>
            </a:endParaRPr>
          </a:p>
        </p:txBody>
      </p:sp>
    </p:spTree>
    <p:extLst>
      <p:ext uri="{BB962C8B-B14F-4D97-AF65-F5344CB8AC3E}">
        <p14:creationId xmlns:p14="http://schemas.microsoft.com/office/powerpoint/2010/main" val="418782813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solidFill>
                  <a:srgbClr val="00788A"/>
                </a:solidFill>
              </a:defRPr>
            </a:lvl1pPr>
          </a:lstStyle>
          <a:p>
            <a:r>
              <a:rPr lang="en-US" smtClean="0"/>
              <a:t>Click to edit Master title style</a:t>
            </a:r>
            <a:endParaRPr lang="en-CA" dirty="0"/>
          </a:p>
        </p:txBody>
      </p:sp>
      <p:sp>
        <p:nvSpPr>
          <p:cNvPr id="3" name="Content Placeholder 2"/>
          <p:cNvSpPr>
            <a:spLocks noGrp="1"/>
          </p:cNvSpPr>
          <p:nvPr>
            <p:ph idx="1"/>
          </p:nvPr>
        </p:nvSpPr>
        <p:spPr>
          <a:xfrm>
            <a:off x="3575050" y="273050"/>
            <a:ext cx="5111750" cy="5853113"/>
          </a:xfrm>
        </p:spPr>
        <p:txBody>
          <a:bodyPr/>
          <a:lstStyle>
            <a:lvl1pPr>
              <a:defRPr sz="3200">
                <a:solidFill>
                  <a:srgbClr val="00788A"/>
                </a:solidFill>
              </a:defRPr>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dirty="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7"/>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
        <p:nvSpPr>
          <p:cNvPr id="6" name="Slide Number Placeholder 6"/>
          <p:cNvSpPr>
            <a:spLocks noGrp="1"/>
          </p:cNvSpPr>
          <p:nvPr>
            <p:ph type="sldNum" sz="quarter" idx="11"/>
          </p:nvPr>
        </p:nvSpPr>
        <p:spPr/>
        <p:txBody>
          <a:bodyPr/>
          <a:lstStyle>
            <a:lvl1pPr>
              <a:defRPr/>
            </a:lvl1pPr>
          </a:lstStyle>
          <a:p>
            <a:fld id="{B88BF280-2E7E-41F3-94DB-F664D27733EC}" type="slidenum">
              <a:rPr lang="en-US" altLang="en-US">
                <a:solidFill>
                  <a:srgbClr val="FFFFFF"/>
                </a:solidFill>
              </a:rPr>
              <a:pPr/>
              <a:t>‹#›</a:t>
            </a:fld>
            <a:endParaRPr lang="en-US" altLang="en-US" dirty="0">
              <a:solidFill>
                <a:srgbClr val="FFFFFF"/>
              </a:solidFill>
            </a:endParaRPr>
          </a:p>
        </p:txBody>
      </p:sp>
    </p:spTree>
    <p:extLst>
      <p:ext uri="{BB962C8B-B14F-4D97-AF65-F5344CB8AC3E}">
        <p14:creationId xmlns:p14="http://schemas.microsoft.com/office/powerpoint/2010/main" val="10548588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solidFill>
                  <a:srgbClr val="00788A"/>
                </a:solidFill>
              </a:defRPr>
            </a:lvl1pPr>
          </a:lstStyle>
          <a:p>
            <a:r>
              <a:rPr lang="en-US" smtClean="0"/>
              <a:t>Click to edit Master title style</a:t>
            </a:r>
            <a:endParaRPr lang="en-CA"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rgbClr val="00A0AF"/>
                </a:solidFill>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Footer Placeholder 7"/>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Tree>
    <p:extLst>
      <p:ext uri="{BB962C8B-B14F-4D97-AF65-F5344CB8AC3E}">
        <p14:creationId xmlns:p14="http://schemas.microsoft.com/office/powerpoint/2010/main" val="248308976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solidFill>
                  <a:srgbClr val="00788A"/>
                </a:solidFill>
              </a:defRPr>
            </a:lvl1pPr>
          </a:lstStyle>
          <a:p>
            <a:r>
              <a:rPr lang="en-US" smtClean="0"/>
              <a:t>Click to edit Master title style</a:t>
            </a:r>
            <a:endParaRPr lang="en-CA"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endParaRPr lang="en-CA"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7"/>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
        <p:nvSpPr>
          <p:cNvPr id="6" name="Slide Number Placeholder 6"/>
          <p:cNvSpPr>
            <a:spLocks noGrp="1"/>
          </p:cNvSpPr>
          <p:nvPr>
            <p:ph type="sldNum" sz="quarter" idx="11"/>
          </p:nvPr>
        </p:nvSpPr>
        <p:spPr/>
        <p:txBody>
          <a:bodyPr/>
          <a:lstStyle>
            <a:lvl1pPr>
              <a:defRPr/>
            </a:lvl1pPr>
          </a:lstStyle>
          <a:p>
            <a:fld id="{153E20D2-2821-43B2-8472-1C6BF8648BB2}" type="slidenum">
              <a:rPr lang="en-US" altLang="en-US">
                <a:solidFill>
                  <a:srgbClr val="FFFFFF"/>
                </a:solidFill>
              </a:rPr>
              <a:pPr/>
              <a:t>‹#›</a:t>
            </a:fld>
            <a:endParaRPr lang="en-US" altLang="en-US" dirty="0">
              <a:solidFill>
                <a:srgbClr val="FFFFFF"/>
              </a:solidFill>
            </a:endParaRPr>
          </a:p>
        </p:txBody>
      </p:sp>
    </p:spTree>
    <p:extLst>
      <p:ext uri="{BB962C8B-B14F-4D97-AF65-F5344CB8AC3E}">
        <p14:creationId xmlns:p14="http://schemas.microsoft.com/office/powerpoint/2010/main" val="146210102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788A"/>
                </a:solidFill>
              </a:defRPr>
            </a:lvl1pPr>
          </a:lstStyle>
          <a:p>
            <a:r>
              <a:rPr lang="en-US" smtClean="0"/>
              <a:t>Click to edit Master title style</a:t>
            </a:r>
            <a:endParaRPr lang="en-CA" dirty="0"/>
          </a:p>
        </p:txBody>
      </p:sp>
      <p:sp>
        <p:nvSpPr>
          <p:cNvPr id="3" name="Vertical Text Placeholder 2"/>
          <p:cNvSpPr>
            <a:spLocks noGrp="1"/>
          </p:cNvSpPr>
          <p:nvPr>
            <p:ph type="body" orient="vert" idx="1"/>
          </p:nvPr>
        </p:nvSpPr>
        <p:spPr/>
        <p:txBody>
          <a:bodyPr vert="eaVert"/>
          <a:lstStyle>
            <a:lvl1pPr>
              <a:defRPr>
                <a:solidFill>
                  <a:srgbClr val="00A0AF"/>
                </a:solidFill>
              </a:defRPr>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dirty="0"/>
          </a:p>
        </p:txBody>
      </p:sp>
      <p:sp>
        <p:nvSpPr>
          <p:cNvPr id="4" name="Footer Placeholder 7"/>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
        <p:nvSpPr>
          <p:cNvPr id="5" name="Slide Number Placeholder 6"/>
          <p:cNvSpPr>
            <a:spLocks noGrp="1"/>
          </p:cNvSpPr>
          <p:nvPr>
            <p:ph type="sldNum" sz="quarter" idx="11"/>
          </p:nvPr>
        </p:nvSpPr>
        <p:spPr/>
        <p:txBody>
          <a:bodyPr/>
          <a:lstStyle>
            <a:lvl1pPr>
              <a:defRPr/>
            </a:lvl1pPr>
          </a:lstStyle>
          <a:p>
            <a:fld id="{2BC76EAF-A089-4739-8C9F-AA819A74F007}" type="slidenum">
              <a:rPr lang="en-US" altLang="en-US">
                <a:solidFill>
                  <a:srgbClr val="FFFFFF"/>
                </a:solidFill>
              </a:rPr>
              <a:pPr/>
              <a:t>‹#›</a:t>
            </a:fld>
            <a:endParaRPr lang="en-US" altLang="en-US" dirty="0">
              <a:solidFill>
                <a:srgbClr val="FFFFFF"/>
              </a:solidFill>
            </a:endParaRPr>
          </a:p>
        </p:txBody>
      </p:sp>
    </p:spTree>
    <p:extLst>
      <p:ext uri="{BB962C8B-B14F-4D97-AF65-F5344CB8AC3E}">
        <p14:creationId xmlns:p14="http://schemas.microsoft.com/office/powerpoint/2010/main" val="126950511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441950"/>
          </a:xfrm>
        </p:spPr>
        <p:txBody>
          <a:bodyPr vert="eaVert"/>
          <a:lstStyle>
            <a:lvl1pPr>
              <a:defRPr>
                <a:solidFill>
                  <a:srgbClr val="00788A"/>
                </a:solidFill>
              </a:defRPr>
            </a:lvl1pPr>
          </a:lstStyle>
          <a:p>
            <a:r>
              <a:rPr lang="en-US" smtClean="0"/>
              <a:t>Click to edit Master title style</a:t>
            </a:r>
            <a:endParaRPr lang="en-CA" dirty="0"/>
          </a:p>
        </p:txBody>
      </p:sp>
      <p:sp>
        <p:nvSpPr>
          <p:cNvPr id="3" name="Vertical Text Placeholder 2"/>
          <p:cNvSpPr>
            <a:spLocks noGrp="1"/>
          </p:cNvSpPr>
          <p:nvPr>
            <p:ph type="body" orient="vert" idx="1"/>
          </p:nvPr>
        </p:nvSpPr>
        <p:spPr>
          <a:xfrm>
            <a:off x="457200" y="274638"/>
            <a:ext cx="6019800" cy="5441950"/>
          </a:xfrm>
        </p:spPr>
        <p:txBody>
          <a:bodyPr vert="eaVert"/>
          <a:lstStyle>
            <a:lvl1pPr>
              <a:defRPr>
                <a:solidFill>
                  <a:srgbClr val="00A0AF"/>
                </a:solidFill>
              </a:defRPr>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dirty="0"/>
          </a:p>
        </p:txBody>
      </p:sp>
      <p:sp>
        <p:nvSpPr>
          <p:cNvPr id="4" name="Footer Placeholder 7"/>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
        <p:nvSpPr>
          <p:cNvPr id="5" name="Slide Number Placeholder 6"/>
          <p:cNvSpPr>
            <a:spLocks noGrp="1"/>
          </p:cNvSpPr>
          <p:nvPr>
            <p:ph type="sldNum" sz="quarter" idx="11"/>
          </p:nvPr>
        </p:nvSpPr>
        <p:spPr/>
        <p:txBody>
          <a:bodyPr/>
          <a:lstStyle>
            <a:lvl1pPr>
              <a:defRPr/>
            </a:lvl1pPr>
          </a:lstStyle>
          <a:p>
            <a:fld id="{6C67CFBC-7151-49D6-A9C8-DDB601A82AD0}" type="slidenum">
              <a:rPr lang="en-US" altLang="en-US">
                <a:solidFill>
                  <a:srgbClr val="FFFFFF"/>
                </a:solidFill>
              </a:rPr>
              <a:pPr/>
              <a:t>‹#›</a:t>
            </a:fld>
            <a:endParaRPr lang="en-US" altLang="en-US" dirty="0">
              <a:solidFill>
                <a:srgbClr val="FFFFFF"/>
              </a:solidFill>
            </a:endParaRPr>
          </a:p>
        </p:txBody>
      </p:sp>
    </p:spTree>
    <p:extLst>
      <p:ext uri="{BB962C8B-B14F-4D97-AF65-F5344CB8AC3E}">
        <p14:creationId xmlns:p14="http://schemas.microsoft.com/office/powerpoint/2010/main" val="234445480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old">
    <p:spTree>
      <p:nvGrpSpPr>
        <p:cNvPr id="1" name=""/>
        <p:cNvGrpSpPr/>
        <p:nvPr/>
      </p:nvGrpSpPr>
      <p:grpSpPr>
        <a:xfrm>
          <a:off x="0" y="0"/>
          <a:ext cx="0" cy="0"/>
          <a:chOff x="0" y="0"/>
          <a:chExt cx="0" cy="0"/>
        </a:xfrm>
      </p:grpSpPr>
      <p:sp>
        <p:nvSpPr>
          <p:cNvPr id="2" name="Footer Placeholder 7"/>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Tree>
    <p:extLst>
      <p:ext uri="{BB962C8B-B14F-4D97-AF65-F5344CB8AC3E}">
        <p14:creationId xmlns:p14="http://schemas.microsoft.com/office/powerpoint/2010/main" val="333768302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3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638" y="42863"/>
            <a:ext cx="9085262" cy="6772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Ontario -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26288" y="6016625"/>
            <a:ext cx="1725612"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4" name="Rectangle 2"/>
          <p:cNvSpPr>
            <a:spLocks noGrp="1" noChangeArrowheads="1"/>
          </p:cNvSpPr>
          <p:nvPr>
            <p:ph type="ctrTitle"/>
          </p:nvPr>
        </p:nvSpPr>
        <p:spPr>
          <a:xfrm>
            <a:off x="609600" y="1611313"/>
            <a:ext cx="7772400" cy="1262062"/>
          </a:xfrm>
        </p:spPr>
        <p:txBody>
          <a:bodyPr anchor="t"/>
          <a:lstStyle>
            <a:lvl1pPr>
              <a:defRPr sz="4800"/>
            </a:lvl1pPr>
          </a:lstStyle>
          <a:p>
            <a:r>
              <a:rPr lang="en-CA"/>
              <a:t>Click to edit Master title style</a:t>
            </a:r>
          </a:p>
        </p:txBody>
      </p:sp>
      <p:sp>
        <p:nvSpPr>
          <p:cNvPr id="3075" name="Rectangle 3"/>
          <p:cNvSpPr>
            <a:spLocks noGrp="1" noChangeArrowheads="1"/>
          </p:cNvSpPr>
          <p:nvPr>
            <p:ph type="subTitle" idx="1"/>
          </p:nvPr>
        </p:nvSpPr>
        <p:spPr>
          <a:xfrm>
            <a:off x="609600" y="3349625"/>
            <a:ext cx="7780338" cy="844550"/>
          </a:xfrm>
        </p:spPr>
        <p:txBody>
          <a:bodyPr anchor="b"/>
          <a:lstStyle>
            <a:lvl1pPr marL="0" indent="0">
              <a:spcAft>
                <a:spcPct val="0"/>
              </a:spcAft>
              <a:buFont typeface="Times" pitchFamily="18" charset="0"/>
              <a:buNone/>
              <a:defRPr sz="2500"/>
            </a:lvl1pPr>
          </a:lstStyle>
          <a:p>
            <a:r>
              <a:rPr lang="en-CA"/>
              <a:t>Click to edit Master subtitle style</a:t>
            </a:r>
          </a:p>
        </p:txBody>
      </p:sp>
      <p:sp>
        <p:nvSpPr>
          <p:cNvPr id="6" name="Rectangle 4"/>
          <p:cNvSpPr>
            <a:spLocks noGrp="1" noChangeArrowheads="1"/>
          </p:cNvSpPr>
          <p:nvPr>
            <p:ph type="dt" sz="half" idx="10"/>
          </p:nvPr>
        </p:nvSpPr>
        <p:spPr>
          <a:xfrm>
            <a:off x="685800" y="6248400"/>
            <a:ext cx="1905000" cy="457200"/>
          </a:xfrm>
        </p:spPr>
        <p:txBody>
          <a:bodyPr/>
          <a:lstStyle>
            <a:lvl1pPr>
              <a:defRPr/>
            </a:lvl1pPr>
          </a:lstStyle>
          <a:p>
            <a:fld id="{D8CEA04F-C319-42F1-ABEF-82D426474134}" type="datetime1">
              <a:rPr lang="en-CA">
                <a:solidFill>
                  <a:srgbClr val="000000"/>
                </a:solidFill>
              </a:rPr>
              <a:pPr/>
              <a:t>16/03/2016</a:t>
            </a:fld>
            <a:endParaRPr lang="en-CA" dirty="0">
              <a:solidFill>
                <a:srgbClr val="000000"/>
              </a:solidFill>
            </a:endParaRPr>
          </a:p>
        </p:txBody>
      </p:sp>
    </p:spTree>
    <p:extLst>
      <p:ext uri="{BB962C8B-B14F-4D97-AF65-F5344CB8AC3E}">
        <p14:creationId xmlns:p14="http://schemas.microsoft.com/office/powerpoint/2010/main" val="119202288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a:xfrm>
            <a:off x="608013" y="1219200"/>
            <a:ext cx="7772400" cy="4876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Rectangle 4"/>
          <p:cNvSpPr>
            <a:spLocks noGrp="1" noChangeArrowheads="1"/>
          </p:cNvSpPr>
          <p:nvPr>
            <p:ph type="dt" sz="half" idx="10"/>
          </p:nvPr>
        </p:nvSpPr>
        <p:spPr>
          <a:ln/>
        </p:spPr>
        <p:txBody>
          <a:bodyPr/>
          <a:lstStyle>
            <a:lvl1pPr>
              <a:defRPr/>
            </a:lvl1pPr>
          </a:lstStyle>
          <a:p>
            <a:fld id="{7805E304-6533-4494-8748-B2B4FCC1472D}" type="datetime1">
              <a:rPr lang="en-CA">
                <a:solidFill>
                  <a:srgbClr val="000000"/>
                </a:solidFill>
              </a:rPr>
              <a:pPr/>
              <a:t>16/03/2016</a:t>
            </a:fld>
            <a:endParaRPr lang="en-CA"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r>
              <a:rPr lang="en-CA" dirty="0">
                <a:solidFill>
                  <a:srgbClr val="8D988F"/>
                </a:solidFill>
              </a:rPr>
              <a:t>Health Quality Branch</a:t>
            </a:r>
          </a:p>
        </p:txBody>
      </p:sp>
      <p:sp>
        <p:nvSpPr>
          <p:cNvPr id="6" name="Rectangle 6"/>
          <p:cNvSpPr>
            <a:spLocks noGrp="1" noChangeArrowheads="1"/>
          </p:cNvSpPr>
          <p:nvPr>
            <p:ph type="sldNum" sz="quarter" idx="12"/>
          </p:nvPr>
        </p:nvSpPr>
        <p:spPr>
          <a:ln/>
        </p:spPr>
        <p:txBody>
          <a:bodyPr/>
          <a:lstStyle>
            <a:lvl1pPr>
              <a:defRPr/>
            </a:lvl1pPr>
          </a:lstStyle>
          <a:p>
            <a:fld id="{33C67B63-388E-44A4-8B3E-9067F2FB2851}"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361069671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3600" b="1" cap="all">
                <a:latin typeface="+mj-lt"/>
              </a:defRPr>
            </a:lvl1pPr>
          </a:lstStyle>
          <a:p>
            <a:r>
              <a:rPr lang="en-US" dirty="0" smtClean="0"/>
              <a:t>Click to edit Master title style</a:t>
            </a:r>
            <a:endParaRPr lang="en-CA"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fld id="{BA0A3EA7-DFF7-4FBC-A6F5-AD47AC6D188C}" type="datetime1">
              <a:rPr lang="en-CA">
                <a:solidFill>
                  <a:srgbClr val="000000"/>
                </a:solidFill>
              </a:rPr>
              <a:pPr/>
              <a:t>16/03/2016</a:t>
            </a:fld>
            <a:endParaRPr lang="en-CA"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r>
              <a:rPr lang="en-CA" dirty="0">
                <a:solidFill>
                  <a:srgbClr val="8D988F"/>
                </a:solidFill>
              </a:rPr>
              <a:t>Health Quality Branch</a:t>
            </a:r>
          </a:p>
        </p:txBody>
      </p:sp>
      <p:sp>
        <p:nvSpPr>
          <p:cNvPr id="6" name="Rectangle 6"/>
          <p:cNvSpPr>
            <a:spLocks noGrp="1" noChangeArrowheads="1"/>
          </p:cNvSpPr>
          <p:nvPr>
            <p:ph type="sldNum" sz="quarter" idx="12"/>
          </p:nvPr>
        </p:nvSpPr>
        <p:spPr>
          <a:ln/>
        </p:spPr>
        <p:txBody>
          <a:bodyPr/>
          <a:lstStyle>
            <a:lvl1pPr>
              <a:defRPr/>
            </a:lvl1pPr>
          </a:lstStyle>
          <a:p>
            <a:fld id="{8075D3D6-74B3-439C-9E99-9F34E31BA25E}"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157023038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608013"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570413"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Rectangle 4"/>
          <p:cNvSpPr>
            <a:spLocks noGrp="1" noChangeArrowheads="1"/>
          </p:cNvSpPr>
          <p:nvPr>
            <p:ph type="dt" sz="half" idx="10"/>
          </p:nvPr>
        </p:nvSpPr>
        <p:spPr>
          <a:ln/>
        </p:spPr>
        <p:txBody>
          <a:bodyPr/>
          <a:lstStyle>
            <a:lvl1pPr>
              <a:defRPr/>
            </a:lvl1pPr>
          </a:lstStyle>
          <a:p>
            <a:fld id="{EEEB89C1-022E-4C20-B20E-0C8AFB18D3B3}" type="datetime1">
              <a:rPr lang="en-CA">
                <a:solidFill>
                  <a:srgbClr val="000000"/>
                </a:solidFill>
              </a:rPr>
              <a:pPr/>
              <a:t>16/03/2016</a:t>
            </a:fld>
            <a:endParaRPr lang="en-CA" dirty="0">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r>
              <a:rPr lang="en-CA" dirty="0">
                <a:solidFill>
                  <a:srgbClr val="8D988F"/>
                </a:solidFill>
              </a:rPr>
              <a:t>Health Quality Branch</a:t>
            </a:r>
          </a:p>
        </p:txBody>
      </p:sp>
      <p:sp>
        <p:nvSpPr>
          <p:cNvPr id="7" name="Rectangle 6"/>
          <p:cNvSpPr>
            <a:spLocks noGrp="1" noChangeArrowheads="1"/>
          </p:cNvSpPr>
          <p:nvPr>
            <p:ph type="sldNum" sz="quarter" idx="12"/>
          </p:nvPr>
        </p:nvSpPr>
        <p:spPr>
          <a:ln/>
        </p:spPr>
        <p:txBody>
          <a:bodyPr/>
          <a:lstStyle>
            <a:lvl1pPr>
              <a:defRPr/>
            </a:lvl1pPr>
          </a:lstStyle>
          <a:p>
            <a:fld id="{F6BF9E9C-0790-4052-BBF8-D12AD1277EDF}"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383197230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Rectangle 4"/>
          <p:cNvSpPr>
            <a:spLocks noGrp="1" noChangeArrowheads="1"/>
          </p:cNvSpPr>
          <p:nvPr>
            <p:ph type="dt" sz="half" idx="10"/>
          </p:nvPr>
        </p:nvSpPr>
        <p:spPr>
          <a:ln/>
        </p:spPr>
        <p:txBody>
          <a:bodyPr/>
          <a:lstStyle>
            <a:lvl1pPr>
              <a:defRPr/>
            </a:lvl1pPr>
          </a:lstStyle>
          <a:p>
            <a:fld id="{6B80170E-7C08-4D59-9F11-CD73B14F0C5A}" type="datetime1">
              <a:rPr lang="en-CA">
                <a:solidFill>
                  <a:srgbClr val="000000"/>
                </a:solidFill>
              </a:rPr>
              <a:pPr/>
              <a:t>16/03/2016</a:t>
            </a:fld>
            <a:endParaRPr lang="en-CA" dirty="0">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r>
              <a:rPr lang="en-CA" dirty="0">
                <a:solidFill>
                  <a:srgbClr val="8D988F"/>
                </a:solidFill>
              </a:rPr>
              <a:t>Health Quality Branch</a:t>
            </a:r>
          </a:p>
        </p:txBody>
      </p:sp>
      <p:sp>
        <p:nvSpPr>
          <p:cNvPr id="9" name="Rectangle 6"/>
          <p:cNvSpPr>
            <a:spLocks noGrp="1" noChangeArrowheads="1"/>
          </p:cNvSpPr>
          <p:nvPr>
            <p:ph type="sldNum" sz="quarter" idx="12"/>
          </p:nvPr>
        </p:nvSpPr>
        <p:spPr>
          <a:ln/>
        </p:spPr>
        <p:txBody>
          <a:bodyPr/>
          <a:lstStyle>
            <a:lvl1pPr>
              <a:defRPr/>
            </a:lvl1pPr>
          </a:lstStyle>
          <a:p>
            <a:fld id="{E911ADE6-056A-4E39-848F-7AA7665E9942}"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305041586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Rectangle 4"/>
          <p:cNvSpPr>
            <a:spLocks noGrp="1" noChangeArrowheads="1"/>
          </p:cNvSpPr>
          <p:nvPr>
            <p:ph type="dt" sz="half" idx="10"/>
          </p:nvPr>
        </p:nvSpPr>
        <p:spPr>
          <a:ln/>
        </p:spPr>
        <p:txBody>
          <a:bodyPr/>
          <a:lstStyle>
            <a:lvl1pPr>
              <a:defRPr/>
            </a:lvl1pPr>
          </a:lstStyle>
          <a:p>
            <a:fld id="{7B066473-FB10-46EC-BBAA-185DB5DF24B2}" type="datetime1">
              <a:rPr lang="en-CA">
                <a:solidFill>
                  <a:srgbClr val="000000"/>
                </a:solidFill>
              </a:rPr>
              <a:pPr/>
              <a:t>16/03/2016</a:t>
            </a:fld>
            <a:endParaRPr lang="en-CA" dirty="0">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r>
              <a:rPr lang="en-CA" dirty="0">
                <a:solidFill>
                  <a:srgbClr val="8D988F"/>
                </a:solidFill>
              </a:rPr>
              <a:t>Health Quality Branch</a:t>
            </a:r>
          </a:p>
        </p:txBody>
      </p:sp>
      <p:sp>
        <p:nvSpPr>
          <p:cNvPr id="5" name="Rectangle 6"/>
          <p:cNvSpPr>
            <a:spLocks noGrp="1" noChangeArrowheads="1"/>
          </p:cNvSpPr>
          <p:nvPr>
            <p:ph type="sldNum" sz="quarter" idx="12"/>
          </p:nvPr>
        </p:nvSpPr>
        <p:spPr>
          <a:ln/>
        </p:spPr>
        <p:txBody>
          <a:bodyPr/>
          <a:lstStyle>
            <a:lvl1pPr>
              <a:defRPr/>
            </a:lvl1pPr>
          </a:lstStyle>
          <a:p>
            <a:fld id="{46BB7D92-C1B4-415A-BBC1-83091370F527}"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9552848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788A"/>
                </a:solidFill>
              </a:defRPr>
            </a:lvl1pPr>
          </a:lstStyle>
          <a:p>
            <a:r>
              <a:rPr lang="en-US" smtClean="0"/>
              <a:t>Click to edit Master title style</a:t>
            </a:r>
            <a:endParaRPr lang="en-CA" dirty="0"/>
          </a:p>
        </p:txBody>
      </p:sp>
      <p:sp>
        <p:nvSpPr>
          <p:cNvPr id="3" name="Content Placeholder 2"/>
          <p:cNvSpPr>
            <a:spLocks noGrp="1"/>
          </p:cNvSpPr>
          <p:nvPr>
            <p:ph sz="half" idx="1"/>
          </p:nvPr>
        </p:nvSpPr>
        <p:spPr>
          <a:xfrm>
            <a:off x="457200" y="1239838"/>
            <a:ext cx="4038600" cy="4476750"/>
          </a:xfrm>
        </p:spPr>
        <p:txBody>
          <a:bodyPr/>
          <a:lstStyle>
            <a:lvl1pPr>
              <a:defRPr sz="2800">
                <a:solidFill>
                  <a:schemeClr val="tx1"/>
                </a:solidFill>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dirty="0"/>
          </a:p>
        </p:txBody>
      </p:sp>
      <p:sp>
        <p:nvSpPr>
          <p:cNvPr id="4" name="Content Placeholder 3"/>
          <p:cNvSpPr>
            <a:spLocks noGrp="1"/>
          </p:cNvSpPr>
          <p:nvPr>
            <p:ph sz="half" idx="2"/>
          </p:nvPr>
        </p:nvSpPr>
        <p:spPr>
          <a:xfrm>
            <a:off x="4648200" y="1239838"/>
            <a:ext cx="4038600" cy="4476750"/>
          </a:xfrm>
        </p:spPr>
        <p:txBody>
          <a:bodyPr/>
          <a:lstStyle>
            <a:lvl1pPr>
              <a:defRPr sz="2800">
                <a:solidFill>
                  <a:schemeClr val="tx1"/>
                </a:solidFill>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dirty="0"/>
          </a:p>
        </p:txBody>
      </p:sp>
      <p:sp>
        <p:nvSpPr>
          <p:cNvPr id="5" name="Footer Placeholder 7"/>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Tree>
    <p:extLst>
      <p:ext uri="{BB962C8B-B14F-4D97-AF65-F5344CB8AC3E}">
        <p14:creationId xmlns:p14="http://schemas.microsoft.com/office/powerpoint/2010/main" val="272928624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fld id="{22BDBC74-C210-40C6-9190-E9991AF388CE}" type="datetime1">
              <a:rPr lang="en-CA">
                <a:solidFill>
                  <a:srgbClr val="000000"/>
                </a:solidFill>
              </a:rPr>
              <a:pPr/>
              <a:t>16/03/2016</a:t>
            </a:fld>
            <a:endParaRPr lang="en-CA" dirty="0">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r>
              <a:rPr lang="en-CA" dirty="0">
                <a:solidFill>
                  <a:srgbClr val="8D988F"/>
                </a:solidFill>
              </a:rPr>
              <a:t>Health Quality Branch</a:t>
            </a:r>
          </a:p>
        </p:txBody>
      </p:sp>
      <p:sp>
        <p:nvSpPr>
          <p:cNvPr id="4" name="Rectangle 6"/>
          <p:cNvSpPr>
            <a:spLocks noGrp="1" noChangeArrowheads="1"/>
          </p:cNvSpPr>
          <p:nvPr>
            <p:ph type="sldNum" sz="quarter" idx="12"/>
          </p:nvPr>
        </p:nvSpPr>
        <p:spPr>
          <a:ln/>
        </p:spPr>
        <p:txBody>
          <a:bodyPr/>
          <a:lstStyle>
            <a:lvl1pPr>
              <a:defRPr/>
            </a:lvl1pPr>
          </a:lstStyle>
          <a:p>
            <a:fld id="{F1183F2A-4376-4AD9-B576-2BAEAE649AF7}"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130339977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fld id="{9D756F05-E29E-4D19-B6DB-20BBFF0EEE45}" type="datetime1">
              <a:rPr lang="en-CA">
                <a:solidFill>
                  <a:srgbClr val="000000"/>
                </a:solidFill>
              </a:rPr>
              <a:pPr/>
              <a:t>16/03/2016</a:t>
            </a:fld>
            <a:endParaRPr lang="en-CA" dirty="0">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r>
              <a:rPr lang="en-CA" dirty="0">
                <a:solidFill>
                  <a:srgbClr val="8D988F"/>
                </a:solidFill>
              </a:rPr>
              <a:t>Health Quality Branch</a:t>
            </a:r>
          </a:p>
        </p:txBody>
      </p:sp>
      <p:sp>
        <p:nvSpPr>
          <p:cNvPr id="7" name="Rectangle 6"/>
          <p:cNvSpPr>
            <a:spLocks noGrp="1" noChangeArrowheads="1"/>
          </p:cNvSpPr>
          <p:nvPr>
            <p:ph type="sldNum" sz="quarter" idx="12"/>
          </p:nvPr>
        </p:nvSpPr>
        <p:spPr>
          <a:ln/>
        </p:spPr>
        <p:txBody>
          <a:bodyPr/>
          <a:lstStyle>
            <a:lvl1pPr>
              <a:defRPr/>
            </a:lvl1pPr>
          </a:lstStyle>
          <a:p>
            <a:fld id="{BFA3A666-5D28-4A27-AC9E-B9606AFDA59D}"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254029461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CA"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fld id="{33C9C661-CA18-42AA-A907-A482874B77AC}" type="datetime1">
              <a:rPr lang="en-CA">
                <a:solidFill>
                  <a:srgbClr val="000000"/>
                </a:solidFill>
              </a:rPr>
              <a:pPr/>
              <a:t>16/03/2016</a:t>
            </a:fld>
            <a:endParaRPr lang="en-CA" dirty="0">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r>
              <a:rPr lang="en-CA" dirty="0">
                <a:solidFill>
                  <a:srgbClr val="8D988F"/>
                </a:solidFill>
              </a:rPr>
              <a:t>Health Quality Branch</a:t>
            </a:r>
          </a:p>
        </p:txBody>
      </p:sp>
      <p:sp>
        <p:nvSpPr>
          <p:cNvPr id="7" name="Rectangle 6"/>
          <p:cNvSpPr>
            <a:spLocks noGrp="1" noChangeArrowheads="1"/>
          </p:cNvSpPr>
          <p:nvPr>
            <p:ph type="sldNum" sz="quarter" idx="12"/>
          </p:nvPr>
        </p:nvSpPr>
        <p:spPr>
          <a:ln/>
        </p:spPr>
        <p:txBody>
          <a:bodyPr/>
          <a:lstStyle>
            <a:lvl1pPr>
              <a:defRPr/>
            </a:lvl1pPr>
          </a:lstStyle>
          <a:p>
            <a:fld id="{07400678-8B37-44F3-91A7-B1590EC7BC0B}"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158507879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Rectangle 4"/>
          <p:cNvSpPr>
            <a:spLocks noGrp="1" noChangeArrowheads="1"/>
          </p:cNvSpPr>
          <p:nvPr>
            <p:ph type="dt" sz="half" idx="10"/>
          </p:nvPr>
        </p:nvSpPr>
        <p:spPr>
          <a:ln/>
        </p:spPr>
        <p:txBody>
          <a:bodyPr/>
          <a:lstStyle>
            <a:lvl1pPr>
              <a:defRPr/>
            </a:lvl1pPr>
          </a:lstStyle>
          <a:p>
            <a:fld id="{91180F80-7426-4DCB-AE14-3CCAAC54FC42}" type="datetime1">
              <a:rPr lang="en-CA">
                <a:solidFill>
                  <a:srgbClr val="000000"/>
                </a:solidFill>
              </a:rPr>
              <a:pPr/>
              <a:t>16/03/2016</a:t>
            </a:fld>
            <a:endParaRPr lang="en-CA"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r>
              <a:rPr lang="en-CA" dirty="0">
                <a:solidFill>
                  <a:srgbClr val="8D988F"/>
                </a:solidFill>
              </a:rPr>
              <a:t>Health Quality Branch</a:t>
            </a:r>
          </a:p>
        </p:txBody>
      </p:sp>
      <p:sp>
        <p:nvSpPr>
          <p:cNvPr id="6" name="Rectangle 6"/>
          <p:cNvSpPr>
            <a:spLocks noGrp="1" noChangeArrowheads="1"/>
          </p:cNvSpPr>
          <p:nvPr>
            <p:ph type="sldNum" sz="quarter" idx="12"/>
          </p:nvPr>
        </p:nvSpPr>
        <p:spPr>
          <a:ln/>
        </p:spPr>
        <p:txBody>
          <a:bodyPr/>
          <a:lstStyle>
            <a:lvl1pPr>
              <a:defRPr/>
            </a:lvl1pPr>
          </a:lstStyle>
          <a:p>
            <a:fld id="{A304C528-3F54-464F-867E-7D9E3C763BD0}"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6642620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38900" y="587375"/>
            <a:ext cx="1943100" cy="5508625"/>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608013" y="587375"/>
            <a:ext cx="5678487" cy="55086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Rectangle 4"/>
          <p:cNvSpPr>
            <a:spLocks noGrp="1" noChangeArrowheads="1"/>
          </p:cNvSpPr>
          <p:nvPr>
            <p:ph type="dt" sz="half" idx="10"/>
          </p:nvPr>
        </p:nvSpPr>
        <p:spPr>
          <a:ln/>
        </p:spPr>
        <p:txBody>
          <a:bodyPr/>
          <a:lstStyle>
            <a:lvl1pPr>
              <a:defRPr/>
            </a:lvl1pPr>
          </a:lstStyle>
          <a:p>
            <a:fld id="{5FD236A5-2459-4C56-B263-0361189B5DD6}" type="datetime1">
              <a:rPr lang="en-CA">
                <a:solidFill>
                  <a:srgbClr val="000000"/>
                </a:solidFill>
              </a:rPr>
              <a:pPr/>
              <a:t>16/03/2016</a:t>
            </a:fld>
            <a:endParaRPr lang="en-CA"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r>
              <a:rPr lang="en-CA" dirty="0">
                <a:solidFill>
                  <a:srgbClr val="8D988F"/>
                </a:solidFill>
              </a:rPr>
              <a:t>Health Quality Branch</a:t>
            </a:r>
          </a:p>
        </p:txBody>
      </p:sp>
      <p:sp>
        <p:nvSpPr>
          <p:cNvPr id="6" name="Rectangle 6"/>
          <p:cNvSpPr>
            <a:spLocks noGrp="1" noChangeArrowheads="1"/>
          </p:cNvSpPr>
          <p:nvPr>
            <p:ph type="sldNum" sz="quarter" idx="12"/>
          </p:nvPr>
        </p:nvSpPr>
        <p:spPr>
          <a:ln/>
        </p:spPr>
        <p:txBody>
          <a:bodyPr/>
          <a:lstStyle>
            <a:lvl1pPr>
              <a:defRPr/>
            </a:lvl1pPr>
          </a:lstStyle>
          <a:p>
            <a:fld id="{EFC54B53-9E03-4560-99BD-AAD9B32C4982}"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204083335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CA"/>
          </a:p>
        </p:txBody>
      </p:sp>
      <p:sp>
        <p:nvSpPr>
          <p:cNvPr id="4" name="Date Placeholder 3"/>
          <p:cNvSpPr>
            <a:spLocks noGrp="1"/>
          </p:cNvSpPr>
          <p:nvPr>
            <p:ph type="dt" sz="half" idx="10"/>
          </p:nvPr>
        </p:nvSpPr>
        <p:spPr>
          <a:xfrm>
            <a:off x="685800" y="6491288"/>
            <a:ext cx="1905000" cy="214312"/>
          </a:xfrm>
        </p:spPr>
        <p:txBody>
          <a:bodyPr/>
          <a:lstStyle>
            <a:lvl1pPr>
              <a:defRPr/>
            </a:lvl1pPr>
          </a:lstStyle>
          <a:p>
            <a:fld id="{6886C0A8-AE21-4CEE-A747-C19C6EE41067}" type="datetime1">
              <a:rPr lang="en-CA">
                <a:solidFill>
                  <a:srgbClr val="000000"/>
                </a:solidFill>
              </a:rPr>
              <a:pPr/>
              <a:t>16/03/2016</a:t>
            </a:fld>
            <a:endParaRPr lang="en-CA" dirty="0">
              <a:solidFill>
                <a:srgbClr val="000000"/>
              </a:solidFill>
            </a:endParaRPr>
          </a:p>
        </p:txBody>
      </p:sp>
      <p:sp>
        <p:nvSpPr>
          <p:cNvPr id="5" name="Footer Placeholder 4"/>
          <p:cNvSpPr>
            <a:spLocks noGrp="1"/>
          </p:cNvSpPr>
          <p:nvPr>
            <p:ph type="ftr" sz="quarter" idx="11"/>
          </p:nvPr>
        </p:nvSpPr>
        <p:spPr>
          <a:xfrm>
            <a:off x="3124200" y="6491288"/>
            <a:ext cx="2895600" cy="214312"/>
          </a:xfrm>
        </p:spPr>
        <p:txBody>
          <a:bodyPr/>
          <a:lstStyle>
            <a:lvl1pPr>
              <a:defRPr/>
            </a:lvl1pPr>
          </a:lstStyle>
          <a:p>
            <a:r>
              <a:rPr lang="en-CA" dirty="0">
                <a:solidFill>
                  <a:srgbClr val="8D988F"/>
                </a:solidFill>
              </a:rPr>
              <a:t>Health Quality Branch</a:t>
            </a:r>
          </a:p>
        </p:txBody>
      </p:sp>
      <p:sp>
        <p:nvSpPr>
          <p:cNvPr id="6" name="Slide Number Placeholder 5"/>
          <p:cNvSpPr>
            <a:spLocks noGrp="1"/>
          </p:cNvSpPr>
          <p:nvPr>
            <p:ph type="sldNum" sz="quarter" idx="12"/>
          </p:nvPr>
        </p:nvSpPr>
        <p:spPr>
          <a:xfrm>
            <a:off x="7051675" y="6503988"/>
            <a:ext cx="1905000" cy="201612"/>
          </a:xfrm>
        </p:spPr>
        <p:txBody>
          <a:bodyPr/>
          <a:lstStyle>
            <a:lvl1pPr>
              <a:defRPr/>
            </a:lvl1pPr>
          </a:lstStyle>
          <a:p>
            <a:fld id="{A60BB2CA-15B8-4D42-98A4-83F36C4AC48E}"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203660909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Slides option 2">
    <p:spTree>
      <p:nvGrpSpPr>
        <p:cNvPr id="1" name=""/>
        <p:cNvGrpSpPr/>
        <p:nvPr/>
      </p:nvGrpSpPr>
      <p:grpSpPr>
        <a:xfrm>
          <a:off x="0" y="0"/>
          <a:ext cx="0" cy="0"/>
          <a:chOff x="0" y="0"/>
          <a:chExt cx="0" cy="0"/>
        </a:xfrm>
      </p:grpSpPr>
      <p:sp>
        <p:nvSpPr>
          <p:cNvPr id="4" name="TextBox 3"/>
          <p:cNvSpPr txBox="1"/>
          <p:nvPr userDrawn="1"/>
        </p:nvSpPr>
        <p:spPr>
          <a:xfrm>
            <a:off x="4038600" y="6477000"/>
            <a:ext cx="1066800" cy="276225"/>
          </a:xfrm>
          <a:prstGeom prst="rect">
            <a:avLst/>
          </a:prstGeom>
          <a:noFill/>
        </p:spPr>
        <p:txBody>
          <a:bodyPr>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algn="ctr" defTabSz="457200" eaLnBrk="1" hangingPunct="1">
              <a:spcBef>
                <a:spcPct val="50000"/>
              </a:spcBef>
            </a:pPr>
            <a:fld id="{E563DB37-29D8-4A8E-BBDB-5EDA90661A60}" type="slidenum">
              <a:rPr lang="en-US" altLang="en-US" sz="1200" b="1" u="none">
                <a:solidFill>
                  <a:srgbClr val="FFFFFF"/>
                </a:solidFill>
              </a:rPr>
              <a:pPr algn="ctr" defTabSz="457200" eaLnBrk="1" hangingPunct="1">
                <a:spcBef>
                  <a:spcPct val="50000"/>
                </a:spcBef>
              </a:pPr>
              <a:t>‹#›</a:t>
            </a:fld>
            <a:endParaRPr lang="en-US" altLang="en-US" sz="1200" b="1" u="none" dirty="0">
              <a:solidFill>
                <a:srgbClr val="FFFFFF"/>
              </a:solidFill>
            </a:endParaRPr>
          </a:p>
        </p:txBody>
      </p:sp>
      <p:sp>
        <p:nvSpPr>
          <p:cNvPr id="2" name="Title 1"/>
          <p:cNvSpPr>
            <a:spLocks noGrp="1"/>
          </p:cNvSpPr>
          <p:nvPr>
            <p:ph type="title"/>
          </p:nvPr>
        </p:nvSpPr>
        <p:spPr/>
        <p:txBody>
          <a:bodyPr/>
          <a:lstStyle>
            <a:lvl1pPr>
              <a:defRPr>
                <a:solidFill>
                  <a:srgbClr val="00788A"/>
                </a:solidFill>
              </a:defRPr>
            </a:lvl1pPr>
          </a:lstStyle>
          <a:p>
            <a:r>
              <a:rPr lang="en-US" smtClean="0"/>
              <a:t>Click to edit Master title style</a:t>
            </a:r>
            <a:endParaRPr lang="en-CA" dirty="0"/>
          </a:p>
        </p:txBody>
      </p:sp>
      <p:sp>
        <p:nvSpPr>
          <p:cNvPr id="3" name="Content Placeholder 2"/>
          <p:cNvSpPr>
            <a:spLocks noGrp="1"/>
          </p:cNvSpPr>
          <p:nvPr>
            <p:ph idx="1"/>
          </p:nvPr>
        </p:nvSpPr>
        <p:spPr>
          <a:xfrm>
            <a:off x="457200" y="1239838"/>
            <a:ext cx="8229600" cy="4322762"/>
          </a:xfrm>
          <a:prstGeom prst="rect">
            <a:avLst/>
          </a:prstGeom>
        </p:spPr>
        <p:txBody>
          <a:bodyPr/>
          <a:lstStyle>
            <a:lvl1pPr>
              <a:defRPr>
                <a:solidFill>
                  <a:schemeClr val="tx1"/>
                </a:solidFill>
              </a:defRPr>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dirty="0"/>
          </a:p>
        </p:txBody>
      </p:sp>
      <p:sp>
        <p:nvSpPr>
          <p:cNvPr id="5" name="Rectangle 4"/>
          <p:cNvSpPr>
            <a:spLocks noGrp="1" noChangeArrowheads="1"/>
          </p:cNvSpPr>
          <p:nvPr>
            <p:ph type="ftr" sz="quarter" idx="10"/>
          </p:nvPr>
        </p:nvSpPr>
        <p:spPr/>
        <p:txBody>
          <a:bodyPr/>
          <a:lstStyle>
            <a:lvl1pPr>
              <a:defRPr/>
            </a:lvl1pPr>
          </a:lstStyle>
          <a:p>
            <a:pPr>
              <a:defRPr/>
            </a:pPr>
            <a:r>
              <a:rPr lang="en-US" dirty="0">
                <a:solidFill>
                  <a:srgbClr val="FFFFFF"/>
                </a:solidFill>
              </a:rPr>
              <a:t>www.HQOntario.ca</a:t>
            </a:r>
            <a:endParaRPr lang="en-CA" dirty="0">
              <a:solidFill>
                <a:srgbClr val="FFFFFF"/>
              </a:solidFill>
            </a:endParaRPr>
          </a:p>
        </p:txBody>
      </p:sp>
    </p:spTree>
    <p:extLst>
      <p:ext uri="{BB962C8B-B14F-4D97-AF65-F5344CB8AC3E}">
        <p14:creationId xmlns:p14="http://schemas.microsoft.com/office/powerpoint/2010/main" val="89899816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End ">
    <p:spTree>
      <p:nvGrpSpPr>
        <p:cNvPr id="1" name=""/>
        <p:cNvGrpSpPr/>
        <p:nvPr/>
      </p:nvGrpSpPr>
      <p:grpSpPr>
        <a:xfrm>
          <a:off x="0" y="0"/>
          <a:ext cx="0" cy="0"/>
          <a:chOff x="0" y="0"/>
          <a:chExt cx="0" cy="0"/>
        </a:xfrm>
      </p:grpSpPr>
      <p:sp>
        <p:nvSpPr>
          <p:cNvPr id="5" name="Text Placeholder 2"/>
          <p:cNvSpPr>
            <a:spLocks noGrp="1"/>
          </p:cNvSpPr>
          <p:nvPr>
            <p:ph idx="1"/>
          </p:nvPr>
        </p:nvSpPr>
        <p:spPr>
          <a:xfrm>
            <a:off x="5148064" y="2852936"/>
            <a:ext cx="2952328" cy="1512168"/>
          </a:xfrm>
          <a:prstGeom prst="rect">
            <a:avLst/>
          </a:prstGeom>
        </p:spPr>
        <p:txBody>
          <a:bodyPr rtlCol="0">
            <a:normAutofit/>
          </a:bodyPr>
          <a:lstStyle/>
          <a:p>
            <a:pPr lvl="0"/>
            <a:r>
              <a:rPr lang="en-US" noProof="0" dirty="0" err="1" smtClean="0"/>
              <a:t>www.HQOntario.ca</a:t>
            </a:r>
            <a:endParaRPr lang="en-US" noProof="0" dirty="0" smtClean="0"/>
          </a:p>
        </p:txBody>
      </p:sp>
    </p:spTree>
    <p:extLst>
      <p:ext uri="{BB962C8B-B14F-4D97-AF65-F5344CB8AC3E}">
        <p14:creationId xmlns:p14="http://schemas.microsoft.com/office/powerpoint/2010/main" val="16311664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solidFill>
                  <a:srgbClr val="00788A"/>
                </a:solidFill>
              </a:defRPr>
            </a:lvl1pPr>
          </a:lstStyle>
          <a:p>
            <a:r>
              <a:rPr lang="en-US" smtClean="0"/>
              <a:t>Click to edit Master title style</a:t>
            </a:r>
            <a:endParaRPr lang="en-CA"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solidFill>
                  <a:srgbClr val="00A0AF"/>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solidFill>
                  <a:schemeClr val="tx1"/>
                </a:solidFill>
              </a:defRPr>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solidFill>
                  <a:srgbClr val="00A0AF"/>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solidFill>
                  <a:schemeClr val="tx1"/>
                </a:solidFill>
              </a:defRPr>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dirty="0"/>
          </a:p>
        </p:txBody>
      </p:sp>
      <p:sp>
        <p:nvSpPr>
          <p:cNvPr id="7" name="Footer Placeholder 7"/>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Tree>
    <p:extLst>
      <p:ext uri="{BB962C8B-B14F-4D97-AF65-F5344CB8AC3E}">
        <p14:creationId xmlns:p14="http://schemas.microsoft.com/office/powerpoint/2010/main" val="27824322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ption3">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788A"/>
                </a:solidFill>
              </a:defRPr>
            </a:lvl1pPr>
          </a:lstStyle>
          <a:p>
            <a:r>
              <a:rPr lang="en-US" smtClean="0"/>
              <a:t>Click to edit Master title style</a:t>
            </a:r>
            <a:endParaRPr lang="en-CA" dirty="0"/>
          </a:p>
        </p:txBody>
      </p:sp>
      <p:sp>
        <p:nvSpPr>
          <p:cNvPr id="3" name="Footer Placeholder 7"/>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Tree>
    <p:extLst>
      <p:ext uri="{BB962C8B-B14F-4D97-AF65-F5344CB8AC3E}">
        <p14:creationId xmlns:p14="http://schemas.microsoft.com/office/powerpoint/2010/main" val="18363457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
        <p:nvSpPr>
          <p:cNvPr id="2" name="Footer Placeholder 7"/>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
        <p:nvSpPr>
          <p:cNvPr id="3" name="Slide Number Placeholder 6"/>
          <p:cNvSpPr>
            <a:spLocks noGrp="1"/>
          </p:cNvSpPr>
          <p:nvPr>
            <p:ph type="sldNum" sz="quarter" idx="11"/>
          </p:nvPr>
        </p:nvSpPr>
        <p:spPr>
          <a:xfrm>
            <a:off x="4343400" y="6477000"/>
            <a:ext cx="457200" cy="300038"/>
          </a:xfrm>
          <a:prstGeom prst="rect">
            <a:avLst/>
          </a:prstGeom>
        </p:spPr>
        <p:txBody>
          <a:bodyPr/>
          <a:lstStyle>
            <a:lvl1pPr>
              <a:defRPr/>
            </a:lvl1pPr>
          </a:lstStyle>
          <a:p>
            <a:pPr defTabSz="457200"/>
            <a:fld id="{0E1957AB-82E3-4E9D-BEA5-7A44EC481F74}" type="slidenum">
              <a:rPr lang="en-US" altLang="en-US" sz="1400" u="sng">
                <a:solidFill>
                  <a:prstClr val="black"/>
                </a:solidFill>
                <a:latin typeface="Arial" panose="020B0604020202020204" pitchFamily="34" charset="0"/>
                <a:ea typeface="MS PGothic" panose="020B0600070205080204" pitchFamily="34" charset="-128"/>
              </a:rPr>
              <a:pPr defTabSz="457200"/>
              <a:t>‹#›</a:t>
            </a:fld>
            <a:endParaRPr lang="en-US" altLang="en-US" sz="1400" u="sng" dirty="0">
              <a:solidFill>
                <a:prstClr val="black"/>
              </a:solidFill>
              <a:latin typeface="Arial" panose="020B0604020202020204" pitchFamily="34" charset="0"/>
              <a:ea typeface="MS PGothic" panose="020B0600070205080204" pitchFamily="34" charset="-128"/>
            </a:endParaRPr>
          </a:p>
        </p:txBody>
      </p:sp>
    </p:spTree>
    <p:extLst>
      <p:ext uri="{BB962C8B-B14F-4D97-AF65-F5344CB8AC3E}">
        <p14:creationId xmlns:p14="http://schemas.microsoft.com/office/powerpoint/2010/main" val="136017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solidFill>
                  <a:srgbClr val="00788A"/>
                </a:solidFill>
              </a:defRPr>
            </a:lvl1pPr>
          </a:lstStyle>
          <a:p>
            <a:r>
              <a:rPr lang="en-US" smtClean="0"/>
              <a:t>Click to edit Master title style</a:t>
            </a:r>
            <a:endParaRPr lang="en-CA" dirty="0"/>
          </a:p>
        </p:txBody>
      </p:sp>
      <p:sp>
        <p:nvSpPr>
          <p:cNvPr id="3" name="Content Placeholder 2"/>
          <p:cNvSpPr>
            <a:spLocks noGrp="1"/>
          </p:cNvSpPr>
          <p:nvPr>
            <p:ph idx="1"/>
          </p:nvPr>
        </p:nvSpPr>
        <p:spPr>
          <a:xfrm>
            <a:off x="3575050" y="273050"/>
            <a:ext cx="5111750" cy="5853113"/>
          </a:xfrm>
        </p:spPr>
        <p:txBody>
          <a:bodyPr/>
          <a:lstStyle>
            <a:lvl1pPr>
              <a:defRPr sz="3200">
                <a:solidFill>
                  <a:srgbClr val="00788A"/>
                </a:solidFill>
              </a:defRPr>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dirty="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7"/>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Tree>
    <p:extLst>
      <p:ext uri="{BB962C8B-B14F-4D97-AF65-F5344CB8AC3E}">
        <p14:creationId xmlns:p14="http://schemas.microsoft.com/office/powerpoint/2010/main" val="38485705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solidFill>
                  <a:srgbClr val="00788A"/>
                </a:solidFill>
              </a:defRPr>
            </a:lvl1pPr>
          </a:lstStyle>
          <a:p>
            <a:r>
              <a:rPr lang="en-US" smtClean="0"/>
              <a:t>Click to edit Master title style</a:t>
            </a:r>
            <a:endParaRPr lang="en-CA"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endParaRPr lang="en-CA"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7"/>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Tree>
    <p:extLst>
      <p:ext uri="{BB962C8B-B14F-4D97-AF65-F5344CB8AC3E}">
        <p14:creationId xmlns:p14="http://schemas.microsoft.com/office/powerpoint/2010/main" val="15499582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788A"/>
                </a:solidFill>
              </a:defRPr>
            </a:lvl1pPr>
          </a:lstStyle>
          <a:p>
            <a:r>
              <a:rPr lang="en-US" smtClean="0"/>
              <a:t>Click to edit Master title style</a:t>
            </a:r>
            <a:endParaRPr lang="en-CA" dirty="0"/>
          </a:p>
        </p:txBody>
      </p:sp>
      <p:sp>
        <p:nvSpPr>
          <p:cNvPr id="3" name="Vertical Text Placeholder 2"/>
          <p:cNvSpPr>
            <a:spLocks noGrp="1"/>
          </p:cNvSpPr>
          <p:nvPr>
            <p:ph type="body" orient="vert" idx="1"/>
          </p:nvPr>
        </p:nvSpPr>
        <p:spPr/>
        <p:txBody>
          <a:bodyPr vert="eaVert"/>
          <a:lstStyle>
            <a:lvl1pPr>
              <a:defRPr>
                <a:solidFill>
                  <a:srgbClr val="00A0AF"/>
                </a:solidFill>
              </a:defRPr>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dirty="0"/>
          </a:p>
        </p:txBody>
      </p:sp>
      <p:sp>
        <p:nvSpPr>
          <p:cNvPr id="4" name="Footer Placeholder 7"/>
          <p:cNvSpPr>
            <a:spLocks noGrp="1" noChangeArrowheads="1"/>
          </p:cNvSpPr>
          <p:nvPr>
            <p:ph type="ftr" sz="quarter" idx="10"/>
          </p:nvPr>
        </p:nvSpPr>
        <p:spPr/>
        <p:txBody>
          <a:bodyPr/>
          <a:lstStyle>
            <a:lvl1pPr>
              <a:defRPr/>
            </a:lvl1pPr>
          </a:lstStyle>
          <a:p>
            <a:pPr>
              <a:defRPr/>
            </a:pPr>
            <a:r>
              <a:rPr lang="en-US" dirty="0">
                <a:solidFill>
                  <a:prstClr val="white"/>
                </a:solidFill>
              </a:rPr>
              <a:t>www.HQOntario.ca</a:t>
            </a:r>
            <a:endParaRPr lang="en-CA" dirty="0">
              <a:solidFill>
                <a:prstClr val="white"/>
              </a:solidFill>
            </a:endParaRPr>
          </a:p>
        </p:txBody>
      </p:sp>
    </p:spTree>
    <p:extLst>
      <p:ext uri="{BB962C8B-B14F-4D97-AF65-F5344CB8AC3E}">
        <p14:creationId xmlns:p14="http://schemas.microsoft.com/office/powerpoint/2010/main" val="40393400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theme" Target="../theme/theme2.xml"/><Relationship Id="rId1" Type="http://schemas.openxmlformats.org/officeDocument/2006/relationships/slideLayout" Target="../slideLayouts/slideLayout12.xml"/><Relationship Id="rId4" Type="http://schemas.openxmlformats.org/officeDocument/2006/relationships/image" Target="../media/image2.jpe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image" Target="../media/image1.emf"/><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3.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theme" Target="../theme/theme4.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slideLayout" Target="../slideLayouts/slideLayout35.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_rels/slideMaster5.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theme" Target="../theme/theme5.xml"/><Relationship Id="rId1" Type="http://schemas.openxmlformats.org/officeDocument/2006/relationships/slideLayout" Target="../slideLayouts/slideLayout36.xml"/><Relationship Id="rId4" Type="http://schemas.openxmlformats.org/officeDocument/2006/relationships/image" Target="../media/image5.emf"/></Relationships>
</file>

<file path=ppt/slideMasters/_rels/slideMaster6.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theme" Target="../theme/theme6.xml"/><Relationship Id="rId1" Type="http://schemas.openxmlformats.org/officeDocument/2006/relationships/slideLayout" Target="../slideLayouts/slideLayout3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1"/>
          <p:cNvSpPr>
            <a:spLocks noChangeArrowheads="1"/>
          </p:cNvSpPr>
          <p:nvPr/>
        </p:nvSpPr>
        <p:spPr bwMode="auto">
          <a:xfrm>
            <a:off x="0" y="6273800"/>
            <a:ext cx="9180513" cy="611188"/>
          </a:xfrm>
          <a:prstGeom prst="rect">
            <a:avLst/>
          </a:prstGeom>
          <a:solidFill>
            <a:srgbClr val="00788A"/>
          </a:solidFill>
          <a:ln>
            <a:noFill/>
          </a:ln>
          <a:extLst>
            <a:ext uri="{91240B29-F687-4F45-9708-019B960494DF}">
              <a14:hiddenLine xmlns:a14="http://schemas.microsoft.com/office/drawing/2010/main" w="9525">
                <a:solidFill>
                  <a:srgbClr val="000000"/>
                </a:solidFill>
                <a:round/>
                <a:headEnd/>
                <a:tailEnd/>
              </a14:hiddenLine>
            </a:ext>
          </a:extLst>
        </p:spPr>
        <p:txBody>
          <a:bodyPr>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spcBef>
                <a:spcPct val="50000"/>
              </a:spcBef>
            </a:pPr>
            <a:endParaRPr lang="en-US" altLang="en-US" dirty="0">
              <a:solidFill>
                <a:prstClr val="black"/>
              </a:solidFill>
            </a:endParaRPr>
          </a:p>
        </p:txBody>
      </p:sp>
      <p:sp>
        <p:nvSpPr>
          <p:cNvPr id="2051" name="Rectangle 2"/>
          <p:cNvSpPr>
            <a:spLocks noGrp="1" noChangeArrowheads="1"/>
          </p:cNvSpPr>
          <p:nvPr>
            <p:ph type="title"/>
          </p:nvPr>
        </p:nvSpPr>
        <p:spPr bwMode="auto">
          <a:xfrm>
            <a:off x="457200" y="274638"/>
            <a:ext cx="8229600" cy="706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endParaRPr lang="en-CA" altLang="en-US" smtClean="0"/>
          </a:p>
        </p:txBody>
      </p:sp>
      <p:sp>
        <p:nvSpPr>
          <p:cNvPr id="2052" name="Rectangle 3"/>
          <p:cNvSpPr>
            <a:spLocks noGrp="1" noChangeArrowheads="1"/>
          </p:cNvSpPr>
          <p:nvPr>
            <p:ph type="body" idx="1"/>
          </p:nvPr>
        </p:nvSpPr>
        <p:spPr bwMode="auto">
          <a:xfrm>
            <a:off x="457200" y="1239838"/>
            <a:ext cx="8229600" cy="4322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36000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CA" altLang="en-US" smtClean="0"/>
          </a:p>
        </p:txBody>
      </p:sp>
      <p:sp>
        <p:nvSpPr>
          <p:cNvPr id="8" name="Footer Placeholder 7"/>
          <p:cNvSpPr>
            <a:spLocks noGrp="1" noChangeArrowheads="1"/>
          </p:cNvSpPr>
          <p:nvPr>
            <p:ph type="ftr" sz="quarter" idx="3"/>
          </p:nvPr>
        </p:nvSpPr>
        <p:spPr>
          <a:xfrm>
            <a:off x="539750" y="6477000"/>
            <a:ext cx="2813050" cy="244475"/>
          </a:xfrm>
          <a:prstGeom prst="rect">
            <a:avLst/>
          </a:prstGeom>
        </p:spPr>
        <p:txBody>
          <a:bodyPr vert="horz" wrap="square" lIns="91440" tIns="45720" rIns="91440" bIns="45720" numCol="1" anchor="t" anchorCtr="0" compatLnSpc="1">
            <a:prstTxWarp prst="textNoShape">
              <a:avLst/>
            </a:prstTxWarp>
          </a:bodyPr>
          <a:lstStyle>
            <a:lvl1pPr>
              <a:spcBef>
                <a:spcPct val="50000"/>
              </a:spcBef>
              <a:defRPr sz="900" u="none">
                <a:solidFill>
                  <a:schemeClr val="bg1"/>
                </a:solidFill>
                <a:latin typeface="Arial" charset="0"/>
                <a:ea typeface="ＭＳ Ｐゴシック" charset="0"/>
                <a:cs typeface="ＭＳ Ｐゴシック" charset="0"/>
              </a:defRPr>
            </a:lvl1pPr>
          </a:lstStyle>
          <a:p>
            <a:pPr defTabSz="457200">
              <a:defRPr/>
            </a:pPr>
            <a:r>
              <a:rPr lang="en-US" dirty="0">
                <a:solidFill>
                  <a:prstClr val="white"/>
                </a:solidFill>
              </a:rPr>
              <a:t>www.HQOntario.ca</a:t>
            </a:r>
            <a:endParaRPr lang="en-CA" dirty="0">
              <a:solidFill>
                <a:prstClr val="white"/>
              </a:solidFill>
            </a:endParaRPr>
          </a:p>
        </p:txBody>
      </p:sp>
      <p:pic>
        <p:nvPicPr>
          <p:cNvPr id="2055" name="Picture 5" descr="HQO Eng wht.eps"/>
          <p:cNvPicPr>
            <a:picLocks noChangeAspect="1"/>
          </p:cNvPicPr>
          <p:nvPr/>
        </p:nvPicPr>
        <p:blipFill>
          <a:blip r:embed="rId13">
            <a:extLst>
              <a:ext uri="{28A0092B-C50C-407E-A947-70E740481C1C}">
                <a14:useLocalDpi xmlns:a14="http://schemas.microsoft.com/office/drawing/2010/main"/>
              </a:ext>
            </a:extLst>
          </a:blip>
          <a:srcRect/>
          <a:stretch>
            <a:fillRect/>
          </a:stretch>
        </p:blipFill>
        <p:spPr bwMode="auto">
          <a:xfrm>
            <a:off x="7972425" y="6365875"/>
            <a:ext cx="960438" cy="433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31010601"/>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hf sldNum="0" hdr="0" dt="0"/>
  <p:txStyles>
    <p:titleStyle>
      <a:lvl1pPr algn="ctr" rtl="0" eaLnBrk="0" fontAlgn="base" hangingPunct="0">
        <a:spcBef>
          <a:spcPct val="0"/>
        </a:spcBef>
        <a:spcAft>
          <a:spcPct val="0"/>
        </a:spcAft>
        <a:defRPr sz="3600" b="1">
          <a:solidFill>
            <a:srgbClr val="00788A"/>
          </a:solidFill>
          <a:latin typeface="+mj-lt"/>
          <a:ea typeface="MS PGothic" panose="020B0600070205080204" pitchFamily="34" charset="-128"/>
          <a:cs typeface="ＭＳ Ｐゴシック" charset="-128"/>
        </a:defRPr>
      </a:lvl1pPr>
      <a:lvl2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2pPr>
      <a:lvl3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3pPr>
      <a:lvl4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4pPr>
      <a:lvl5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5pPr>
      <a:lvl6pPr marL="457200" algn="ctr" rtl="0" eaLnBrk="1" fontAlgn="base" hangingPunct="1">
        <a:spcBef>
          <a:spcPct val="0"/>
        </a:spcBef>
        <a:spcAft>
          <a:spcPct val="0"/>
        </a:spcAft>
        <a:defRPr sz="3600" b="1">
          <a:solidFill>
            <a:srgbClr val="008E8F"/>
          </a:solidFill>
          <a:latin typeface="Arial" charset="0"/>
        </a:defRPr>
      </a:lvl6pPr>
      <a:lvl7pPr marL="914400" algn="ctr" rtl="0" eaLnBrk="1" fontAlgn="base" hangingPunct="1">
        <a:spcBef>
          <a:spcPct val="0"/>
        </a:spcBef>
        <a:spcAft>
          <a:spcPct val="0"/>
        </a:spcAft>
        <a:defRPr sz="3600" b="1">
          <a:solidFill>
            <a:srgbClr val="008E8F"/>
          </a:solidFill>
          <a:latin typeface="Arial" charset="0"/>
        </a:defRPr>
      </a:lvl7pPr>
      <a:lvl8pPr marL="1371600" algn="ctr" rtl="0" eaLnBrk="1" fontAlgn="base" hangingPunct="1">
        <a:spcBef>
          <a:spcPct val="0"/>
        </a:spcBef>
        <a:spcAft>
          <a:spcPct val="0"/>
        </a:spcAft>
        <a:defRPr sz="3600" b="1">
          <a:solidFill>
            <a:srgbClr val="008E8F"/>
          </a:solidFill>
          <a:latin typeface="Arial" charset="0"/>
        </a:defRPr>
      </a:lvl8pPr>
      <a:lvl9pPr marL="1828800" algn="ctr" rtl="0" eaLnBrk="1" fontAlgn="base" hangingPunct="1">
        <a:spcBef>
          <a:spcPct val="0"/>
        </a:spcBef>
        <a:spcAft>
          <a:spcPct val="0"/>
        </a:spcAft>
        <a:defRPr sz="3600" b="1">
          <a:solidFill>
            <a:srgbClr val="008E8F"/>
          </a:solidFill>
          <a:latin typeface="Arial" charset="0"/>
        </a:defRPr>
      </a:lvl9pPr>
    </p:titleStyle>
    <p:bodyStyle>
      <a:lvl1pPr marL="342900" indent="-342900" algn="l" rtl="0" eaLnBrk="0" fontAlgn="base" hangingPunct="0">
        <a:spcBef>
          <a:spcPct val="20000"/>
        </a:spcBef>
        <a:spcAft>
          <a:spcPct val="0"/>
        </a:spcAft>
        <a:buClr>
          <a:srgbClr val="00858F"/>
        </a:buClr>
        <a:buChar char="•"/>
        <a:defRPr sz="2400">
          <a:solidFill>
            <a:schemeClr val="tx1"/>
          </a:solidFill>
          <a:latin typeface="+mn-lt"/>
          <a:ea typeface="MS PGothic" panose="020B0600070205080204" pitchFamily="34" charset="-128"/>
          <a:cs typeface="ＭＳ Ｐゴシック" charset="-128"/>
        </a:defRPr>
      </a:lvl1pPr>
      <a:lvl2pPr marL="742950" indent="-285750"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60020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defRPr>
      </a:lvl4pPr>
      <a:lvl5pPr marL="205740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defRPr>
      </a:lvl5pPr>
      <a:lvl6pPr marL="2514600" indent="-228600" algn="l" rtl="0" eaLnBrk="1" fontAlgn="base" hangingPunct="1">
        <a:spcBef>
          <a:spcPct val="20000"/>
        </a:spcBef>
        <a:spcAft>
          <a:spcPct val="0"/>
        </a:spcAft>
        <a:buChar char="»"/>
        <a:defRPr>
          <a:solidFill>
            <a:schemeClr val="tx1"/>
          </a:solidFill>
          <a:latin typeface="+mn-lt"/>
        </a:defRPr>
      </a:lvl6pPr>
      <a:lvl7pPr marL="2971800" indent="-228600" algn="l" rtl="0" eaLnBrk="1" fontAlgn="base" hangingPunct="1">
        <a:spcBef>
          <a:spcPct val="20000"/>
        </a:spcBef>
        <a:spcAft>
          <a:spcPct val="0"/>
        </a:spcAft>
        <a:buChar char="»"/>
        <a:defRPr>
          <a:solidFill>
            <a:schemeClr val="tx1"/>
          </a:solidFill>
          <a:latin typeface="+mn-lt"/>
        </a:defRPr>
      </a:lvl7pPr>
      <a:lvl8pPr marL="3429000" indent="-228600" algn="l" rtl="0" eaLnBrk="1" fontAlgn="base" hangingPunct="1">
        <a:spcBef>
          <a:spcPct val="20000"/>
        </a:spcBef>
        <a:spcAft>
          <a:spcPct val="0"/>
        </a:spcAft>
        <a:buChar char="»"/>
        <a:defRPr>
          <a:solidFill>
            <a:schemeClr val="tx1"/>
          </a:solidFill>
          <a:latin typeface="+mn-lt"/>
        </a:defRPr>
      </a:lvl8pPr>
      <a:lvl9pPr marL="3886200" indent="-228600" algn="l" rtl="0" eaLnBrk="1" fontAlgn="base" hangingPunct="1">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5" descr="HQO Eng wht.eps"/>
          <p:cNvPicPr>
            <a:picLocks noChangeAspect="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972425" y="6365875"/>
            <a:ext cx="960438" cy="433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7" name="Picture 11" descr="HQO Eng blk.jpg"/>
          <p:cNvPicPr>
            <a:picLocks noChangeAspect="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7777163" y="6054725"/>
            <a:ext cx="1331912" cy="744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8" name="Rectangle 1"/>
          <p:cNvSpPr>
            <a:spLocks noChangeArrowheads="1"/>
          </p:cNvSpPr>
          <p:nvPr userDrawn="1"/>
        </p:nvSpPr>
        <p:spPr bwMode="auto">
          <a:xfrm>
            <a:off x="0" y="5794375"/>
            <a:ext cx="9144000" cy="260350"/>
          </a:xfrm>
          <a:prstGeom prst="rect">
            <a:avLst/>
          </a:prstGeom>
          <a:solidFill>
            <a:srgbClr val="0C6577"/>
          </a:solidFill>
          <a:ln>
            <a:noFill/>
          </a:ln>
          <a:extLst>
            <a:ext uri="{91240B29-F687-4F45-9708-019B960494DF}">
              <a14:hiddenLine xmlns:a14="http://schemas.microsoft.com/office/drawing/2010/main" w="9525">
                <a:solidFill>
                  <a:srgbClr val="000000"/>
                </a:solidFill>
                <a:round/>
                <a:headEnd/>
                <a:tailEnd/>
              </a14:hiddenLine>
            </a:ext>
          </a:extLst>
        </p:spPr>
        <p:txBody>
          <a:bodyPr>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spcBef>
                <a:spcPct val="50000"/>
              </a:spcBef>
            </a:pPr>
            <a:endParaRPr lang="en-US" altLang="en-US" dirty="0">
              <a:solidFill>
                <a:srgbClr val="FFFFFF"/>
              </a:solidFill>
            </a:endParaRPr>
          </a:p>
        </p:txBody>
      </p:sp>
      <p:sp>
        <p:nvSpPr>
          <p:cNvPr id="1029" name="Rectangle 5"/>
          <p:cNvSpPr>
            <a:spLocks noChangeArrowheads="1"/>
          </p:cNvSpPr>
          <p:nvPr userDrawn="1"/>
        </p:nvSpPr>
        <p:spPr bwMode="auto">
          <a:xfrm>
            <a:off x="0" y="5013325"/>
            <a:ext cx="9144000" cy="574675"/>
          </a:xfrm>
          <a:prstGeom prst="rect">
            <a:avLst/>
          </a:prstGeom>
          <a:solidFill>
            <a:srgbClr val="499908"/>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spcBef>
                <a:spcPct val="50000"/>
              </a:spcBef>
            </a:pPr>
            <a:endParaRPr lang="en-US" altLang="en-US" dirty="0">
              <a:solidFill>
                <a:srgbClr val="FFFFFF"/>
              </a:solidFill>
            </a:endParaRPr>
          </a:p>
        </p:txBody>
      </p:sp>
      <p:sp>
        <p:nvSpPr>
          <p:cNvPr id="1030" name="Rectangle 7"/>
          <p:cNvSpPr>
            <a:spLocks noChangeArrowheads="1"/>
          </p:cNvSpPr>
          <p:nvPr userDrawn="1"/>
        </p:nvSpPr>
        <p:spPr bwMode="auto">
          <a:xfrm>
            <a:off x="0" y="3429000"/>
            <a:ext cx="9144000" cy="1152525"/>
          </a:xfrm>
          <a:prstGeom prst="rect">
            <a:avLst/>
          </a:prstGeom>
          <a:solidFill>
            <a:srgbClr val="C27C05"/>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spcBef>
                <a:spcPct val="50000"/>
              </a:spcBef>
            </a:pPr>
            <a:endParaRPr lang="en-US" altLang="en-US" dirty="0">
              <a:solidFill>
                <a:srgbClr val="FFFFFF"/>
              </a:solidFill>
            </a:endParaRPr>
          </a:p>
        </p:txBody>
      </p:sp>
      <p:sp>
        <p:nvSpPr>
          <p:cNvPr id="1031" name="Rectangle 1"/>
          <p:cNvSpPr>
            <a:spLocks noChangeArrowheads="1"/>
          </p:cNvSpPr>
          <p:nvPr userDrawn="1"/>
        </p:nvSpPr>
        <p:spPr bwMode="auto">
          <a:xfrm>
            <a:off x="0" y="-100013"/>
            <a:ext cx="9144000" cy="2806701"/>
          </a:xfrm>
          <a:prstGeom prst="rect">
            <a:avLst/>
          </a:prstGeom>
          <a:solidFill>
            <a:srgbClr val="118995"/>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spcBef>
                <a:spcPct val="50000"/>
              </a:spcBef>
            </a:pPr>
            <a:endParaRPr lang="en-US" altLang="en-US" dirty="0">
              <a:solidFill>
                <a:srgbClr val="FFFFFF"/>
              </a:solidFill>
            </a:endParaRPr>
          </a:p>
        </p:txBody>
      </p:sp>
    </p:spTree>
    <p:extLst>
      <p:ext uri="{BB962C8B-B14F-4D97-AF65-F5344CB8AC3E}">
        <p14:creationId xmlns:p14="http://schemas.microsoft.com/office/powerpoint/2010/main" val="627911294"/>
      </p:ext>
    </p:extLst>
  </p:cSld>
  <p:clrMap bg1="lt1" tx1="dk1" bg2="lt2" tx2="dk2" accent1="accent1" accent2="accent2" accent3="accent3" accent4="accent4" accent5="accent5" accent6="accent6" hlink="hlink" folHlink="folHlink"/>
  <p:sldLayoutIdLst>
    <p:sldLayoutId id="2147483675" r:id="rId1"/>
  </p:sldLayoutIdLst>
  <p:hf sldNum="0" hdr="0" dt="0"/>
  <p:txStyles>
    <p:titleStyle>
      <a:lvl1pPr algn="l" rtl="0" eaLnBrk="0" fontAlgn="base" hangingPunct="0">
        <a:spcBef>
          <a:spcPct val="0"/>
        </a:spcBef>
        <a:spcAft>
          <a:spcPct val="0"/>
        </a:spcAft>
        <a:defRPr sz="2400" b="1">
          <a:solidFill>
            <a:srgbClr val="000000"/>
          </a:solidFill>
          <a:latin typeface="+mj-lt"/>
          <a:ea typeface="MS PGothic" panose="020B0600070205080204" pitchFamily="34" charset="-128"/>
          <a:cs typeface="ＭＳ Ｐゴシック" charset="-128"/>
        </a:defRPr>
      </a:lvl1pPr>
      <a:lvl2pPr algn="l" rtl="0" eaLnBrk="0" fontAlgn="base" hangingPunct="0">
        <a:spcBef>
          <a:spcPct val="0"/>
        </a:spcBef>
        <a:spcAft>
          <a:spcPct val="0"/>
        </a:spcAft>
        <a:defRPr sz="2400" b="1">
          <a:solidFill>
            <a:srgbClr val="000000"/>
          </a:solidFill>
          <a:latin typeface="Arial" charset="0"/>
          <a:ea typeface="MS PGothic" panose="020B0600070205080204" pitchFamily="34" charset="-128"/>
          <a:cs typeface="ＭＳ Ｐゴシック" charset="-128"/>
        </a:defRPr>
      </a:lvl2pPr>
      <a:lvl3pPr algn="l" rtl="0" eaLnBrk="0" fontAlgn="base" hangingPunct="0">
        <a:spcBef>
          <a:spcPct val="0"/>
        </a:spcBef>
        <a:spcAft>
          <a:spcPct val="0"/>
        </a:spcAft>
        <a:defRPr sz="2400" b="1">
          <a:solidFill>
            <a:srgbClr val="000000"/>
          </a:solidFill>
          <a:latin typeface="Arial" charset="0"/>
          <a:ea typeface="MS PGothic" panose="020B0600070205080204" pitchFamily="34" charset="-128"/>
          <a:cs typeface="ＭＳ Ｐゴシック" charset="-128"/>
        </a:defRPr>
      </a:lvl3pPr>
      <a:lvl4pPr algn="l" rtl="0" eaLnBrk="0" fontAlgn="base" hangingPunct="0">
        <a:spcBef>
          <a:spcPct val="0"/>
        </a:spcBef>
        <a:spcAft>
          <a:spcPct val="0"/>
        </a:spcAft>
        <a:defRPr sz="2400" b="1">
          <a:solidFill>
            <a:srgbClr val="000000"/>
          </a:solidFill>
          <a:latin typeface="Arial" charset="0"/>
          <a:ea typeface="MS PGothic" panose="020B0600070205080204" pitchFamily="34" charset="-128"/>
          <a:cs typeface="ＭＳ Ｐゴシック" charset="-128"/>
        </a:defRPr>
      </a:lvl4pPr>
      <a:lvl5pPr algn="l" rtl="0" eaLnBrk="0" fontAlgn="base" hangingPunct="0">
        <a:spcBef>
          <a:spcPct val="0"/>
        </a:spcBef>
        <a:spcAft>
          <a:spcPct val="0"/>
        </a:spcAft>
        <a:defRPr sz="2400" b="1">
          <a:solidFill>
            <a:srgbClr val="000000"/>
          </a:solidFill>
          <a:latin typeface="Arial" charset="0"/>
          <a:ea typeface="MS PGothic" panose="020B0600070205080204" pitchFamily="34" charset="-128"/>
          <a:cs typeface="ＭＳ Ｐゴシック" charset="-128"/>
        </a:defRPr>
      </a:lvl5pPr>
      <a:lvl6pPr marL="457200" algn="ctr" rtl="0" fontAlgn="base">
        <a:spcBef>
          <a:spcPct val="0"/>
        </a:spcBef>
        <a:spcAft>
          <a:spcPct val="0"/>
        </a:spcAft>
        <a:defRPr sz="3600" b="1">
          <a:solidFill>
            <a:srgbClr val="008E8F"/>
          </a:solidFill>
          <a:latin typeface="Arial" charset="0"/>
        </a:defRPr>
      </a:lvl6pPr>
      <a:lvl7pPr marL="914400" algn="ctr" rtl="0" fontAlgn="base">
        <a:spcBef>
          <a:spcPct val="0"/>
        </a:spcBef>
        <a:spcAft>
          <a:spcPct val="0"/>
        </a:spcAft>
        <a:defRPr sz="3600" b="1">
          <a:solidFill>
            <a:srgbClr val="008E8F"/>
          </a:solidFill>
          <a:latin typeface="Arial" charset="0"/>
        </a:defRPr>
      </a:lvl7pPr>
      <a:lvl8pPr marL="1371600" algn="ctr" rtl="0" fontAlgn="base">
        <a:spcBef>
          <a:spcPct val="0"/>
        </a:spcBef>
        <a:spcAft>
          <a:spcPct val="0"/>
        </a:spcAft>
        <a:defRPr sz="3600" b="1">
          <a:solidFill>
            <a:srgbClr val="008E8F"/>
          </a:solidFill>
          <a:latin typeface="Arial" charset="0"/>
        </a:defRPr>
      </a:lvl8pPr>
      <a:lvl9pPr marL="1828800" algn="ctr" rtl="0" fontAlgn="base">
        <a:spcBef>
          <a:spcPct val="0"/>
        </a:spcBef>
        <a:spcAft>
          <a:spcPct val="0"/>
        </a:spcAft>
        <a:defRPr sz="3600" b="1">
          <a:solidFill>
            <a:srgbClr val="008E8F"/>
          </a:solidFill>
          <a:latin typeface="Arial" charset="0"/>
        </a:defRPr>
      </a:lvl9pPr>
    </p:titleStyle>
    <p:bodyStyle>
      <a:lvl1pPr marL="342900" indent="-342900" algn="l" rtl="0" eaLnBrk="0" fontAlgn="base" hangingPunct="0">
        <a:spcBef>
          <a:spcPct val="20000"/>
        </a:spcBef>
        <a:spcAft>
          <a:spcPct val="0"/>
        </a:spcAft>
        <a:buClr>
          <a:srgbClr val="00858F"/>
        </a:buClr>
        <a:buChar char="•"/>
        <a:defRPr sz="2400">
          <a:solidFill>
            <a:schemeClr val="tx1"/>
          </a:solidFill>
          <a:latin typeface="+mn-lt"/>
          <a:ea typeface="MS PGothic" panose="020B0600070205080204" pitchFamily="34" charset="-128"/>
          <a:cs typeface="ＭＳ Ｐゴシック" charset="-128"/>
        </a:defRPr>
      </a:lvl1pPr>
      <a:lvl2pPr marL="742950" indent="-285750"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60020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defRPr>
      </a:lvl4pPr>
      <a:lvl5pPr marL="205740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defRPr>
      </a:lvl5pPr>
      <a:lvl6pPr marL="2514600" indent="-228600" algn="l" rtl="0" fontAlgn="base">
        <a:spcBef>
          <a:spcPct val="20000"/>
        </a:spcBef>
        <a:spcAft>
          <a:spcPct val="0"/>
        </a:spcAft>
        <a:buChar char="»"/>
        <a:defRPr>
          <a:solidFill>
            <a:schemeClr val="tx1"/>
          </a:solidFill>
          <a:latin typeface="+mn-lt"/>
        </a:defRPr>
      </a:lvl6pPr>
      <a:lvl7pPr marL="2971800" indent="-228600" algn="l" rtl="0" fontAlgn="base">
        <a:spcBef>
          <a:spcPct val="20000"/>
        </a:spcBef>
        <a:spcAft>
          <a:spcPct val="0"/>
        </a:spcAft>
        <a:buChar char="»"/>
        <a:defRPr>
          <a:solidFill>
            <a:schemeClr val="tx1"/>
          </a:solidFill>
          <a:latin typeface="+mn-lt"/>
        </a:defRPr>
      </a:lvl7pPr>
      <a:lvl8pPr marL="3429000" indent="-228600" algn="l" rtl="0" fontAlgn="base">
        <a:spcBef>
          <a:spcPct val="20000"/>
        </a:spcBef>
        <a:spcAft>
          <a:spcPct val="0"/>
        </a:spcAft>
        <a:buChar char="»"/>
        <a:defRPr>
          <a:solidFill>
            <a:schemeClr val="tx1"/>
          </a:solidFill>
          <a:latin typeface="+mn-lt"/>
        </a:defRPr>
      </a:lvl8pPr>
      <a:lvl9pPr marL="3886200" indent="-228600" algn="l" rtl="0" fontAlgn="base">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1"/>
          <p:cNvSpPr>
            <a:spLocks noChangeArrowheads="1"/>
          </p:cNvSpPr>
          <p:nvPr/>
        </p:nvSpPr>
        <p:spPr bwMode="auto">
          <a:xfrm>
            <a:off x="0" y="6273800"/>
            <a:ext cx="9180513" cy="611188"/>
          </a:xfrm>
          <a:prstGeom prst="rect">
            <a:avLst/>
          </a:prstGeom>
          <a:solidFill>
            <a:srgbClr val="00788A"/>
          </a:solidFill>
          <a:ln>
            <a:noFill/>
          </a:ln>
          <a:extLst>
            <a:ext uri="{91240B29-F687-4F45-9708-019B960494DF}">
              <a14:hiddenLine xmlns:a14="http://schemas.microsoft.com/office/drawing/2010/main" w="9525">
                <a:solidFill>
                  <a:srgbClr val="000000"/>
                </a:solidFill>
                <a:round/>
                <a:headEnd/>
                <a:tailEnd/>
              </a14:hiddenLine>
            </a:ext>
          </a:extLst>
        </p:spPr>
        <p:txBody>
          <a:bodyPr>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spcBef>
                <a:spcPct val="50000"/>
              </a:spcBef>
            </a:pPr>
            <a:endParaRPr lang="en-US" altLang="en-US" dirty="0">
              <a:solidFill>
                <a:srgbClr val="000000"/>
              </a:solidFill>
            </a:endParaRPr>
          </a:p>
        </p:txBody>
      </p:sp>
      <p:sp>
        <p:nvSpPr>
          <p:cNvPr id="2051" name="Rectangle 2"/>
          <p:cNvSpPr>
            <a:spLocks noGrp="1" noChangeArrowheads="1"/>
          </p:cNvSpPr>
          <p:nvPr>
            <p:ph type="title"/>
          </p:nvPr>
        </p:nvSpPr>
        <p:spPr bwMode="auto">
          <a:xfrm>
            <a:off x="457200" y="274638"/>
            <a:ext cx="8229600" cy="706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endParaRPr lang="en-CA" altLang="en-US" smtClean="0"/>
          </a:p>
        </p:txBody>
      </p:sp>
      <p:sp>
        <p:nvSpPr>
          <p:cNvPr id="2052" name="Rectangle 3"/>
          <p:cNvSpPr>
            <a:spLocks noGrp="1" noChangeArrowheads="1"/>
          </p:cNvSpPr>
          <p:nvPr>
            <p:ph type="body" idx="1"/>
          </p:nvPr>
        </p:nvSpPr>
        <p:spPr bwMode="auto">
          <a:xfrm>
            <a:off x="457200" y="1239838"/>
            <a:ext cx="8229600" cy="4322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36000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CA" altLang="en-US" smtClean="0"/>
          </a:p>
        </p:txBody>
      </p:sp>
      <p:sp>
        <p:nvSpPr>
          <p:cNvPr id="8" name="Footer Placeholder 7"/>
          <p:cNvSpPr>
            <a:spLocks noGrp="1" noChangeArrowheads="1"/>
          </p:cNvSpPr>
          <p:nvPr>
            <p:ph type="ftr" sz="quarter" idx="3"/>
          </p:nvPr>
        </p:nvSpPr>
        <p:spPr>
          <a:xfrm>
            <a:off x="539750" y="6477000"/>
            <a:ext cx="2813050" cy="244475"/>
          </a:xfrm>
          <a:prstGeom prst="rect">
            <a:avLst/>
          </a:prstGeom>
        </p:spPr>
        <p:txBody>
          <a:bodyPr vert="horz" wrap="square" lIns="91440" tIns="45720" rIns="91440" bIns="45720" numCol="1" anchor="t" anchorCtr="0" compatLnSpc="1">
            <a:prstTxWarp prst="textNoShape">
              <a:avLst/>
            </a:prstTxWarp>
          </a:bodyPr>
          <a:lstStyle>
            <a:lvl1pPr>
              <a:spcBef>
                <a:spcPct val="50000"/>
              </a:spcBef>
              <a:defRPr sz="900" u="none">
                <a:solidFill>
                  <a:schemeClr val="bg1"/>
                </a:solidFill>
                <a:latin typeface="Arial" charset="0"/>
                <a:ea typeface="ＭＳ Ｐゴシック" charset="0"/>
                <a:cs typeface="ＭＳ Ｐゴシック" charset="0"/>
              </a:defRPr>
            </a:lvl1pPr>
          </a:lstStyle>
          <a:p>
            <a:pPr defTabSz="457200">
              <a:defRPr/>
            </a:pPr>
            <a:r>
              <a:rPr lang="en-US" dirty="0">
                <a:solidFill>
                  <a:srgbClr val="FFFFFF"/>
                </a:solidFill>
              </a:rPr>
              <a:t>www.HQOntario.ca</a:t>
            </a:r>
            <a:endParaRPr lang="en-CA" dirty="0">
              <a:solidFill>
                <a:srgbClr val="FFFFFF"/>
              </a:solidFill>
            </a:endParaRPr>
          </a:p>
        </p:txBody>
      </p:sp>
      <p:sp>
        <p:nvSpPr>
          <p:cNvPr id="7" name="Slide Number Placeholder 6"/>
          <p:cNvSpPr>
            <a:spLocks noGrp="1"/>
          </p:cNvSpPr>
          <p:nvPr>
            <p:ph type="sldNum" sz="quarter" idx="4"/>
          </p:nvPr>
        </p:nvSpPr>
        <p:spPr>
          <a:xfrm>
            <a:off x="4343400" y="6477000"/>
            <a:ext cx="457200" cy="300038"/>
          </a:xfrm>
          <a:prstGeom prst="rect">
            <a:avLst/>
          </a:prstGeom>
        </p:spPr>
        <p:txBody>
          <a:bodyPr vert="horz" wrap="square" lIns="91440" tIns="45720" rIns="91440" bIns="45720" numCol="1" anchor="ctr" anchorCtr="0" compatLnSpc="1">
            <a:prstTxWarp prst="textNoShape">
              <a:avLst/>
            </a:prstTxWarp>
          </a:bodyPr>
          <a:lstStyle>
            <a:lvl1pPr algn="ctr">
              <a:spcBef>
                <a:spcPct val="50000"/>
              </a:spcBef>
              <a:defRPr sz="1200" b="1" u="none">
                <a:solidFill>
                  <a:schemeClr val="bg1"/>
                </a:solidFill>
              </a:defRPr>
            </a:lvl1pPr>
          </a:lstStyle>
          <a:p>
            <a:pPr defTabSz="457200"/>
            <a:fld id="{55891DED-E6B3-49D7-8D3B-5D621779D901}" type="slidenum">
              <a:rPr lang="en-US" altLang="en-US">
                <a:solidFill>
                  <a:srgbClr val="FFFFFF"/>
                </a:solidFill>
                <a:latin typeface="Arial" panose="020B0604020202020204" pitchFamily="34" charset="0"/>
                <a:ea typeface="MS PGothic" panose="020B0600070205080204" pitchFamily="34" charset="-128"/>
              </a:rPr>
              <a:pPr defTabSz="457200"/>
              <a:t>‹#›</a:t>
            </a:fld>
            <a:endParaRPr lang="en-US" altLang="en-US" dirty="0">
              <a:solidFill>
                <a:srgbClr val="FFFFFF"/>
              </a:solidFill>
              <a:latin typeface="Arial" panose="020B0604020202020204" pitchFamily="34" charset="0"/>
              <a:ea typeface="MS PGothic" panose="020B0600070205080204" pitchFamily="34" charset="-128"/>
            </a:endParaRPr>
          </a:p>
        </p:txBody>
      </p:sp>
      <p:pic>
        <p:nvPicPr>
          <p:cNvPr id="2055" name="Picture 5" descr="HQO Eng wht.eps"/>
          <p:cNvPicPr>
            <a:picLocks noChangeAspect="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7972425" y="6365875"/>
            <a:ext cx="960438" cy="433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02944419"/>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Lst>
  <p:hf sldNum="0" hdr="0" dt="0"/>
  <p:txStyles>
    <p:titleStyle>
      <a:lvl1pPr algn="ctr" rtl="0" eaLnBrk="0" fontAlgn="base" hangingPunct="0">
        <a:spcBef>
          <a:spcPct val="0"/>
        </a:spcBef>
        <a:spcAft>
          <a:spcPct val="0"/>
        </a:spcAft>
        <a:defRPr sz="3600" b="1">
          <a:solidFill>
            <a:srgbClr val="00788A"/>
          </a:solidFill>
          <a:latin typeface="+mj-lt"/>
          <a:ea typeface="MS PGothic" panose="020B0600070205080204" pitchFamily="34" charset="-128"/>
          <a:cs typeface="ＭＳ Ｐゴシック" charset="-128"/>
        </a:defRPr>
      </a:lvl1pPr>
      <a:lvl2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2pPr>
      <a:lvl3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3pPr>
      <a:lvl4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4pPr>
      <a:lvl5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5pPr>
      <a:lvl6pPr marL="457200" algn="ctr" rtl="0" eaLnBrk="1" fontAlgn="base" hangingPunct="1">
        <a:spcBef>
          <a:spcPct val="0"/>
        </a:spcBef>
        <a:spcAft>
          <a:spcPct val="0"/>
        </a:spcAft>
        <a:defRPr sz="3600" b="1">
          <a:solidFill>
            <a:srgbClr val="008E8F"/>
          </a:solidFill>
          <a:latin typeface="Arial" charset="0"/>
        </a:defRPr>
      </a:lvl6pPr>
      <a:lvl7pPr marL="914400" algn="ctr" rtl="0" eaLnBrk="1" fontAlgn="base" hangingPunct="1">
        <a:spcBef>
          <a:spcPct val="0"/>
        </a:spcBef>
        <a:spcAft>
          <a:spcPct val="0"/>
        </a:spcAft>
        <a:defRPr sz="3600" b="1">
          <a:solidFill>
            <a:srgbClr val="008E8F"/>
          </a:solidFill>
          <a:latin typeface="Arial" charset="0"/>
        </a:defRPr>
      </a:lvl7pPr>
      <a:lvl8pPr marL="1371600" algn="ctr" rtl="0" eaLnBrk="1" fontAlgn="base" hangingPunct="1">
        <a:spcBef>
          <a:spcPct val="0"/>
        </a:spcBef>
        <a:spcAft>
          <a:spcPct val="0"/>
        </a:spcAft>
        <a:defRPr sz="3600" b="1">
          <a:solidFill>
            <a:srgbClr val="008E8F"/>
          </a:solidFill>
          <a:latin typeface="Arial" charset="0"/>
        </a:defRPr>
      </a:lvl8pPr>
      <a:lvl9pPr marL="1828800" algn="ctr" rtl="0" eaLnBrk="1" fontAlgn="base" hangingPunct="1">
        <a:spcBef>
          <a:spcPct val="0"/>
        </a:spcBef>
        <a:spcAft>
          <a:spcPct val="0"/>
        </a:spcAft>
        <a:defRPr sz="3600" b="1">
          <a:solidFill>
            <a:srgbClr val="008E8F"/>
          </a:solidFill>
          <a:latin typeface="Arial" charset="0"/>
        </a:defRPr>
      </a:lvl9pPr>
    </p:titleStyle>
    <p:bodyStyle>
      <a:lvl1pPr marL="342900" indent="-342900" algn="l" rtl="0" eaLnBrk="0" fontAlgn="base" hangingPunct="0">
        <a:spcBef>
          <a:spcPct val="20000"/>
        </a:spcBef>
        <a:spcAft>
          <a:spcPct val="0"/>
        </a:spcAft>
        <a:buClr>
          <a:srgbClr val="00858F"/>
        </a:buClr>
        <a:buChar char="•"/>
        <a:defRPr sz="2400">
          <a:solidFill>
            <a:schemeClr val="tx1"/>
          </a:solidFill>
          <a:latin typeface="+mn-lt"/>
          <a:ea typeface="MS PGothic" panose="020B0600070205080204" pitchFamily="34" charset="-128"/>
          <a:cs typeface="ＭＳ Ｐゴシック" charset="-128"/>
        </a:defRPr>
      </a:lvl1pPr>
      <a:lvl2pPr marL="742950" indent="-285750"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60020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defRPr>
      </a:lvl4pPr>
      <a:lvl5pPr marL="205740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defRPr>
      </a:lvl5pPr>
      <a:lvl6pPr marL="2514600" indent="-228600" algn="l" rtl="0" eaLnBrk="1" fontAlgn="base" hangingPunct="1">
        <a:spcBef>
          <a:spcPct val="20000"/>
        </a:spcBef>
        <a:spcAft>
          <a:spcPct val="0"/>
        </a:spcAft>
        <a:buChar char="»"/>
        <a:defRPr>
          <a:solidFill>
            <a:schemeClr val="tx1"/>
          </a:solidFill>
          <a:latin typeface="+mn-lt"/>
        </a:defRPr>
      </a:lvl6pPr>
      <a:lvl7pPr marL="2971800" indent="-228600" algn="l" rtl="0" eaLnBrk="1" fontAlgn="base" hangingPunct="1">
        <a:spcBef>
          <a:spcPct val="20000"/>
        </a:spcBef>
        <a:spcAft>
          <a:spcPct val="0"/>
        </a:spcAft>
        <a:buChar char="»"/>
        <a:defRPr>
          <a:solidFill>
            <a:schemeClr val="tx1"/>
          </a:solidFill>
          <a:latin typeface="+mn-lt"/>
        </a:defRPr>
      </a:lvl7pPr>
      <a:lvl8pPr marL="3429000" indent="-228600" algn="l" rtl="0" eaLnBrk="1" fontAlgn="base" hangingPunct="1">
        <a:spcBef>
          <a:spcPct val="20000"/>
        </a:spcBef>
        <a:spcAft>
          <a:spcPct val="0"/>
        </a:spcAft>
        <a:buChar char="»"/>
        <a:defRPr>
          <a:solidFill>
            <a:schemeClr val="tx1"/>
          </a:solidFill>
          <a:latin typeface="+mn-lt"/>
        </a:defRPr>
      </a:lvl8pPr>
      <a:lvl9pPr marL="3886200" indent="-228600" algn="l" rtl="0" eaLnBrk="1" fontAlgn="base" hangingPunct="1">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53988" y="171450"/>
            <a:ext cx="8661400" cy="528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CA" smtClean="0"/>
              <a:t>Click to edit Master title style</a:t>
            </a:r>
          </a:p>
        </p:txBody>
      </p:sp>
      <p:sp>
        <p:nvSpPr>
          <p:cNvPr id="1027" name="Rectangle 3"/>
          <p:cNvSpPr>
            <a:spLocks noGrp="1" noChangeArrowheads="1"/>
          </p:cNvSpPr>
          <p:nvPr>
            <p:ph type="body" idx="1"/>
          </p:nvPr>
        </p:nvSpPr>
        <p:spPr bwMode="auto">
          <a:xfrm>
            <a:off x="608013" y="1219200"/>
            <a:ext cx="7772400" cy="487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CA" dirty="0" smtClean="0"/>
              <a:t>Click to edit Master text styles</a:t>
            </a:r>
          </a:p>
          <a:p>
            <a:pPr lvl="1"/>
            <a:r>
              <a:rPr lang="en-CA" dirty="0" smtClean="0"/>
              <a:t>Second level</a:t>
            </a:r>
          </a:p>
          <a:p>
            <a:pPr lvl="2"/>
            <a:r>
              <a:rPr lang="en-CA" dirty="0" smtClean="0"/>
              <a:t>Third level</a:t>
            </a:r>
          </a:p>
          <a:p>
            <a:pPr lvl="3"/>
            <a:r>
              <a:rPr lang="en-CA" dirty="0" smtClean="0"/>
              <a:t>Fourth level</a:t>
            </a:r>
          </a:p>
          <a:p>
            <a:pPr lvl="4"/>
            <a:r>
              <a:rPr lang="en-CA" dirty="0" smtClean="0"/>
              <a:t>Fifth level</a:t>
            </a:r>
          </a:p>
        </p:txBody>
      </p:sp>
      <p:sp>
        <p:nvSpPr>
          <p:cNvPr id="1028" name="Rectangle 4"/>
          <p:cNvSpPr>
            <a:spLocks noGrp="1" noChangeArrowheads="1"/>
          </p:cNvSpPr>
          <p:nvPr>
            <p:ph type="dt" sz="half" idx="2"/>
          </p:nvPr>
        </p:nvSpPr>
        <p:spPr bwMode="auto">
          <a:xfrm>
            <a:off x="685800" y="6491288"/>
            <a:ext cx="1905000" cy="2143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atin typeface="Arial Narrow" pitchFamily="34" charset="0"/>
              </a:defRPr>
            </a:lvl1pPr>
          </a:lstStyle>
          <a:p>
            <a:pPr fontAlgn="auto">
              <a:spcBef>
                <a:spcPts val="0"/>
              </a:spcBef>
              <a:spcAft>
                <a:spcPts val="0"/>
              </a:spcAft>
            </a:pPr>
            <a:fld id="{4354138E-4AB9-4430-96B3-357D2D38EB22}" type="datetime1">
              <a:rPr lang="en-CA">
                <a:solidFill>
                  <a:srgbClr val="000000"/>
                </a:solidFill>
                <a:ea typeface="MS PGothic" panose="020B0600070205080204" pitchFamily="34" charset="-128"/>
              </a:rPr>
              <a:pPr fontAlgn="auto">
                <a:spcBef>
                  <a:spcPts val="0"/>
                </a:spcBef>
                <a:spcAft>
                  <a:spcPts val="0"/>
                </a:spcAft>
              </a:pPr>
              <a:t>16/03/2016</a:t>
            </a:fld>
            <a:endParaRPr lang="en-CA" dirty="0">
              <a:solidFill>
                <a:srgbClr val="000000"/>
              </a:solidFill>
              <a:ea typeface="MS PGothic" panose="020B0600070205080204" pitchFamily="34" charset="-128"/>
            </a:endParaRPr>
          </a:p>
        </p:txBody>
      </p:sp>
      <p:sp>
        <p:nvSpPr>
          <p:cNvPr id="1029" name="Rectangle 5"/>
          <p:cNvSpPr>
            <a:spLocks noGrp="1" noChangeArrowheads="1"/>
          </p:cNvSpPr>
          <p:nvPr>
            <p:ph type="ftr" sz="quarter" idx="3"/>
          </p:nvPr>
        </p:nvSpPr>
        <p:spPr bwMode="auto">
          <a:xfrm>
            <a:off x="3124200" y="6491288"/>
            <a:ext cx="2895600" cy="2143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0" hangingPunct="0">
              <a:defRPr sz="1000">
                <a:solidFill>
                  <a:schemeClr val="bg2"/>
                </a:solidFill>
                <a:latin typeface="Arial" pitchFamily="34" charset="0"/>
              </a:defRPr>
            </a:lvl1pPr>
          </a:lstStyle>
          <a:p>
            <a:pPr fontAlgn="auto">
              <a:spcBef>
                <a:spcPts val="0"/>
              </a:spcBef>
              <a:spcAft>
                <a:spcPts val="0"/>
              </a:spcAft>
            </a:pPr>
            <a:r>
              <a:rPr lang="en-CA" dirty="0">
                <a:solidFill>
                  <a:srgbClr val="8D988F"/>
                </a:solidFill>
                <a:ea typeface="MS PGothic" panose="020B0600070205080204" pitchFamily="34" charset="-128"/>
              </a:rPr>
              <a:t>Health Quality Branch</a:t>
            </a:r>
          </a:p>
        </p:txBody>
      </p:sp>
      <p:sp>
        <p:nvSpPr>
          <p:cNvPr id="1030" name="Rectangle 6"/>
          <p:cNvSpPr>
            <a:spLocks noGrp="1" noChangeArrowheads="1"/>
          </p:cNvSpPr>
          <p:nvPr>
            <p:ph type="sldNum" sz="quarter" idx="4"/>
          </p:nvPr>
        </p:nvSpPr>
        <p:spPr bwMode="auto">
          <a:xfrm>
            <a:off x="7051675" y="6503988"/>
            <a:ext cx="1905000" cy="2016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000">
                <a:latin typeface="Arial Narrow" pitchFamily="34" charset="0"/>
              </a:defRPr>
            </a:lvl1pPr>
          </a:lstStyle>
          <a:p>
            <a:pPr fontAlgn="auto">
              <a:spcBef>
                <a:spcPts val="0"/>
              </a:spcBef>
              <a:spcAft>
                <a:spcPts val="0"/>
              </a:spcAft>
            </a:pPr>
            <a:fld id="{333B28C0-006B-4EA4-9375-AA3ACA4BF436}" type="slidenum">
              <a:rPr lang="en-CA">
                <a:solidFill>
                  <a:srgbClr val="000000"/>
                </a:solidFill>
                <a:ea typeface="MS PGothic" panose="020B0600070205080204" pitchFamily="34" charset="-128"/>
              </a:rPr>
              <a:pPr fontAlgn="auto">
                <a:spcBef>
                  <a:spcPts val="0"/>
                </a:spcBef>
                <a:spcAft>
                  <a:spcPts val="0"/>
                </a:spcAft>
              </a:pPr>
              <a:t>‹#›</a:t>
            </a:fld>
            <a:endParaRPr lang="en-CA" dirty="0">
              <a:solidFill>
                <a:srgbClr val="000000"/>
              </a:solidFill>
              <a:ea typeface="MS PGothic" panose="020B0600070205080204" pitchFamily="34" charset="-128"/>
            </a:endParaRPr>
          </a:p>
        </p:txBody>
      </p:sp>
      <p:sp>
        <p:nvSpPr>
          <p:cNvPr id="1034" name="Rectangle 10"/>
          <p:cNvSpPr>
            <a:spLocks noChangeArrowheads="1"/>
          </p:cNvSpPr>
          <p:nvPr/>
        </p:nvSpPr>
        <p:spPr bwMode="auto">
          <a:xfrm>
            <a:off x="69850" y="68263"/>
            <a:ext cx="9004300" cy="6718300"/>
          </a:xfrm>
          <a:prstGeom prst="rect">
            <a:avLst/>
          </a:prstGeom>
          <a:noFill/>
          <a:ln w="12700">
            <a:solidFill>
              <a:srgbClr val="007A87"/>
            </a:solidFill>
            <a:miter lim="800000"/>
            <a:headEnd/>
            <a:tailEnd/>
          </a:ln>
          <a:effectLst/>
          <a:extLst/>
        </p:spPr>
        <p:txBody>
          <a:bodyPr wrap="none" anchor="ctr"/>
          <a:lstStyle/>
          <a:p>
            <a:pPr eaLnBrk="0" fontAlgn="auto" hangingPunct="0">
              <a:spcBef>
                <a:spcPts val="0"/>
              </a:spcBef>
              <a:spcAft>
                <a:spcPts val="0"/>
              </a:spcAft>
              <a:defRPr/>
            </a:pPr>
            <a:endParaRPr lang="en-US" sz="1800" dirty="0">
              <a:solidFill>
                <a:srgbClr val="000000"/>
              </a:solidFill>
              <a:latin typeface="Times" charset="0"/>
              <a:ea typeface="ＭＳ Ｐゴシック" charset="0"/>
            </a:endParaRPr>
          </a:p>
        </p:txBody>
      </p:sp>
    </p:spTree>
    <p:extLst>
      <p:ext uri="{BB962C8B-B14F-4D97-AF65-F5344CB8AC3E}">
        <p14:creationId xmlns:p14="http://schemas.microsoft.com/office/powerpoint/2010/main" val="3522575320"/>
      </p:ext>
    </p:extLst>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 id="2147483700" r:id="rId12"/>
  </p:sldLayoutIdLst>
  <p:hf hdr="0" dt="0"/>
  <p:txStyles>
    <p:titleStyle>
      <a:lvl1pPr algn="l" rtl="0" eaLnBrk="0" fontAlgn="base" hangingPunct="0">
        <a:spcBef>
          <a:spcPct val="0"/>
        </a:spcBef>
        <a:spcAft>
          <a:spcPct val="0"/>
        </a:spcAft>
        <a:defRPr b="1">
          <a:solidFill>
            <a:srgbClr val="007A87"/>
          </a:solidFill>
          <a:latin typeface="Arial" pitchFamily="34" charset="0"/>
          <a:ea typeface="+mj-ea"/>
          <a:cs typeface="+mj-cs"/>
        </a:defRPr>
      </a:lvl1pPr>
      <a:lvl2pPr algn="l" rtl="0" eaLnBrk="0" fontAlgn="base" hangingPunct="0">
        <a:spcBef>
          <a:spcPct val="0"/>
        </a:spcBef>
        <a:spcAft>
          <a:spcPct val="0"/>
        </a:spcAft>
        <a:defRPr b="1">
          <a:solidFill>
            <a:srgbClr val="007A87"/>
          </a:solidFill>
          <a:latin typeface="Arial" pitchFamily="34" charset="0"/>
        </a:defRPr>
      </a:lvl2pPr>
      <a:lvl3pPr algn="l" rtl="0" eaLnBrk="0" fontAlgn="base" hangingPunct="0">
        <a:spcBef>
          <a:spcPct val="0"/>
        </a:spcBef>
        <a:spcAft>
          <a:spcPct val="0"/>
        </a:spcAft>
        <a:defRPr b="1">
          <a:solidFill>
            <a:srgbClr val="007A87"/>
          </a:solidFill>
          <a:latin typeface="Arial" pitchFamily="34" charset="0"/>
        </a:defRPr>
      </a:lvl3pPr>
      <a:lvl4pPr algn="l" rtl="0" eaLnBrk="0" fontAlgn="base" hangingPunct="0">
        <a:spcBef>
          <a:spcPct val="0"/>
        </a:spcBef>
        <a:spcAft>
          <a:spcPct val="0"/>
        </a:spcAft>
        <a:defRPr b="1">
          <a:solidFill>
            <a:srgbClr val="007A87"/>
          </a:solidFill>
          <a:latin typeface="Arial" pitchFamily="34" charset="0"/>
        </a:defRPr>
      </a:lvl4pPr>
      <a:lvl5pPr algn="l" rtl="0" eaLnBrk="0" fontAlgn="base" hangingPunct="0">
        <a:spcBef>
          <a:spcPct val="0"/>
        </a:spcBef>
        <a:spcAft>
          <a:spcPct val="0"/>
        </a:spcAft>
        <a:defRPr b="1">
          <a:solidFill>
            <a:srgbClr val="007A87"/>
          </a:solidFill>
          <a:latin typeface="Arial" pitchFamily="34" charset="0"/>
        </a:defRPr>
      </a:lvl5pPr>
      <a:lvl6pPr marL="457200" algn="l" rtl="0" fontAlgn="base">
        <a:spcBef>
          <a:spcPct val="0"/>
        </a:spcBef>
        <a:spcAft>
          <a:spcPct val="0"/>
        </a:spcAft>
        <a:defRPr sz="3200" b="1">
          <a:solidFill>
            <a:srgbClr val="007A87"/>
          </a:solidFill>
          <a:latin typeface="Arial Narrow" pitchFamily="34" charset="0"/>
        </a:defRPr>
      </a:lvl6pPr>
      <a:lvl7pPr marL="914400" algn="l" rtl="0" fontAlgn="base">
        <a:spcBef>
          <a:spcPct val="0"/>
        </a:spcBef>
        <a:spcAft>
          <a:spcPct val="0"/>
        </a:spcAft>
        <a:defRPr sz="3200" b="1">
          <a:solidFill>
            <a:srgbClr val="007A87"/>
          </a:solidFill>
          <a:latin typeface="Arial Narrow" pitchFamily="34" charset="0"/>
        </a:defRPr>
      </a:lvl7pPr>
      <a:lvl8pPr marL="1371600" algn="l" rtl="0" fontAlgn="base">
        <a:spcBef>
          <a:spcPct val="0"/>
        </a:spcBef>
        <a:spcAft>
          <a:spcPct val="0"/>
        </a:spcAft>
        <a:defRPr sz="3200" b="1">
          <a:solidFill>
            <a:srgbClr val="007A87"/>
          </a:solidFill>
          <a:latin typeface="Arial Narrow" pitchFamily="34" charset="0"/>
        </a:defRPr>
      </a:lvl8pPr>
      <a:lvl9pPr marL="1828800" algn="l" rtl="0" fontAlgn="base">
        <a:spcBef>
          <a:spcPct val="0"/>
        </a:spcBef>
        <a:spcAft>
          <a:spcPct val="0"/>
        </a:spcAft>
        <a:defRPr sz="3200" b="1">
          <a:solidFill>
            <a:srgbClr val="007A87"/>
          </a:solidFill>
          <a:latin typeface="Arial Narrow" pitchFamily="34" charset="0"/>
        </a:defRPr>
      </a:lvl9pPr>
    </p:titleStyle>
    <p:bodyStyle>
      <a:lvl1pPr marL="460375" indent="-460375" algn="l" rtl="0" eaLnBrk="0" fontAlgn="base" hangingPunct="0">
        <a:spcBef>
          <a:spcPct val="0"/>
        </a:spcBef>
        <a:spcAft>
          <a:spcPct val="25000"/>
        </a:spcAft>
        <a:buClr>
          <a:srgbClr val="007A87"/>
        </a:buClr>
        <a:buFont typeface="Times" pitchFamily="18" charset="0"/>
        <a:buChar char="•"/>
        <a:defRPr sz="2400">
          <a:solidFill>
            <a:schemeClr val="tx1"/>
          </a:solidFill>
          <a:latin typeface="+mj-lt"/>
          <a:ea typeface="+mn-ea"/>
          <a:cs typeface="+mn-cs"/>
        </a:defRPr>
      </a:lvl1pPr>
      <a:lvl2pPr marL="860425" indent="-285750" algn="l" rtl="0" eaLnBrk="0" fontAlgn="base" hangingPunct="0">
        <a:spcBef>
          <a:spcPct val="0"/>
        </a:spcBef>
        <a:spcAft>
          <a:spcPct val="25000"/>
        </a:spcAft>
        <a:buClr>
          <a:srgbClr val="007A87"/>
        </a:buClr>
        <a:buFont typeface="Times" pitchFamily="18" charset="0"/>
        <a:buChar char="•"/>
        <a:defRPr sz="2400">
          <a:solidFill>
            <a:schemeClr val="tx1"/>
          </a:solidFill>
          <a:latin typeface="+mj-lt"/>
        </a:defRPr>
      </a:lvl2pPr>
      <a:lvl3pPr marL="1203325" indent="-228600" algn="l" rtl="0" eaLnBrk="0" fontAlgn="base" hangingPunct="0">
        <a:spcBef>
          <a:spcPct val="0"/>
        </a:spcBef>
        <a:spcAft>
          <a:spcPct val="25000"/>
        </a:spcAft>
        <a:buClr>
          <a:srgbClr val="007A87"/>
        </a:buClr>
        <a:buSzPct val="80000"/>
        <a:buFont typeface="Wingdings" pitchFamily="2" charset="2"/>
        <a:buChar char="§"/>
        <a:defRPr sz="2400">
          <a:solidFill>
            <a:schemeClr val="tx1"/>
          </a:solidFill>
          <a:latin typeface="+mj-lt"/>
        </a:defRPr>
      </a:lvl3pPr>
      <a:lvl4pPr marL="1600200" indent="-228600" algn="l" rtl="0" eaLnBrk="0" fontAlgn="base" hangingPunct="0">
        <a:spcBef>
          <a:spcPct val="0"/>
        </a:spcBef>
        <a:spcAft>
          <a:spcPct val="25000"/>
        </a:spcAft>
        <a:buClr>
          <a:srgbClr val="007A87"/>
        </a:buClr>
        <a:buFont typeface="Times" pitchFamily="18" charset="0"/>
        <a:buChar char="•"/>
        <a:defRPr sz="2400">
          <a:solidFill>
            <a:schemeClr val="tx1"/>
          </a:solidFill>
          <a:latin typeface="+mj-lt"/>
        </a:defRPr>
      </a:lvl4pPr>
      <a:lvl5pPr marL="2057400" indent="-228600" algn="l" rtl="0" eaLnBrk="0" fontAlgn="base" hangingPunct="0">
        <a:spcBef>
          <a:spcPct val="0"/>
        </a:spcBef>
        <a:spcAft>
          <a:spcPct val="25000"/>
        </a:spcAft>
        <a:buClr>
          <a:srgbClr val="007A87"/>
        </a:buClr>
        <a:buSzPct val="80000"/>
        <a:buFont typeface="Wingdings" pitchFamily="2" charset="2"/>
        <a:buChar char="§"/>
        <a:defRPr sz="2400">
          <a:solidFill>
            <a:schemeClr val="tx1"/>
          </a:solidFill>
          <a:latin typeface="+mj-lt"/>
        </a:defRPr>
      </a:lvl5pPr>
      <a:lvl6pPr marL="2514600" indent="-228600" algn="l" rtl="0" fontAlgn="base">
        <a:spcBef>
          <a:spcPct val="0"/>
        </a:spcBef>
        <a:spcAft>
          <a:spcPct val="25000"/>
        </a:spcAft>
        <a:buClr>
          <a:srgbClr val="007A87"/>
        </a:buClr>
        <a:buSzPct val="80000"/>
        <a:buFont typeface="Wingdings" pitchFamily="2" charset="2"/>
        <a:buChar char="§"/>
        <a:defRPr sz="2400">
          <a:solidFill>
            <a:schemeClr val="tx1"/>
          </a:solidFill>
          <a:latin typeface="+mn-lt"/>
        </a:defRPr>
      </a:lvl6pPr>
      <a:lvl7pPr marL="2971800" indent="-228600" algn="l" rtl="0" fontAlgn="base">
        <a:spcBef>
          <a:spcPct val="0"/>
        </a:spcBef>
        <a:spcAft>
          <a:spcPct val="25000"/>
        </a:spcAft>
        <a:buClr>
          <a:srgbClr val="007A87"/>
        </a:buClr>
        <a:buSzPct val="80000"/>
        <a:buFont typeface="Wingdings" pitchFamily="2" charset="2"/>
        <a:buChar char="§"/>
        <a:defRPr sz="2400">
          <a:solidFill>
            <a:schemeClr val="tx1"/>
          </a:solidFill>
          <a:latin typeface="+mn-lt"/>
        </a:defRPr>
      </a:lvl7pPr>
      <a:lvl8pPr marL="3429000" indent="-228600" algn="l" rtl="0" fontAlgn="base">
        <a:spcBef>
          <a:spcPct val="0"/>
        </a:spcBef>
        <a:spcAft>
          <a:spcPct val="25000"/>
        </a:spcAft>
        <a:buClr>
          <a:srgbClr val="007A87"/>
        </a:buClr>
        <a:buSzPct val="80000"/>
        <a:buFont typeface="Wingdings" pitchFamily="2" charset="2"/>
        <a:buChar char="§"/>
        <a:defRPr sz="2400">
          <a:solidFill>
            <a:schemeClr val="tx1"/>
          </a:solidFill>
          <a:latin typeface="+mn-lt"/>
        </a:defRPr>
      </a:lvl8pPr>
      <a:lvl9pPr marL="3886200" indent="-228600" algn="l" rtl="0" fontAlgn="base">
        <a:spcBef>
          <a:spcPct val="0"/>
        </a:spcBef>
        <a:spcAft>
          <a:spcPct val="25000"/>
        </a:spcAft>
        <a:buClr>
          <a:srgbClr val="007A87"/>
        </a:buClr>
        <a:buSzPct val="80000"/>
        <a:buFont typeface="Wingdings" pitchFamily="2" charset="2"/>
        <a:buChar char="§"/>
        <a:defRPr sz="2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6626" name="Rectangle 1"/>
          <p:cNvSpPr>
            <a:spLocks noChangeArrowheads="1"/>
          </p:cNvSpPr>
          <p:nvPr/>
        </p:nvSpPr>
        <p:spPr bwMode="auto">
          <a:xfrm>
            <a:off x="0" y="6273800"/>
            <a:ext cx="9180513" cy="611188"/>
          </a:xfrm>
          <a:prstGeom prst="rect">
            <a:avLst/>
          </a:prstGeom>
          <a:solidFill>
            <a:srgbClr val="00788A"/>
          </a:solidFill>
          <a:ln>
            <a:noFill/>
          </a:ln>
          <a:extLst>
            <a:ext uri="{91240B29-F687-4F45-9708-019B960494DF}">
              <a14:hiddenLine xmlns:a14="http://schemas.microsoft.com/office/drawing/2010/main" w="9525">
                <a:solidFill>
                  <a:srgbClr val="000000"/>
                </a:solidFill>
                <a:round/>
                <a:headEnd/>
                <a:tailEnd/>
              </a14:hiddenLine>
            </a:ext>
          </a:extLst>
        </p:spPr>
        <p:txBody>
          <a:bodyPr>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spcBef>
                <a:spcPct val="50000"/>
              </a:spcBef>
            </a:pPr>
            <a:endParaRPr lang="en-US" altLang="en-US" dirty="0">
              <a:solidFill>
                <a:srgbClr val="000000"/>
              </a:solidFill>
            </a:endParaRPr>
          </a:p>
        </p:txBody>
      </p:sp>
      <p:sp>
        <p:nvSpPr>
          <p:cNvPr id="26627" name="Rectangle 2"/>
          <p:cNvSpPr>
            <a:spLocks noGrp="1" noChangeArrowheads="1"/>
          </p:cNvSpPr>
          <p:nvPr>
            <p:ph type="title"/>
          </p:nvPr>
        </p:nvSpPr>
        <p:spPr bwMode="auto">
          <a:xfrm>
            <a:off x="457200" y="274638"/>
            <a:ext cx="8229600" cy="706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endParaRPr lang="en-CA" altLang="en-US" smtClean="0"/>
          </a:p>
        </p:txBody>
      </p:sp>
      <p:sp>
        <p:nvSpPr>
          <p:cNvPr id="8" name="Footer Placeholder 7"/>
          <p:cNvSpPr>
            <a:spLocks noGrp="1" noChangeArrowheads="1"/>
          </p:cNvSpPr>
          <p:nvPr>
            <p:ph type="ftr" sz="quarter" idx="3"/>
          </p:nvPr>
        </p:nvSpPr>
        <p:spPr>
          <a:xfrm>
            <a:off x="539750" y="6477000"/>
            <a:ext cx="2813050" cy="244475"/>
          </a:xfrm>
          <a:prstGeom prst="rect">
            <a:avLst/>
          </a:prstGeom>
        </p:spPr>
        <p:txBody>
          <a:bodyPr vert="horz" wrap="square" lIns="91440" tIns="45720" rIns="91440" bIns="45720" numCol="1" anchor="t" anchorCtr="0" compatLnSpc="1">
            <a:prstTxWarp prst="textNoShape">
              <a:avLst/>
            </a:prstTxWarp>
          </a:bodyPr>
          <a:lstStyle>
            <a:lvl1pPr>
              <a:spcBef>
                <a:spcPct val="50000"/>
              </a:spcBef>
              <a:defRPr sz="900" u="none">
                <a:solidFill>
                  <a:schemeClr val="bg1"/>
                </a:solidFill>
                <a:latin typeface="Arial" charset="0"/>
                <a:ea typeface="ＭＳ Ｐゴシック" charset="0"/>
                <a:cs typeface="ＭＳ Ｐゴシック" charset="0"/>
              </a:defRPr>
            </a:lvl1pPr>
          </a:lstStyle>
          <a:p>
            <a:pPr defTabSz="457200">
              <a:defRPr/>
            </a:pPr>
            <a:r>
              <a:rPr lang="en-US" dirty="0">
                <a:solidFill>
                  <a:srgbClr val="FFFFFF"/>
                </a:solidFill>
              </a:rPr>
              <a:t>www.HQOntario.ca</a:t>
            </a:r>
            <a:endParaRPr lang="en-CA" dirty="0">
              <a:solidFill>
                <a:srgbClr val="FFFFFF"/>
              </a:solidFill>
            </a:endParaRPr>
          </a:p>
        </p:txBody>
      </p:sp>
      <p:sp>
        <p:nvSpPr>
          <p:cNvPr id="7" name="Slide Number Placeholder 6"/>
          <p:cNvSpPr>
            <a:spLocks noGrp="1"/>
          </p:cNvSpPr>
          <p:nvPr>
            <p:ph type="sldNum" sz="quarter" idx="4"/>
          </p:nvPr>
        </p:nvSpPr>
        <p:spPr>
          <a:xfrm>
            <a:off x="4343400" y="6477000"/>
            <a:ext cx="457200" cy="300038"/>
          </a:xfrm>
          <a:prstGeom prst="rect">
            <a:avLst/>
          </a:prstGeom>
        </p:spPr>
        <p:txBody>
          <a:bodyPr vert="horz" wrap="square" lIns="91440" tIns="45720" rIns="91440" bIns="45720" numCol="1" anchor="ctr" anchorCtr="0" compatLnSpc="1">
            <a:prstTxWarp prst="textNoShape">
              <a:avLst/>
            </a:prstTxWarp>
          </a:bodyPr>
          <a:lstStyle>
            <a:lvl1pPr algn="ctr">
              <a:spcBef>
                <a:spcPct val="50000"/>
              </a:spcBef>
              <a:defRPr sz="1200" b="1" u="none">
                <a:solidFill>
                  <a:schemeClr val="bg1"/>
                </a:solidFill>
              </a:defRPr>
            </a:lvl1pPr>
          </a:lstStyle>
          <a:p>
            <a:pPr defTabSz="457200"/>
            <a:fld id="{A55F1EF2-B172-411F-980F-1E8545C49872}" type="slidenum">
              <a:rPr lang="en-US" altLang="en-US">
                <a:solidFill>
                  <a:srgbClr val="FFFFFF"/>
                </a:solidFill>
                <a:latin typeface="Arial" panose="020B0604020202020204" pitchFamily="34" charset="0"/>
                <a:ea typeface="MS PGothic" panose="020B0600070205080204" pitchFamily="34" charset="-128"/>
              </a:rPr>
              <a:pPr defTabSz="457200"/>
              <a:t>‹#›</a:t>
            </a:fld>
            <a:endParaRPr lang="en-US" altLang="en-US" dirty="0">
              <a:solidFill>
                <a:srgbClr val="FFFFFF"/>
              </a:solidFill>
              <a:latin typeface="Arial" panose="020B0604020202020204" pitchFamily="34" charset="0"/>
              <a:ea typeface="MS PGothic" panose="020B0600070205080204" pitchFamily="34" charset="-128"/>
            </a:endParaRPr>
          </a:p>
        </p:txBody>
      </p:sp>
      <p:pic>
        <p:nvPicPr>
          <p:cNvPr id="26630" name="Picture 5" descr="HQO Eng wht.eps"/>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972425" y="6365875"/>
            <a:ext cx="960438" cy="433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31" name="Picture 1" descr="SlideHQO2-05.eps"/>
          <p:cNvPicPr>
            <a:picLocks noChangeAspect="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803275" y="454025"/>
            <a:ext cx="7513638" cy="5949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73062599"/>
      </p:ext>
    </p:extLst>
  </p:cSld>
  <p:clrMap bg1="lt1" tx1="dk1" bg2="lt2" tx2="dk2" accent1="accent1" accent2="accent2" accent3="accent3" accent4="accent4" accent5="accent5" accent6="accent6" hlink="hlink" folHlink="folHlink"/>
  <p:sldLayoutIdLst>
    <p:sldLayoutId id="2147483702" r:id="rId1"/>
  </p:sldLayoutIdLst>
  <p:hf sldNum="0" hdr="0" dt="0"/>
  <p:txStyles>
    <p:titleStyle>
      <a:lvl1pPr algn="ctr" rtl="0" eaLnBrk="0" fontAlgn="base" hangingPunct="0">
        <a:spcBef>
          <a:spcPct val="0"/>
        </a:spcBef>
        <a:spcAft>
          <a:spcPct val="0"/>
        </a:spcAft>
        <a:defRPr sz="3600" b="1">
          <a:solidFill>
            <a:srgbClr val="00788A"/>
          </a:solidFill>
          <a:latin typeface="+mj-lt"/>
          <a:ea typeface="MS PGothic" panose="020B0600070205080204" pitchFamily="34" charset="-128"/>
          <a:cs typeface="ＭＳ Ｐゴシック" charset="-128"/>
        </a:defRPr>
      </a:lvl1pPr>
      <a:lvl2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2pPr>
      <a:lvl3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3pPr>
      <a:lvl4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4pPr>
      <a:lvl5pPr algn="ctr" rtl="0" eaLnBrk="0" fontAlgn="base" hangingPunct="0">
        <a:spcBef>
          <a:spcPct val="0"/>
        </a:spcBef>
        <a:spcAft>
          <a:spcPct val="0"/>
        </a:spcAft>
        <a:defRPr sz="3600" b="1">
          <a:solidFill>
            <a:srgbClr val="00788A"/>
          </a:solidFill>
          <a:latin typeface="Arial" charset="0"/>
          <a:ea typeface="MS PGothic" panose="020B0600070205080204" pitchFamily="34" charset="-128"/>
          <a:cs typeface="ＭＳ Ｐゴシック" charset="-128"/>
        </a:defRPr>
      </a:lvl5pPr>
      <a:lvl6pPr marL="457200" algn="ctr" rtl="0" eaLnBrk="1" fontAlgn="base" hangingPunct="1">
        <a:spcBef>
          <a:spcPct val="0"/>
        </a:spcBef>
        <a:spcAft>
          <a:spcPct val="0"/>
        </a:spcAft>
        <a:defRPr sz="3600" b="1">
          <a:solidFill>
            <a:srgbClr val="008E8F"/>
          </a:solidFill>
          <a:latin typeface="Arial" charset="0"/>
        </a:defRPr>
      </a:lvl6pPr>
      <a:lvl7pPr marL="914400" algn="ctr" rtl="0" eaLnBrk="1" fontAlgn="base" hangingPunct="1">
        <a:spcBef>
          <a:spcPct val="0"/>
        </a:spcBef>
        <a:spcAft>
          <a:spcPct val="0"/>
        </a:spcAft>
        <a:defRPr sz="3600" b="1">
          <a:solidFill>
            <a:srgbClr val="008E8F"/>
          </a:solidFill>
          <a:latin typeface="Arial" charset="0"/>
        </a:defRPr>
      </a:lvl7pPr>
      <a:lvl8pPr marL="1371600" algn="ctr" rtl="0" eaLnBrk="1" fontAlgn="base" hangingPunct="1">
        <a:spcBef>
          <a:spcPct val="0"/>
        </a:spcBef>
        <a:spcAft>
          <a:spcPct val="0"/>
        </a:spcAft>
        <a:defRPr sz="3600" b="1">
          <a:solidFill>
            <a:srgbClr val="008E8F"/>
          </a:solidFill>
          <a:latin typeface="Arial" charset="0"/>
        </a:defRPr>
      </a:lvl8pPr>
      <a:lvl9pPr marL="1828800" algn="ctr" rtl="0" eaLnBrk="1" fontAlgn="base" hangingPunct="1">
        <a:spcBef>
          <a:spcPct val="0"/>
        </a:spcBef>
        <a:spcAft>
          <a:spcPct val="0"/>
        </a:spcAft>
        <a:defRPr sz="3600" b="1">
          <a:solidFill>
            <a:srgbClr val="008E8F"/>
          </a:solidFill>
          <a:latin typeface="Arial" charset="0"/>
        </a:defRPr>
      </a:lvl9pPr>
    </p:titleStyle>
    <p:bodyStyle>
      <a:lvl1pPr marL="342900" indent="-342900" algn="l" rtl="0" eaLnBrk="0" fontAlgn="base" hangingPunct="0">
        <a:spcBef>
          <a:spcPct val="20000"/>
        </a:spcBef>
        <a:spcAft>
          <a:spcPct val="0"/>
        </a:spcAft>
        <a:buClr>
          <a:srgbClr val="00858F"/>
        </a:buClr>
        <a:buChar char="•"/>
        <a:defRPr sz="2400">
          <a:solidFill>
            <a:schemeClr val="tx1"/>
          </a:solidFill>
          <a:latin typeface="+mn-lt"/>
          <a:ea typeface="MS PGothic" panose="020B0600070205080204" pitchFamily="34" charset="-128"/>
          <a:cs typeface="ＭＳ Ｐゴシック" charset="-128"/>
        </a:defRPr>
      </a:lvl1pPr>
      <a:lvl2pPr marL="742950" indent="-285750"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60020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defRPr>
      </a:lvl4pPr>
      <a:lvl5pPr marL="205740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defRPr>
      </a:lvl5pPr>
      <a:lvl6pPr marL="2514600" indent="-228600" algn="l" rtl="0" eaLnBrk="1" fontAlgn="base" hangingPunct="1">
        <a:spcBef>
          <a:spcPct val="20000"/>
        </a:spcBef>
        <a:spcAft>
          <a:spcPct val="0"/>
        </a:spcAft>
        <a:buChar char="»"/>
        <a:defRPr>
          <a:solidFill>
            <a:schemeClr val="tx1"/>
          </a:solidFill>
          <a:latin typeface="+mn-lt"/>
        </a:defRPr>
      </a:lvl6pPr>
      <a:lvl7pPr marL="2971800" indent="-228600" algn="l" rtl="0" eaLnBrk="1" fontAlgn="base" hangingPunct="1">
        <a:spcBef>
          <a:spcPct val="20000"/>
        </a:spcBef>
        <a:spcAft>
          <a:spcPct val="0"/>
        </a:spcAft>
        <a:buChar char="»"/>
        <a:defRPr>
          <a:solidFill>
            <a:schemeClr val="tx1"/>
          </a:solidFill>
          <a:latin typeface="+mn-lt"/>
        </a:defRPr>
      </a:lvl7pPr>
      <a:lvl8pPr marL="3429000" indent="-228600" algn="l" rtl="0" eaLnBrk="1" fontAlgn="base" hangingPunct="1">
        <a:spcBef>
          <a:spcPct val="20000"/>
        </a:spcBef>
        <a:spcAft>
          <a:spcPct val="0"/>
        </a:spcAft>
        <a:buChar char="»"/>
        <a:defRPr>
          <a:solidFill>
            <a:schemeClr val="tx1"/>
          </a:solidFill>
          <a:latin typeface="+mn-lt"/>
        </a:defRPr>
      </a:lvl8pPr>
      <a:lvl9pPr marL="3886200" indent="-228600" algn="l" rtl="0" eaLnBrk="1" fontAlgn="base" hangingPunct="1">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22" name="Text Placeholder 2"/>
          <p:cNvSpPr>
            <a:spLocks noGrp="1"/>
          </p:cNvSpPr>
          <p:nvPr>
            <p:ph type="body" idx="1"/>
          </p:nvPr>
        </p:nvSpPr>
        <p:spPr bwMode="auto">
          <a:xfrm>
            <a:off x="5148263" y="2905125"/>
            <a:ext cx="2952750" cy="1079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www.HQOntario.ca</a:t>
            </a:r>
          </a:p>
        </p:txBody>
      </p:sp>
      <p:pic>
        <p:nvPicPr>
          <p:cNvPr id="30723" name="Picture 6" descr="HQO Eng blk.eps"/>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476375" y="2276475"/>
            <a:ext cx="2674938" cy="1203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30724" name="Straight Connector 8"/>
          <p:cNvCxnSpPr>
            <a:cxnSpLocks noChangeShapeType="1"/>
          </p:cNvCxnSpPr>
          <p:nvPr userDrawn="1"/>
        </p:nvCxnSpPr>
        <p:spPr bwMode="auto">
          <a:xfrm>
            <a:off x="4716463" y="1773238"/>
            <a:ext cx="0" cy="2951162"/>
          </a:xfrm>
          <a:prstGeom prst="line">
            <a:avLst/>
          </a:prstGeom>
          <a:noFill/>
          <a:ln w="25400">
            <a:solidFill>
              <a:srgbClr val="00788A"/>
            </a:solidFill>
            <a:round/>
            <a:headEnd/>
            <a:tailEnd/>
          </a:ln>
          <a:effectLst>
            <a:outerShdw dist="20000" dir="5400000" rotWithShape="0">
              <a:srgbClr val="808080">
                <a:alpha val="37999"/>
              </a:srgbClr>
            </a:outerShdw>
          </a:effectLst>
          <a:extLst>
            <a:ext uri="{909E8E84-426E-40DD-AFC4-6F175D3DCCD1}">
              <a14:hiddenFill xmlns:a14="http://schemas.microsoft.com/office/drawing/2010/main">
                <a:noFill/>
              </a14:hiddenFill>
            </a:ext>
          </a:extLst>
        </p:spPr>
      </p:cxnSp>
      <p:sp>
        <p:nvSpPr>
          <p:cNvPr id="30725" name="Rectangle 9"/>
          <p:cNvSpPr>
            <a:spLocks noChangeArrowheads="1"/>
          </p:cNvSpPr>
          <p:nvPr userDrawn="1"/>
        </p:nvSpPr>
        <p:spPr bwMode="auto">
          <a:xfrm>
            <a:off x="0" y="5445125"/>
            <a:ext cx="9180513" cy="1439863"/>
          </a:xfrm>
          <a:prstGeom prst="rect">
            <a:avLst/>
          </a:prstGeom>
          <a:solidFill>
            <a:srgbClr val="00788A"/>
          </a:solidFill>
          <a:ln>
            <a:noFill/>
          </a:ln>
          <a:extLst>
            <a:ext uri="{91240B29-F687-4F45-9708-019B960494DF}">
              <a14:hiddenLine xmlns:a14="http://schemas.microsoft.com/office/drawing/2010/main" w="9525">
                <a:solidFill>
                  <a:srgbClr val="000000"/>
                </a:solidFill>
                <a:round/>
                <a:headEnd/>
                <a:tailEnd/>
              </a14:hiddenLine>
            </a:ext>
          </a:extLst>
        </p:spPr>
        <p:txBody>
          <a:bodyPr>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spcBef>
                <a:spcPct val="50000"/>
              </a:spcBef>
            </a:pPr>
            <a:endParaRPr lang="en-US" altLang="en-US" dirty="0">
              <a:solidFill>
                <a:srgbClr val="000000"/>
              </a:solidFill>
            </a:endParaRPr>
          </a:p>
        </p:txBody>
      </p:sp>
    </p:spTree>
    <p:extLst>
      <p:ext uri="{BB962C8B-B14F-4D97-AF65-F5344CB8AC3E}">
        <p14:creationId xmlns:p14="http://schemas.microsoft.com/office/powerpoint/2010/main" val="538887249"/>
      </p:ext>
    </p:extLst>
  </p:cSld>
  <p:clrMap bg1="lt1" tx1="dk1" bg2="lt2" tx2="dk2" accent1="accent1" accent2="accent2" accent3="accent3" accent4="accent4" accent5="accent5" accent6="accent6" hlink="hlink" folHlink="folHlink"/>
  <p:sldLayoutIdLst>
    <p:sldLayoutId id="2147483704" r:id="rId1"/>
  </p:sldLayoutIdLst>
  <p:hf hdr="0" ftr="0" dt="0"/>
  <p:txStyles>
    <p:titleStyle>
      <a:lvl1pPr algn="ctr" defTabSz="457200" rtl="0" eaLnBrk="0" fontAlgn="base" hangingPunct="0">
        <a:spcBef>
          <a:spcPct val="0"/>
        </a:spcBef>
        <a:spcAft>
          <a:spcPct val="0"/>
        </a:spcAft>
        <a:defRPr sz="4400" kern="1200">
          <a:solidFill>
            <a:schemeClr val="tx1"/>
          </a:solidFill>
          <a:latin typeface="+mj-lt"/>
          <a:ea typeface="MS PGothic" panose="020B0600070205080204" pitchFamily="34" charset="-128"/>
          <a:cs typeface="ＭＳ Ｐゴシック" charset="0"/>
        </a:defRPr>
      </a:lvl1pPr>
      <a:lvl2pPr algn="ctr" defTabSz="457200" rtl="0" eaLnBrk="0" fontAlgn="base" hangingPunct="0">
        <a:spcBef>
          <a:spcPct val="0"/>
        </a:spcBef>
        <a:spcAft>
          <a:spcPct val="0"/>
        </a:spcAft>
        <a:defRPr sz="4400">
          <a:solidFill>
            <a:schemeClr val="tx1"/>
          </a:solidFill>
          <a:latin typeface="Calibri" charset="0"/>
          <a:ea typeface="MS PGothic" panose="020B0600070205080204" pitchFamily="34" charset="-128"/>
          <a:cs typeface="ＭＳ Ｐゴシック" charset="0"/>
        </a:defRPr>
      </a:lvl2pPr>
      <a:lvl3pPr algn="ctr" defTabSz="457200" rtl="0" eaLnBrk="0" fontAlgn="base" hangingPunct="0">
        <a:spcBef>
          <a:spcPct val="0"/>
        </a:spcBef>
        <a:spcAft>
          <a:spcPct val="0"/>
        </a:spcAft>
        <a:defRPr sz="4400">
          <a:solidFill>
            <a:schemeClr val="tx1"/>
          </a:solidFill>
          <a:latin typeface="Calibri" charset="0"/>
          <a:ea typeface="MS PGothic" panose="020B0600070205080204" pitchFamily="34" charset="-128"/>
          <a:cs typeface="ＭＳ Ｐゴシック" charset="0"/>
        </a:defRPr>
      </a:lvl3pPr>
      <a:lvl4pPr algn="ctr" defTabSz="457200" rtl="0" eaLnBrk="0" fontAlgn="base" hangingPunct="0">
        <a:spcBef>
          <a:spcPct val="0"/>
        </a:spcBef>
        <a:spcAft>
          <a:spcPct val="0"/>
        </a:spcAft>
        <a:defRPr sz="4400">
          <a:solidFill>
            <a:schemeClr val="tx1"/>
          </a:solidFill>
          <a:latin typeface="Calibri" charset="0"/>
          <a:ea typeface="MS PGothic" panose="020B0600070205080204" pitchFamily="34" charset="-128"/>
          <a:cs typeface="ＭＳ Ｐゴシック" charset="0"/>
        </a:defRPr>
      </a:lvl4pPr>
      <a:lvl5pPr algn="ctr" defTabSz="457200" rtl="0" eaLnBrk="0" fontAlgn="base" hangingPunct="0">
        <a:spcBef>
          <a:spcPct val="0"/>
        </a:spcBef>
        <a:spcAft>
          <a:spcPct val="0"/>
        </a:spcAft>
        <a:defRPr sz="4400">
          <a:solidFill>
            <a:schemeClr val="tx1"/>
          </a:solidFill>
          <a:latin typeface="Calibri" charset="0"/>
          <a:ea typeface="MS PGothic" panose="020B0600070205080204" pitchFamily="34" charset="-128"/>
          <a:cs typeface="ＭＳ Ｐゴシック" charset="0"/>
        </a:defRPr>
      </a:lvl5pPr>
      <a:lvl6pPr marL="4572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6pPr>
      <a:lvl7pPr marL="9144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7pPr>
      <a:lvl8pPr marL="13716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8pPr>
      <a:lvl9pPr marL="18288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9pPr>
    </p:titleStyle>
    <p:bodyStyle>
      <a:lvl1pPr marL="342900" indent="-342900" algn="r" defTabSz="457200" rtl="0" eaLnBrk="0" fontAlgn="base" hangingPunct="0">
        <a:spcBef>
          <a:spcPct val="20000"/>
        </a:spcBef>
        <a:spcAft>
          <a:spcPct val="0"/>
        </a:spcAft>
        <a:buFont typeface="Arial" panose="020B0604020202020204" pitchFamily="34" charset="0"/>
        <a:defRPr sz="2400" kern="1200">
          <a:solidFill>
            <a:srgbClr val="00788A"/>
          </a:solidFill>
          <a:latin typeface="Helvetica Neue Medium"/>
          <a:ea typeface="MS PGothic" panose="020B0600070205080204" pitchFamily="34" charset="-128"/>
          <a:cs typeface="ＭＳ Ｐゴシック" charset="0"/>
        </a:defRPr>
      </a:lvl1pPr>
      <a:lvl2pPr marL="742950" indent="-285750" algn="l" defTabSz="457200"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S PGothic" panose="020B0600070205080204" pitchFamily="34" charset="-128"/>
          <a:cs typeface="+mn-cs"/>
        </a:defRPr>
      </a:lvl2pPr>
      <a:lvl3pPr marL="1143000" indent="-228600" algn="l" defTabSz="457200"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S PGothic" panose="020B0600070205080204" pitchFamily="34" charset="-128"/>
          <a:cs typeface="+mn-cs"/>
        </a:defRPr>
      </a:lvl3pPr>
      <a:lvl4pPr marL="16002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S PGothic" panose="020B0600070205080204" pitchFamily="34" charset="-128"/>
          <a:cs typeface="+mn-cs"/>
        </a:defRPr>
      </a:lvl4pPr>
      <a:lvl5pPr marL="20574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S PGothic" panose="020B0600070205080204"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5.xml"/><Relationship Id="rId1" Type="http://schemas.openxmlformats.org/officeDocument/2006/relationships/slideLayout" Target="../slideLayouts/slideLayout3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16.xml"/><Relationship Id="rId4" Type="http://schemas.openxmlformats.org/officeDocument/2006/relationships/image" Target="../media/image10.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6.xml"/></Relationships>
</file>

<file path=ppt/slides/_rels/slide9.xml.rels><?xml version="1.0" encoding="UTF-8" standalone="yes"?>
<Relationships xmlns="http://schemas.openxmlformats.org/package/2006/relationships"><Relationship Id="rId3" Type="http://schemas.openxmlformats.org/officeDocument/2006/relationships/hyperlink" Target="#_ftnref3"/><Relationship Id="rId2" Type="http://schemas.openxmlformats.org/officeDocument/2006/relationships/notesSlide" Target="../notesSlides/notesSlide4.xml"/><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Footer Placeholder 1"/>
          <p:cNvSpPr>
            <a:spLocks noGrp="1"/>
          </p:cNvSpPr>
          <p:nvPr>
            <p:ph type="ftr" sz="quarter" idx="4294967295"/>
          </p:nvPr>
        </p:nvSpPr>
        <p:spPr bwMode="auto">
          <a:xfrm>
            <a:off x="0" y="6477000"/>
            <a:ext cx="2813050" cy="24447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r>
              <a:rPr lang="en-US" altLang="en-US" dirty="0">
                <a:solidFill>
                  <a:srgbClr val="FFFFFF"/>
                </a:solidFill>
              </a:rPr>
              <a:t>www.HQOntario.ca</a:t>
            </a:r>
            <a:endParaRPr lang="en-CA" altLang="en-US" dirty="0">
              <a:solidFill>
                <a:srgbClr val="FFFFFF"/>
              </a:solidFill>
            </a:endParaRPr>
          </a:p>
        </p:txBody>
      </p:sp>
      <p:sp>
        <p:nvSpPr>
          <p:cNvPr id="33794" name="TextBox 1"/>
          <p:cNvSpPr txBox="1">
            <a:spLocks noChangeArrowheads="1"/>
          </p:cNvSpPr>
          <p:nvPr/>
        </p:nvSpPr>
        <p:spPr bwMode="auto">
          <a:xfrm>
            <a:off x="1724025" y="5721350"/>
            <a:ext cx="185738"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endParaRPr lang="en-US" altLang="en-US" dirty="0">
              <a:solidFill>
                <a:srgbClr val="FFFFFF"/>
              </a:solidFill>
            </a:endParaRPr>
          </a:p>
        </p:txBody>
      </p:sp>
      <p:sp>
        <p:nvSpPr>
          <p:cNvPr id="33795" name="TextBox 1"/>
          <p:cNvSpPr txBox="1">
            <a:spLocks noChangeArrowheads="1"/>
          </p:cNvSpPr>
          <p:nvPr/>
        </p:nvSpPr>
        <p:spPr bwMode="auto">
          <a:xfrm>
            <a:off x="611188" y="6188075"/>
            <a:ext cx="4324350" cy="554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eaLnBrk="1" hangingPunct="1"/>
            <a:r>
              <a:rPr lang="en-US" altLang="en-US" sz="1800" u="none" dirty="0">
                <a:solidFill>
                  <a:srgbClr val="8B9187"/>
                </a:solidFill>
              </a:rPr>
              <a:t>Health Quality Ontario</a:t>
            </a:r>
          </a:p>
          <a:p>
            <a:pPr defTabSz="457200" eaLnBrk="1" hangingPunct="1"/>
            <a:r>
              <a:rPr lang="en-US" altLang="en-US" sz="1200" u="none" dirty="0">
                <a:solidFill>
                  <a:srgbClr val="8B9187"/>
                </a:solidFill>
              </a:rPr>
              <a:t>The provincial advisor on the quality of health care in Ontario</a:t>
            </a:r>
          </a:p>
        </p:txBody>
      </p:sp>
      <p:sp>
        <p:nvSpPr>
          <p:cNvPr id="33796" name="Rectangle 2"/>
          <p:cNvSpPr txBox="1">
            <a:spLocks noChangeArrowheads="1"/>
          </p:cNvSpPr>
          <p:nvPr/>
        </p:nvSpPr>
        <p:spPr bwMode="auto">
          <a:xfrm>
            <a:off x="820738" y="257941"/>
            <a:ext cx="8229600" cy="270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defTabSz="457200"/>
            <a:r>
              <a:rPr lang="en-CA" altLang="en-US" sz="2400" b="1" u="none" dirty="0" smtClean="0">
                <a:solidFill>
                  <a:srgbClr val="FFFFFF"/>
                </a:solidFill>
              </a:rPr>
              <a:t>Health Links:  Excerpts from the Q3 Report </a:t>
            </a:r>
          </a:p>
          <a:p>
            <a:pPr defTabSz="457200"/>
            <a:r>
              <a:rPr lang="en-CA" altLang="en-US" sz="1600" b="1" u="none" dirty="0" smtClean="0">
                <a:solidFill>
                  <a:srgbClr val="FFFFFF"/>
                </a:solidFill>
              </a:rPr>
              <a:t>16-Mar-2016</a:t>
            </a:r>
          </a:p>
          <a:p>
            <a:pPr defTabSz="457200"/>
            <a:endParaRPr lang="en-CA" altLang="en-US" sz="1600" b="1" u="none" dirty="0" smtClean="0">
              <a:solidFill>
                <a:srgbClr val="FFFFFF"/>
              </a:solidFill>
            </a:endParaRPr>
          </a:p>
          <a:p>
            <a:pPr defTabSz="457200"/>
            <a:endParaRPr lang="en-CA" altLang="en-US" sz="1600" b="1" u="none" dirty="0" smtClean="0">
              <a:solidFill>
                <a:srgbClr val="FFFFFF"/>
              </a:solidFill>
            </a:endParaRPr>
          </a:p>
        </p:txBody>
      </p:sp>
    </p:spTree>
    <p:extLst>
      <p:ext uri="{BB962C8B-B14F-4D97-AF65-F5344CB8AC3E}">
        <p14:creationId xmlns:p14="http://schemas.microsoft.com/office/powerpoint/2010/main" val="253893776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Content Placeholder 1"/>
          <p:cNvSpPr>
            <a:spLocks noGrp="1"/>
          </p:cNvSpPr>
          <p:nvPr>
            <p:ph idx="1"/>
          </p:nvPr>
        </p:nvSpPr>
        <p:spPr>
          <a:xfrm>
            <a:off x="5148263" y="2852738"/>
            <a:ext cx="2952750" cy="576262"/>
          </a:xfrm>
        </p:spPr>
        <p:txBody>
          <a:bodyPr>
            <a:normAutofit fontScale="70000" lnSpcReduction="20000"/>
          </a:bodyPr>
          <a:lstStyle/>
          <a:p>
            <a:pPr marL="0" indent="0" eaLnBrk="1" hangingPunct="1"/>
            <a:r>
              <a:rPr lang="en-US" altLang="en-US" dirty="0" smtClean="0">
                <a:latin typeface="Helvetica Neue Medium" charset="0"/>
              </a:rPr>
              <a:t>Susan.Taylor@hqontario.ca</a:t>
            </a:r>
          </a:p>
          <a:p>
            <a:pPr marL="0" indent="0" eaLnBrk="1" hangingPunct="1"/>
            <a:r>
              <a:rPr lang="en-US" altLang="en-US" dirty="0" smtClean="0">
                <a:latin typeface="Helvetica Neue Medium" charset="0"/>
              </a:rPr>
              <a:t>www.HQOntario.ca</a:t>
            </a:r>
          </a:p>
          <a:p>
            <a:pPr marL="0" indent="0" eaLnBrk="1" hangingPunct="1"/>
            <a:endParaRPr lang="en-US" altLang="en-US" dirty="0" smtClean="0">
              <a:latin typeface="Helvetica Neue Medium" charset="0"/>
            </a:endParaRPr>
          </a:p>
        </p:txBody>
      </p:sp>
      <p:sp>
        <p:nvSpPr>
          <p:cNvPr id="35842" name="Content Placeholder 1"/>
          <p:cNvSpPr txBox="1">
            <a:spLocks/>
          </p:cNvSpPr>
          <p:nvPr/>
        </p:nvSpPr>
        <p:spPr bwMode="auto">
          <a:xfrm>
            <a:off x="4859338" y="3581400"/>
            <a:ext cx="2952750"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400" u="sng">
                <a:solidFill>
                  <a:schemeClr val="tx1"/>
                </a:solidFill>
                <a:latin typeface="Arial" panose="020B0604020202020204" pitchFamily="34" charset="0"/>
                <a:ea typeface="MS PGothic" panose="020B0600070205080204" pitchFamily="34" charset="-128"/>
              </a:defRPr>
            </a:lvl1pPr>
            <a:lvl2pPr marL="742950" indent="-285750" eaLnBrk="0" hangingPunct="0">
              <a:defRPr sz="1400" u="sng">
                <a:solidFill>
                  <a:schemeClr val="tx1"/>
                </a:solidFill>
                <a:latin typeface="Arial" panose="020B0604020202020204" pitchFamily="34" charset="0"/>
                <a:ea typeface="MS PGothic" panose="020B0600070205080204" pitchFamily="34" charset="-128"/>
              </a:defRPr>
            </a:lvl2pPr>
            <a:lvl3pPr marL="1143000" indent="-228600" eaLnBrk="0" hangingPunct="0">
              <a:defRPr sz="1400" u="sng">
                <a:solidFill>
                  <a:schemeClr val="tx1"/>
                </a:solidFill>
                <a:latin typeface="Arial" panose="020B0604020202020204" pitchFamily="34" charset="0"/>
                <a:ea typeface="MS PGothic" panose="020B0600070205080204" pitchFamily="34" charset="-128"/>
              </a:defRPr>
            </a:lvl3pPr>
            <a:lvl4pPr marL="1600200" indent="-228600" eaLnBrk="0" hangingPunct="0">
              <a:defRPr sz="1400" u="sng">
                <a:solidFill>
                  <a:schemeClr val="tx1"/>
                </a:solidFill>
                <a:latin typeface="Arial" panose="020B0604020202020204" pitchFamily="34" charset="0"/>
                <a:ea typeface="MS PGothic" panose="020B0600070205080204" pitchFamily="34" charset="-128"/>
              </a:defRPr>
            </a:lvl4pPr>
            <a:lvl5pPr marL="2057400" indent="-228600" eaLnBrk="0" hangingPunct="0">
              <a:defRPr sz="1400" u="sng">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1400" u="sng">
                <a:solidFill>
                  <a:schemeClr val="tx1"/>
                </a:solidFill>
                <a:latin typeface="Arial" panose="020B0604020202020204" pitchFamily="34" charset="0"/>
                <a:ea typeface="MS PGothic" panose="020B0600070205080204" pitchFamily="34" charset="-128"/>
              </a:defRPr>
            </a:lvl9pPr>
          </a:lstStyle>
          <a:p>
            <a:pPr algn="r" defTabSz="457200" eaLnBrk="1" hangingPunct="1">
              <a:spcBef>
                <a:spcPct val="20000"/>
              </a:spcBef>
              <a:buFont typeface="Arial" panose="020B0604020202020204" pitchFamily="34" charset="0"/>
              <a:buNone/>
            </a:pPr>
            <a:r>
              <a:rPr lang="en-US" altLang="en-US" sz="1900" u="none" dirty="0">
                <a:solidFill>
                  <a:srgbClr val="00788A"/>
                </a:solidFill>
                <a:latin typeface="Helvetica Neue Medium" charset="0"/>
              </a:rPr>
              <a:t>FOLLOW@HQOntario</a:t>
            </a:r>
          </a:p>
          <a:p>
            <a:pPr algn="r" defTabSz="457200" eaLnBrk="1" hangingPunct="1">
              <a:spcBef>
                <a:spcPct val="20000"/>
              </a:spcBef>
              <a:buFont typeface="Arial" panose="020B0604020202020204" pitchFamily="34" charset="0"/>
              <a:buNone/>
            </a:pPr>
            <a:endParaRPr lang="en-US" altLang="en-US" sz="2400" dirty="0">
              <a:solidFill>
                <a:srgbClr val="00788A"/>
              </a:solidFill>
              <a:latin typeface="Helvetica Neue Medium" charset="0"/>
            </a:endParaRPr>
          </a:p>
        </p:txBody>
      </p:sp>
      <p:pic>
        <p:nvPicPr>
          <p:cNvPr id="35843" name="Picture 4" descr="Twitter_logo_blue.eps"/>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10500" y="3683000"/>
            <a:ext cx="217488" cy="17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219549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16183" y="1833051"/>
            <a:ext cx="8229600" cy="2467100"/>
          </a:xfrm>
        </p:spPr>
        <p:txBody>
          <a:bodyPr/>
          <a:lstStyle/>
          <a:p>
            <a:r>
              <a:rPr lang="en-US" i="1" dirty="0" smtClean="0"/>
              <a:t>Health Links: </a:t>
            </a:r>
            <a:r>
              <a:rPr lang="en-US" b="0" i="1" dirty="0" smtClean="0"/>
              <a:t/>
            </a:r>
            <a:br>
              <a:rPr lang="en-US" b="0" i="1" dirty="0" smtClean="0"/>
            </a:br>
            <a:r>
              <a:rPr lang="en-US" b="0" i="1" dirty="0" smtClean="0"/>
              <a:t>Improving integrated care for patients with multiple conditions </a:t>
            </a:r>
            <a:br>
              <a:rPr lang="en-US" b="0" i="1" dirty="0" smtClean="0"/>
            </a:br>
            <a:r>
              <a:rPr lang="en-US" b="0" i="1" dirty="0" smtClean="0"/>
              <a:t>and complex needs</a:t>
            </a:r>
            <a:endParaRPr lang="en-US" b="0" i="1" dirty="0"/>
          </a:p>
        </p:txBody>
      </p:sp>
      <p:sp>
        <p:nvSpPr>
          <p:cNvPr id="4" name="Footer Placeholder 3"/>
          <p:cNvSpPr>
            <a:spLocks noGrp="1"/>
          </p:cNvSpPr>
          <p:nvPr>
            <p:ph type="ftr" sz="quarter" idx="10"/>
          </p:nvPr>
        </p:nvSpPr>
        <p:spPr/>
        <p:txBody>
          <a:bodyPr/>
          <a:lstStyle/>
          <a:p>
            <a:pPr>
              <a:defRPr/>
            </a:pPr>
            <a:r>
              <a:rPr lang="en-US" dirty="0" smtClean="0">
                <a:solidFill>
                  <a:srgbClr val="FFFFFF"/>
                </a:solidFill>
              </a:rPr>
              <a:t>www.HQOntario.ca</a:t>
            </a:r>
            <a:endParaRPr lang="en-CA" dirty="0">
              <a:solidFill>
                <a:srgbClr val="FFFFFF"/>
              </a:solidFill>
            </a:endParaRPr>
          </a:p>
        </p:txBody>
      </p:sp>
    </p:spTree>
    <p:extLst>
      <p:ext uri="{BB962C8B-B14F-4D97-AF65-F5344CB8AC3E}">
        <p14:creationId xmlns:p14="http://schemas.microsoft.com/office/powerpoint/2010/main" val="288464419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12757"/>
          </a:xfrm>
        </p:spPr>
        <p:txBody>
          <a:bodyPr/>
          <a:lstStyle/>
          <a:p>
            <a:r>
              <a:rPr lang="en-US" sz="2800" dirty="0" smtClean="0"/>
              <a:t>Provincial and Regional Accountabilities </a:t>
            </a:r>
            <a:br>
              <a:rPr lang="en-US" sz="2800" dirty="0" smtClean="0"/>
            </a:br>
            <a:r>
              <a:rPr lang="en-US" sz="2800" dirty="0" smtClean="0"/>
              <a:t>within the Health Links Model</a:t>
            </a:r>
            <a:endParaRPr lang="en-US" sz="2800" dirty="0"/>
          </a:p>
        </p:txBody>
      </p:sp>
      <p:sp>
        <p:nvSpPr>
          <p:cNvPr id="5" name="Footer Placeholder 4"/>
          <p:cNvSpPr>
            <a:spLocks noGrp="1"/>
          </p:cNvSpPr>
          <p:nvPr>
            <p:ph type="ftr" sz="quarter" idx="10"/>
          </p:nvPr>
        </p:nvSpPr>
        <p:spPr/>
        <p:txBody>
          <a:bodyPr/>
          <a:lstStyle/>
          <a:p>
            <a:pPr>
              <a:defRPr/>
            </a:pPr>
            <a:r>
              <a:rPr lang="en-US" dirty="0" smtClean="0">
                <a:solidFill>
                  <a:srgbClr val="FFFFFF"/>
                </a:solidFill>
              </a:rPr>
              <a:t>www.HQOntario.ca</a:t>
            </a:r>
            <a:endParaRPr lang="en-CA" dirty="0">
              <a:solidFill>
                <a:srgbClr val="FFFFFF"/>
              </a:solidFill>
            </a:endParaRPr>
          </a:p>
        </p:txBody>
      </p:sp>
      <p:graphicFrame>
        <p:nvGraphicFramePr>
          <p:cNvPr id="3" name="Table 2"/>
          <p:cNvGraphicFramePr>
            <a:graphicFrameLocks noGrp="1"/>
          </p:cNvGraphicFramePr>
          <p:nvPr>
            <p:extLst>
              <p:ext uri="{D42A27DB-BD31-4B8C-83A1-F6EECF244321}">
                <p14:modId xmlns:p14="http://schemas.microsoft.com/office/powerpoint/2010/main" val="788249642"/>
              </p:ext>
            </p:extLst>
          </p:nvPr>
        </p:nvGraphicFramePr>
        <p:xfrm>
          <a:off x="164306" y="1437778"/>
          <a:ext cx="8815388" cy="4681728"/>
        </p:xfrm>
        <a:graphic>
          <a:graphicData uri="http://schemas.openxmlformats.org/drawingml/2006/table">
            <a:tbl>
              <a:tblPr firstRow="1" bandRow="1">
                <a:tableStyleId>{5C22544A-7EE6-4342-B048-85BDC9FD1C3A}</a:tableStyleId>
              </a:tblPr>
              <a:tblGrid>
                <a:gridCol w="4407694"/>
                <a:gridCol w="4407694"/>
              </a:tblGrid>
              <a:tr h="370840">
                <a:tc>
                  <a:txBody>
                    <a:bodyPr/>
                    <a:lstStyle/>
                    <a:p>
                      <a:pPr marL="0" marR="0" indent="0" algn="ctr" defTabSz="914400" rtl="0" eaLnBrk="1" fontAlgn="auto" latinLnBrk="0" hangingPunct="1">
                        <a:lnSpc>
                          <a:spcPct val="120000"/>
                        </a:lnSpc>
                        <a:spcBef>
                          <a:spcPts val="0"/>
                        </a:spcBef>
                        <a:spcAft>
                          <a:spcPts val="0"/>
                        </a:spcAft>
                        <a:buClrTx/>
                        <a:buSzTx/>
                        <a:buFontTx/>
                        <a:buNone/>
                        <a:tabLst/>
                        <a:defRPr/>
                      </a:pPr>
                      <a:r>
                        <a:rPr lang="en-CA" sz="2000" dirty="0" smtClean="0">
                          <a:solidFill>
                            <a:schemeClr val="bg1"/>
                          </a:solidFill>
                        </a:rPr>
                        <a:t>MOHLTC</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88A"/>
                    </a:solidFill>
                  </a:tcPr>
                </a:tc>
                <a:tc>
                  <a:txBody>
                    <a:bodyPr/>
                    <a:lstStyle/>
                    <a:p>
                      <a:pPr marL="0" marR="0" indent="0" algn="ctr" defTabSz="914400" rtl="0" eaLnBrk="1" fontAlgn="auto" latinLnBrk="0" hangingPunct="1">
                        <a:lnSpc>
                          <a:spcPct val="120000"/>
                        </a:lnSpc>
                        <a:spcBef>
                          <a:spcPts val="0"/>
                        </a:spcBef>
                        <a:spcAft>
                          <a:spcPts val="0"/>
                        </a:spcAft>
                        <a:buClrTx/>
                        <a:buSzTx/>
                        <a:buFontTx/>
                        <a:buNone/>
                        <a:tabLst/>
                        <a:defRPr/>
                      </a:pPr>
                      <a:r>
                        <a:rPr lang="en-CA" sz="2000" dirty="0" smtClean="0">
                          <a:solidFill>
                            <a:schemeClr val="bg1"/>
                          </a:solidFill>
                        </a:rPr>
                        <a:t>LHIN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88A"/>
                    </a:solidFill>
                  </a:tcPr>
                </a:tc>
              </a:tr>
              <a:tr h="370840">
                <a:tc>
                  <a:txBody>
                    <a:bodyPr/>
                    <a:lstStyle/>
                    <a:p>
                      <a:pPr marL="285750" indent="-285750">
                        <a:lnSpc>
                          <a:spcPct val="120000"/>
                        </a:lnSpc>
                        <a:buFont typeface="Arial" panose="020B0604020202020204" pitchFamily="34" charset="0"/>
                        <a:buChar char="•"/>
                      </a:pPr>
                      <a:r>
                        <a:rPr lang="en-CA" sz="1400" dirty="0" smtClean="0"/>
                        <a:t>Sets the </a:t>
                      </a:r>
                      <a:r>
                        <a:rPr lang="en-CA" sz="1400" b="1" dirty="0" smtClean="0"/>
                        <a:t>strategic direction </a:t>
                      </a:r>
                      <a:r>
                        <a:rPr lang="en-CA" sz="1400" dirty="0" smtClean="0"/>
                        <a:t>for Health Links </a:t>
                      </a:r>
                    </a:p>
                    <a:p>
                      <a:pPr marL="285750" indent="-285750">
                        <a:lnSpc>
                          <a:spcPct val="120000"/>
                        </a:lnSpc>
                        <a:buFont typeface="Arial" panose="020B0604020202020204" pitchFamily="34" charset="0"/>
                        <a:buChar char="•"/>
                      </a:pPr>
                      <a:r>
                        <a:rPr lang="en-CA" sz="1400" dirty="0" smtClean="0"/>
                        <a:t>Provides overall funding to the LHINs </a:t>
                      </a:r>
                    </a:p>
                    <a:p>
                      <a:pPr marL="285750" indent="-285750">
                        <a:lnSpc>
                          <a:spcPct val="120000"/>
                        </a:lnSpc>
                        <a:buFont typeface="Arial" panose="020B0604020202020204" pitchFamily="34" charset="0"/>
                        <a:buChar char="•"/>
                      </a:pPr>
                      <a:r>
                        <a:rPr lang="en-CA" sz="1400" dirty="0" smtClean="0"/>
                        <a:t>Oversees the overall </a:t>
                      </a:r>
                      <a:r>
                        <a:rPr lang="en-CA" sz="1400" b="1" dirty="0" smtClean="0"/>
                        <a:t>performance </a:t>
                      </a:r>
                      <a:r>
                        <a:rPr lang="en-CA" sz="1400" dirty="0" smtClean="0"/>
                        <a:t>of the Health Links initiative to guide strategy </a:t>
                      </a:r>
                    </a:p>
                    <a:p>
                      <a:pPr marL="285750" indent="-285750">
                        <a:lnSpc>
                          <a:spcPct val="120000"/>
                        </a:lnSpc>
                        <a:buFont typeface="Arial" panose="020B0604020202020204" pitchFamily="34" charset="0"/>
                        <a:buChar char="•"/>
                      </a:pPr>
                      <a:r>
                        <a:rPr lang="en-CA" sz="1400" dirty="0" smtClean="0"/>
                        <a:t>Facilitates </a:t>
                      </a:r>
                      <a:r>
                        <a:rPr lang="en-CA" sz="1400" b="1" dirty="0" smtClean="0"/>
                        <a:t>operational success </a:t>
                      </a:r>
                      <a:r>
                        <a:rPr lang="en-CA" sz="1400" dirty="0" smtClean="0"/>
                        <a:t>by implementing provincial level tools and supports </a:t>
                      </a:r>
                    </a:p>
                    <a:p>
                      <a:pPr marL="285750" indent="-285750">
                        <a:lnSpc>
                          <a:spcPct val="120000"/>
                        </a:lnSpc>
                        <a:buFont typeface="Arial" panose="020B0604020202020204" pitchFamily="34" charset="0"/>
                        <a:buChar char="•"/>
                      </a:pPr>
                      <a:endParaRPr lang="en-CA"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indent="-285750">
                        <a:lnSpc>
                          <a:spcPct val="120000"/>
                        </a:lnSpc>
                        <a:buFont typeface="Arial" panose="020B0604020202020204" pitchFamily="34" charset="0"/>
                        <a:buChar char="•"/>
                      </a:pPr>
                      <a:r>
                        <a:rPr lang="en-CA" sz="1400" dirty="0" smtClean="0"/>
                        <a:t>Sets </a:t>
                      </a:r>
                      <a:r>
                        <a:rPr lang="en-CA" sz="1400" b="1" dirty="0" smtClean="0"/>
                        <a:t>regional priorities </a:t>
                      </a:r>
                      <a:r>
                        <a:rPr lang="en-CA" sz="1400" dirty="0" smtClean="0"/>
                        <a:t>for Health Links and ensure alignment with provincial priorities </a:t>
                      </a:r>
                    </a:p>
                    <a:p>
                      <a:pPr marL="285750" indent="-285750">
                        <a:lnSpc>
                          <a:spcPct val="120000"/>
                        </a:lnSpc>
                        <a:buFont typeface="Arial" panose="020B0604020202020204" pitchFamily="34" charset="0"/>
                        <a:buChar char="•"/>
                      </a:pPr>
                      <a:r>
                        <a:rPr lang="en-CA" sz="1400" b="1" dirty="0" smtClean="0"/>
                        <a:t>Funds</a:t>
                      </a:r>
                      <a:r>
                        <a:rPr lang="en-CA" sz="1400" dirty="0" smtClean="0"/>
                        <a:t> Health Links in accordance with priorities </a:t>
                      </a:r>
                    </a:p>
                    <a:p>
                      <a:pPr marL="285750" indent="-285750">
                        <a:lnSpc>
                          <a:spcPct val="120000"/>
                        </a:lnSpc>
                        <a:buFont typeface="Arial" panose="020B0604020202020204" pitchFamily="34" charset="0"/>
                        <a:buChar char="•"/>
                      </a:pPr>
                      <a:r>
                        <a:rPr lang="en-CA" sz="1400" dirty="0" smtClean="0"/>
                        <a:t>Maintains </a:t>
                      </a:r>
                      <a:r>
                        <a:rPr lang="en-CA" sz="1400" b="1" dirty="0" smtClean="0"/>
                        <a:t>overall accountability </a:t>
                      </a:r>
                      <a:r>
                        <a:rPr lang="en-CA" sz="1400" dirty="0" smtClean="0"/>
                        <a:t>for Health Links performance, LHIN by LHIN </a:t>
                      </a:r>
                    </a:p>
                    <a:p>
                      <a:pPr marL="285750" indent="-285750">
                        <a:lnSpc>
                          <a:spcPct val="120000"/>
                        </a:lnSpc>
                        <a:buFont typeface="Arial" panose="020B0604020202020204" pitchFamily="34" charset="0"/>
                        <a:buChar char="•"/>
                      </a:pPr>
                      <a:r>
                        <a:rPr lang="en-CA" sz="1400" dirty="0" smtClean="0"/>
                        <a:t>Drives operations through implementation of plans and support for adoption of provincial tools </a:t>
                      </a:r>
                    </a:p>
                    <a:p>
                      <a:pPr marL="285750" indent="-285750">
                        <a:lnSpc>
                          <a:spcPct val="120000"/>
                        </a:lnSpc>
                        <a:buFont typeface="Arial" panose="020B0604020202020204" pitchFamily="34" charset="0"/>
                        <a:buChar char="•"/>
                      </a:pPr>
                      <a:r>
                        <a:rPr lang="en-CA" sz="1400" dirty="0" smtClean="0"/>
                        <a:t>Identifies and </a:t>
                      </a:r>
                      <a:r>
                        <a:rPr lang="en-CA" sz="1400" b="1" dirty="0" smtClean="0"/>
                        <a:t>implements</a:t>
                      </a:r>
                      <a:r>
                        <a:rPr lang="en-CA" sz="1400" dirty="0" smtClean="0"/>
                        <a:t> regional supports and tools as required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gridSpan="2">
                  <a:txBody>
                    <a:bodyPr/>
                    <a:lstStyle/>
                    <a:p>
                      <a:pPr marL="0" marR="0" indent="0" algn="ctr" defTabSz="914400" rtl="0" eaLnBrk="1" fontAlgn="auto" latinLnBrk="0" hangingPunct="1">
                        <a:lnSpc>
                          <a:spcPct val="120000"/>
                        </a:lnSpc>
                        <a:spcBef>
                          <a:spcPts val="0"/>
                        </a:spcBef>
                        <a:spcAft>
                          <a:spcPts val="0"/>
                        </a:spcAft>
                        <a:buClrTx/>
                        <a:buSzTx/>
                        <a:buFontTx/>
                        <a:buNone/>
                        <a:tabLst/>
                        <a:defRPr/>
                      </a:pPr>
                      <a:r>
                        <a:rPr lang="en-CA" sz="2000" b="1" kern="0" dirty="0" smtClean="0">
                          <a:solidFill>
                            <a:schemeClr val="bg1"/>
                          </a:solidFill>
                        </a:rPr>
                        <a:t>Health Quality Ontario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88A"/>
                    </a:solidFill>
                  </a:tcPr>
                </a:tc>
                <a:tc hMerge="1">
                  <a:txBody>
                    <a:bodyPr/>
                    <a:lstStyle/>
                    <a:p>
                      <a:endParaRPr lang="en-CA" dirty="0"/>
                    </a:p>
                  </a:txBody>
                  <a:tcPr/>
                </a:tc>
              </a:tr>
              <a:tr h="370840">
                <a:tc gridSpan="2">
                  <a:txBody>
                    <a:bodyPr/>
                    <a:lstStyle/>
                    <a:p>
                      <a:pPr marL="285750" indent="-285750">
                        <a:lnSpc>
                          <a:spcPct val="120000"/>
                        </a:lnSpc>
                        <a:buFont typeface="Arial" panose="020B0604020202020204" pitchFamily="34" charset="0"/>
                        <a:buChar char="•"/>
                      </a:pPr>
                      <a:r>
                        <a:rPr lang="en-US" sz="1400" dirty="0" smtClean="0"/>
                        <a:t>Support data collection, timely reports and analysis</a:t>
                      </a:r>
                    </a:p>
                    <a:p>
                      <a:pPr marL="285750" indent="-285750">
                        <a:lnSpc>
                          <a:spcPct val="120000"/>
                        </a:lnSpc>
                        <a:buFont typeface="Arial" panose="020B0604020202020204" pitchFamily="34" charset="0"/>
                        <a:buChar char="•"/>
                      </a:pPr>
                      <a:r>
                        <a:rPr lang="en-US" sz="1400" dirty="0" smtClean="0"/>
                        <a:t>Lead systematic identification of emerging innovations and best practices </a:t>
                      </a:r>
                    </a:p>
                    <a:p>
                      <a:pPr marL="285750" indent="-285750">
                        <a:lnSpc>
                          <a:spcPct val="120000"/>
                        </a:lnSpc>
                        <a:buFont typeface="Arial" panose="020B0604020202020204" pitchFamily="34" charset="0"/>
                        <a:buChar char="•"/>
                      </a:pPr>
                      <a:r>
                        <a:rPr lang="en-CA" sz="1400" dirty="0" smtClean="0"/>
                        <a:t>Increase rate of progress through standardization of best practices across all Health Links</a:t>
                      </a:r>
                    </a:p>
                    <a:p>
                      <a:pPr marL="285750" indent="-285750">
                        <a:lnSpc>
                          <a:spcPct val="120000"/>
                        </a:lnSpc>
                        <a:buFont typeface="Arial" panose="020B0604020202020204" pitchFamily="34" charset="0"/>
                        <a:buChar char="•"/>
                      </a:pPr>
                      <a:r>
                        <a:rPr lang="en-CA" sz="1400" dirty="0" smtClean="0">
                          <a:cs typeface="ＭＳ Ｐゴシック" charset="-128"/>
                        </a:rPr>
                        <a:t>Support inter-Health Link sharing of lessons learned on regional or pan-provincial basis </a:t>
                      </a:r>
                    </a:p>
                    <a:p>
                      <a:pPr marL="285750" indent="-285750">
                        <a:lnSpc>
                          <a:spcPct val="120000"/>
                        </a:lnSpc>
                        <a:buFont typeface="Arial" panose="020B0604020202020204" pitchFamily="34" charset="0"/>
                        <a:buChar char="•"/>
                      </a:pPr>
                      <a:r>
                        <a:rPr lang="en-CA" sz="1400" dirty="0" smtClean="0">
                          <a:cs typeface="ＭＳ Ｐゴシック" charset="-128"/>
                        </a:rPr>
                        <a:t>Connect LHIN HL Leads with other relevant provincial quality initiatives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CA" dirty="0"/>
                    </a:p>
                  </a:txBody>
                  <a:tcPr/>
                </a:tc>
              </a:tr>
            </a:tbl>
          </a:graphicData>
        </a:graphic>
      </p:graphicFrame>
    </p:spTree>
    <p:extLst>
      <p:ext uri="{BB962C8B-B14F-4D97-AF65-F5344CB8AC3E}">
        <p14:creationId xmlns:p14="http://schemas.microsoft.com/office/powerpoint/2010/main" val="336233714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6090"/>
          </a:xfrm>
        </p:spPr>
        <p:txBody>
          <a:bodyPr/>
          <a:lstStyle/>
          <a:p>
            <a:r>
              <a:rPr lang="en-CA" dirty="0" smtClean="0"/>
              <a:t>Getting Started – Q3 Update</a:t>
            </a:r>
            <a:endParaRPr lang="en-CA" dirty="0"/>
          </a:p>
        </p:txBody>
      </p:sp>
      <p:sp>
        <p:nvSpPr>
          <p:cNvPr id="17" name="Text Placeholder 16"/>
          <p:cNvSpPr>
            <a:spLocks noGrp="1"/>
          </p:cNvSpPr>
          <p:nvPr>
            <p:ph type="body" sz="quarter" idx="3"/>
          </p:nvPr>
        </p:nvSpPr>
        <p:spPr>
          <a:xfrm>
            <a:off x="457200" y="1389281"/>
            <a:ext cx="8382000" cy="402059"/>
          </a:xfrm>
          <a:solidFill>
            <a:srgbClr val="00788A"/>
          </a:solidFill>
        </p:spPr>
        <p:txBody>
          <a:bodyPr/>
          <a:lstStyle/>
          <a:p>
            <a:pPr algn="ctr"/>
            <a:r>
              <a:rPr lang="en-CA" sz="1600" dirty="0" smtClean="0">
                <a:solidFill>
                  <a:schemeClr val="bg1"/>
                </a:solidFill>
              </a:rPr>
              <a:t>Health Links progressing from planning to recruiting patients</a:t>
            </a:r>
            <a:endParaRPr lang="en-CA" sz="1600" dirty="0">
              <a:solidFill>
                <a:schemeClr val="bg1"/>
              </a:solidFill>
            </a:endParaRPr>
          </a:p>
        </p:txBody>
      </p:sp>
      <p:sp>
        <p:nvSpPr>
          <p:cNvPr id="4" name="Footer Placeholder 3"/>
          <p:cNvSpPr>
            <a:spLocks noGrp="1"/>
          </p:cNvSpPr>
          <p:nvPr>
            <p:ph type="ftr" sz="quarter" idx="10"/>
          </p:nvPr>
        </p:nvSpPr>
        <p:spPr/>
        <p:txBody>
          <a:bodyPr/>
          <a:lstStyle/>
          <a:p>
            <a:pPr>
              <a:defRPr/>
            </a:pPr>
            <a:r>
              <a:rPr lang="en-US" dirty="0" smtClean="0"/>
              <a:t>www.HQOntario.ca</a:t>
            </a:r>
            <a:endParaRPr lang="en-CA" dirty="0"/>
          </a:p>
        </p:txBody>
      </p:sp>
      <p:sp>
        <p:nvSpPr>
          <p:cNvPr id="19" name="Content Placeholder 15"/>
          <p:cNvSpPr>
            <a:spLocks noGrp="1"/>
          </p:cNvSpPr>
          <p:nvPr>
            <p:ph sz="half" idx="2"/>
          </p:nvPr>
        </p:nvSpPr>
        <p:spPr>
          <a:xfrm>
            <a:off x="6106887" y="1967198"/>
            <a:ext cx="2732313" cy="3910279"/>
          </a:xfrm>
        </p:spPr>
        <p:txBody>
          <a:bodyPr/>
          <a:lstStyle/>
          <a:p>
            <a:r>
              <a:rPr lang="en-CA" sz="1600" b="1" dirty="0" smtClean="0">
                <a:solidFill>
                  <a:srgbClr val="00788A"/>
                </a:solidFill>
              </a:rPr>
              <a:t>75 of 82 </a:t>
            </a:r>
            <a:r>
              <a:rPr lang="en-CA" sz="1600" dirty="0" smtClean="0"/>
              <a:t>Health Links were actively recruiting patients by the end of Q3</a:t>
            </a:r>
          </a:p>
          <a:p>
            <a:r>
              <a:rPr lang="en-CA" sz="1600" dirty="0" smtClean="0"/>
              <a:t>The remaining Health Links continued with their planning</a:t>
            </a:r>
          </a:p>
          <a:p>
            <a:r>
              <a:rPr lang="en-CA" sz="1600" dirty="0" smtClean="0"/>
              <a:t>In addition to the 82 Health Links funded by the MOHLTC, some LHINs have started planning additional geographies</a:t>
            </a:r>
            <a:endParaRPr lang="en-CA" sz="1600" dirty="0"/>
          </a:p>
        </p:txBody>
      </p:sp>
      <p:pic>
        <p:nvPicPr>
          <p:cNvPr id="5" name="Picture 4"/>
          <p:cNvPicPr>
            <a:picLocks noChangeAspect="1"/>
          </p:cNvPicPr>
          <p:nvPr/>
        </p:nvPicPr>
        <p:blipFill>
          <a:blip r:embed="rId2"/>
          <a:stretch>
            <a:fillRect/>
          </a:stretch>
        </p:blipFill>
        <p:spPr>
          <a:xfrm>
            <a:off x="457200" y="1967198"/>
            <a:ext cx="5778107" cy="3443002"/>
          </a:xfrm>
          <a:prstGeom prst="rect">
            <a:avLst/>
          </a:prstGeom>
        </p:spPr>
      </p:pic>
      <p:sp>
        <p:nvSpPr>
          <p:cNvPr id="9" name="Rectangle 3"/>
          <p:cNvSpPr>
            <a:spLocks noChangeArrowheads="1"/>
          </p:cNvSpPr>
          <p:nvPr/>
        </p:nvSpPr>
        <p:spPr bwMode="auto">
          <a:xfrm>
            <a:off x="2662457" y="5993895"/>
            <a:ext cx="6356227" cy="2308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lang="en-CA" altLang="en-US" sz="900" i="1" dirty="0" smtClean="0">
                <a:latin typeface="Calibri" panose="020F0502020204030204" pitchFamily="34" charset="0"/>
                <a:ea typeface="Calibri" panose="020F0502020204030204" pitchFamily="34" charset="0"/>
                <a:cs typeface="Times New Roman" panose="02020603050405020304" pitchFamily="18" charset="0"/>
              </a:rPr>
              <a:t>Data Source:  Health Quality Ontario’s Quality Improvement Reporting and Analysis Platform (QIRAP) – self-reported by Health Links</a:t>
            </a:r>
            <a:endParaRPr kumimoji="0" lang="en-CA" altLang="en-US" sz="1800" b="0" i="1"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65074886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1470" y="274638"/>
            <a:ext cx="8492490" cy="706437"/>
          </a:xfrm>
        </p:spPr>
        <p:txBody>
          <a:bodyPr/>
          <a:lstStyle/>
          <a:p>
            <a:r>
              <a:rPr lang="en-CA" dirty="0" smtClean="0"/>
              <a:t>Health Links at a Glance – Q3 Update</a:t>
            </a:r>
            <a:endParaRPr lang="en-CA" dirty="0"/>
          </a:p>
        </p:txBody>
      </p:sp>
      <p:sp>
        <p:nvSpPr>
          <p:cNvPr id="4" name="Footer Placeholder 3"/>
          <p:cNvSpPr>
            <a:spLocks noGrp="1"/>
          </p:cNvSpPr>
          <p:nvPr>
            <p:ph type="ftr" sz="quarter" idx="10"/>
          </p:nvPr>
        </p:nvSpPr>
        <p:spPr/>
        <p:txBody>
          <a:bodyPr/>
          <a:lstStyle/>
          <a:p>
            <a:pPr>
              <a:defRPr/>
            </a:pPr>
            <a:r>
              <a:rPr lang="en-US" dirty="0" smtClean="0">
                <a:solidFill>
                  <a:srgbClr val="FFFFFF"/>
                </a:solidFill>
              </a:rPr>
              <a:t>www.HQOntario.ca</a:t>
            </a:r>
            <a:endParaRPr lang="en-CA" dirty="0">
              <a:solidFill>
                <a:srgbClr val="FFFFFF"/>
              </a:solidFill>
            </a:endParaRPr>
          </a:p>
        </p:txBody>
      </p:sp>
      <p:pic>
        <p:nvPicPr>
          <p:cNvPr id="6" name="Picture 5"/>
          <p:cNvPicPr>
            <a:picLocks noChangeAspect="1"/>
          </p:cNvPicPr>
          <p:nvPr/>
        </p:nvPicPr>
        <p:blipFill rotWithShape="1">
          <a:blip r:embed="rId2"/>
          <a:srcRect l="18594" t="4439" r="18868" b="10182"/>
          <a:stretch/>
        </p:blipFill>
        <p:spPr>
          <a:xfrm>
            <a:off x="187541" y="1531620"/>
            <a:ext cx="8788083" cy="4297680"/>
          </a:xfrm>
          <a:prstGeom prst="rect">
            <a:avLst/>
          </a:prstGeom>
        </p:spPr>
      </p:pic>
    </p:spTree>
    <p:extLst>
      <p:ext uri="{BB962C8B-B14F-4D97-AF65-F5344CB8AC3E}">
        <p14:creationId xmlns:p14="http://schemas.microsoft.com/office/powerpoint/2010/main" val="197186536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Impact to Patients:  Terry’s Story</a:t>
            </a:r>
            <a:endParaRPr lang="en-CA" dirty="0"/>
          </a:p>
        </p:txBody>
      </p:sp>
      <p:sp>
        <p:nvSpPr>
          <p:cNvPr id="3" name="Content Placeholder 2"/>
          <p:cNvSpPr>
            <a:spLocks noGrp="1"/>
          </p:cNvSpPr>
          <p:nvPr>
            <p:ph idx="1"/>
          </p:nvPr>
        </p:nvSpPr>
        <p:spPr/>
        <p:txBody>
          <a:bodyPr/>
          <a:lstStyle/>
          <a:p>
            <a:r>
              <a:rPr lang="en-CA" sz="1600" i="1" dirty="0"/>
              <a:t>“I saw Terry today and wanted to send total kudos to you and the Health Link team. She is truly a new woman – she is positive, optimistic and really engaged in making her life better,” </a:t>
            </a:r>
            <a:r>
              <a:rPr lang="en-CA" sz="1600" dirty="0"/>
              <a:t>said Dr. Kim Morrison, Chief of Staff, Lennox &amp; Addington County General Hospital. </a:t>
            </a:r>
            <a:r>
              <a:rPr lang="en-CA" sz="1600" i="1" dirty="0"/>
              <a:t>“She credits the walker and bath supports now in place to enjoying bathing and is really liking getting outside to walk. She reports her mood is better and is looking forward to meeting the social worker, she is happy to be off meds. Many thanks for all your assistance &amp; excellent results in making a real difference for this woman and her family.” </a:t>
            </a:r>
            <a:endParaRPr lang="en-CA" sz="1600" i="1" dirty="0" smtClean="0"/>
          </a:p>
          <a:p>
            <a:endParaRPr lang="en-CA" sz="1600" i="1" dirty="0"/>
          </a:p>
          <a:p>
            <a:r>
              <a:rPr lang="en-CA" sz="1600" dirty="0"/>
              <a:t>“</a:t>
            </a:r>
            <a:r>
              <a:rPr lang="en-CA" sz="1600" i="1" dirty="0"/>
              <a:t>We believe strongly in this model of care and it is one of the reasons the South East LHIN continues to support Health Links across the region</a:t>
            </a:r>
            <a:r>
              <a:rPr lang="en-CA" sz="1600" dirty="0"/>
              <a:t>,” said Paul Huras, CEO of the South East LHIN. </a:t>
            </a:r>
            <a:r>
              <a:rPr lang="en-CA" sz="1600" i="1" dirty="0"/>
              <a:t>“We are hearing incredible stories of real patient outcomes.”</a:t>
            </a:r>
          </a:p>
          <a:p>
            <a:endParaRPr lang="en-CA" dirty="0"/>
          </a:p>
        </p:txBody>
      </p:sp>
      <p:sp>
        <p:nvSpPr>
          <p:cNvPr id="4" name="Footer Placeholder 3"/>
          <p:cNvSpPr>
            <a:spLocks noGrp="1"/>
          </p:cNvSpPr>
          <p:nvPr>
            <p:ph type="ftr" sz="quarter" idx="10"/>
          </p:nvPr>
        </p:nvSpPr>
        <p:spPr/>
        <p:txBody>
          <a:bodyPr/>
          <a:lstStyle/>
          <a:p>
            <a:pPr>
              <a:defRPr/>
            </a:pPr>
            <a:r>
              <a:rPr lang="en-US" dirty="0" smtClean="0">
                <a:solidFill>
                  <a:srgbClr val="FFFFFF"/>
                </a:solidFill>
              </a:rPr>
              <a:t>www.HQOntario.ca</a:t>
            </a:r>
            <a:endParaRPr lang="en-CA" dirty="0">
              <a:solidFill>
                <a:srgbClr val="FFFFFF"/>
              </a:solidFill>
            </a:endParaRPr>
          </a:p>
        </p:txBody>
      </p:sp>
    </p:spTree>
    <p:extLst>
      <p:ext uri="{BB962C8B-B14F-4D97-AF65-F5344CB8AC3E}">
        <p14:creationId xmlns:p14="http://schemas.microsoft.com/office/powerpoint/2010/main" val="241686527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6090"/>
          </a:xfrm>
        </p:spPr>
        <p:txBody>
          <a:bodyPr/>
          <a:lstStyle/>
          <a:p>
            <a:r>
              <a:rPr lang="en-CA" dirty="0" smtClean="0"/>
              <a:t>Impact of Health Links – Q3 Update</a:t>
            </a:r>
            <a:endParaRPr lang="en-CA" dirty="0"/>
          </a:p>
        </p:txBody>
      </p:sp>
      <p:sp>
        <p:nvSpPr>
          <p:cNvPr id="15" name="Text Placeholder 14"/>
          <p:cNvSpPr>
            <a:spLocks noGrp="1"/>
          </p:cNvSpPr>
          <p:nvPr>
            <p:ph type="body" idx="1"/>
          </p:nvPr>
        </p:nvSpPr>
        <p:spPr>
          <a:xfrm>
            <a:off x="169632" y="1389281"/>
            <a:ext cx="4297479" cy="402060"/>
          </a:xfrm>
          <a:solidFill>
            <a:srgbClr val="00788A"/>
          </a:solidFill>
        </p:spPr>
        <p:txBody>
          <a:bodyPr/>
          <a:lstStyle/>
          <a:p>
            <a:pPr algn="ctr"/>
            <a:r>
              <a:rPr lang="en-CA" sz="1600" dirty="0" smtClean="0">
                <a:solidFill>
                  <a:schemeClr val="bg1"/>
                </a:solidFill>
              </a:rPr>
              <a:t>Coordinated Care Plans</a:t>
            </a:r>
            <a:endParaRPr lang="en-CA" sz="1600" dirty="0">
              <a:solidFill>
                <a:schemeClr val="bg1"/>
              </a:solidFill>
            </a:endParaRPr>
          </a:p>
        </p:txBody>
      </p:sp>
      <p:sp>
        <p:nvSpPr>
          <p:cNvPr id="16" name="Content Placeholder 15"/>
          <p:cNvSpPr>
            <a:spLocks noGrp="1"/>
          </p:cNvSpPr>
          <p:nvPr>
            <p:ph sz="half" idx="2"/>
          </p:nvPr>
        </p:nvSpPr>
        <p:spPr>
          <a:xfrm>
            <a:off x="169633" y="4863690"/>
            <a:ext cx="4297478" cy="711732"/>
          </a:xfrm>
        </p:spPr>
        <p:txBody>
          <a:bodyPr/>
          <a:lstStyle/>
          <a:p>
            <a:pPr marL="0" indent="0">
              <a:buNone/>
            </a:pPr>
            <a:r>
              <a:rPr lang="en-CA" sz="1600" b="1" dirty="0" smtClean="0">
                <a:solidFill>
                  <a:srgbClr val="0C6577"/>
                </a:solidFill>
              </a:rPr>
              <a:t>14,251</a:t>
            </a:r>
            <a:r>
              <a:rPr lang="en-CA" sz="1600" dirty="0" smtClean="0"/>
              <a:t> complex patients have been provided with coordinated care plans through Health Links</a:t>
            </a:r>
            <a:endParaRPr lang="en-CA" sz="1600" dirty="0"/>
          </a:p>
        </p:txBody>
      </p:sp>
      <p:sp>
        <p:nvSpPr>
          <p:cNvPr id="17" name="Text Placeholder 16"/>
          <p:cNvSpPr>
            <a:spLocks noGrp="1"/>
          </p:cNvSpPr>
          <p:nvPr>
            <p:ph type="body" sz="quarter" idx="3"/>
          </p:nvPr>
        </p:nvSpPr>
        <p:spPr>
          <a:xfrm>
            <a:off x="4572000" y="1389281"/>
            <a:ext cx="4297479" cy="402059"/>
          </a:xfrm>
          <a:solidFill>
            <a:srgbClr val="00788A"/>
          </a:solidFill>
        </p:spPr>
        <p:txBody>
          <a:bodyPr/>
          <a:lstStyle/>
          <a:p>
            <a:pPr algn="ctr"/>
            <a:r>
              <a:rPr lang="en-CA" sz="1600" dirty="0" smtClean="0">
                <a:solidFill>
                  <a:schemeClr val="bg1"/>
                </a:solidFill>
              </a:rPr>
              <a:t>Access to Primary Care</a:t>
            </a:r>
            <a:endParaRPr lang="en-CA" sz="1600" dirty="0">
              <a:solidFill>
                <a:schemeClr val="bg1"/>
              </a:solidFill>
            </a:endParaRPr>
          </a:p>
        </p:txBody>
      </p:sp>
      <p:sp>
        <p:nvSpPr>
          <p:cNvPr id="4" name="Footer Placeholder 3"/>
          <p:cNvSpPr>
            <a:spLocks noGrp="1"/>
          </p:cNvSpPr>
          <p:nvPr>
            <p:ph type="ftr" sz="quarter" idx="10"/>
          </p:nvPr>
        </p:nvSpPr>
        <p:spPr/>
        <p:txBody>
          <a:bodyPr/>
          <a:lstStyle/>
          <a:p>
            <a:pPr>
              <a:defRPr/>
            </a:pPr>
            <a:r>
              <a:rPr lang="en-US" dirty="0" smtClean="0"/>
              <a:t>www.HQOntario.ca</a:t>
            </a:r>
            <a:endParaRPr lang="en-CA" dirty="0"/>
          </a:p>
        </p:txBody>
      </p:sp>
      <p:sp>
        <p:nvSpPr>
          <p:cNvPr id="19" name="Content Placeholder 15"/>
          <p:cNvSpPr>
            <a:spLocks noGrp="1"/>
          </p:cNvSpPr>
          <p:nvPr>
            <p:ph sz="half" idx="2"/>
          </p:nvPr>
        </p:nvSpPr>
        <p:spPr>
          <a:xfrm>
            <a:off x="4572000" y="4863690"/>
            <a:ext cx="4268789" cy="798821"/>
          </a:xfrm>
        </p:spPr>
        <p:txBody>
          <a:bodyPr/>
          <a:lstStyle/>
          <a:p>
            <a:pPr marL="0" indent="0">
              <a:buNone/>
            </a:pPr>
            <a:r>
              <a:rPr lang="en-CA" sz="1600" b="1" dirty="0" smtClean="0">
                <a:solidFill>
                  <a:srgbClr val="0C6577"/>
                </a:solidFill>
              </a:rPr>
              <a:t>24,195</a:t>
            </a:r>
            <a:r>
              <a:rPr lang="en-CA" sz="1600" dirty="0" smtClean="0"/>
              <a:t> Health Links patients have been connected to regular and timely access to Primary Care</a:t>
            </a:r>
            <a:endParaRPr lang="en-CA" sz="1600" dirty="0"/>
          </a:p>
        </p:txBody>
      </p:sp>
      <p:sp>
        <p:nvSpPr>
          <p:cNvPr id="11" name="Rectangle 3"/>
          <p:cNvSpPr>
            <a:spLocks noChangeArrowheads="1"/>
          </p:cNvSpPr>
          <p:nvPr/>
        </p:nvSpPr>
        <p:spPr bwMode="auto">
          <a:xfrm>
            <a:off x="2662457" y="5993895"/>
            <a:ext cx="6356227" cy="2308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lang="en-CA" altLang="en-US" sz="900" i="1" dirty="0" smtClean="0">
                <a:latin typeface="Calibri" panose="020F0502020204030204" pitchFamily="34" charset="0"/>
                <a:ea typeface="Calibri" panose="020F0502020204030204" pitchFamily="34" charset="0"/>
                <a:cs typeface="Times New Roman" panose="02020603050405020304" pitchFamily="18" charset="0"/>
              </a:rPr>
              <a:t>Data Source:  Health Quality Ontario’s Quality Improvement Reporting and Analysis Platform (QIRAP) – self-reported by Health Links</a:t>
            </a:r>
            <a:endParaRPr kumimoji="0" lang="en-CA" altLang="en-US" sz="1800" b="0" i="1" u="none" strike="noStrike" cap="none" normalizeH="0" baseline="0" dirty="0" smtClean="0">
              <a:ln>
                <a:noFill/>
              </a:ln>
              <a:solidFill>
                <a:schemeClr val="tx1"/>
              </a:solidFill>
              <a:effectLst/>
              <a:latin typeface="Arial" panose="020B0604020202020204" pitchFamily="34" charset="0"/>
            </a:endParaRPr>
          </a:p>
        </p:txBody>
      </p:sp>
      <p:pic>
        <p:nvPicPr>
          <p:cNvPr id="6" name="Picture 5"/>
          <p:cNvPicPr>
            <a:picLocks noChangeAspect="1"/>
          </p:cNvPicPr>
          <p:nvPr/>
        </p:nvPicPr>
        <p:blipFill>
          <a:blip r:embed="rId3"/>
          <a:stretch>
            <a:fillRect/>
          </a:stretch>
        </p:blipFill>
        <p:spPr>
          <a:xfrm>
            <a:off x="169632" y="2029031"/>
            <a:ext cx="4297479" cy="2587111"/>
          </a:xfrm>
          <a:prstGeom prst="rect">
            <a:avLst/>
          </a:prstGeom>
        </p:spPr>
      </p:pic>
      <p:pic>
        <p:nvPicPr>
          <p:cNvPr id="7" name="Picture 6"/>
          <p:cNvPicPr>
            <a:picLocks noChangeAspect="1"/>
          </p:cNvPicPr>
          <p:nvPr/>
        </p:nvPicPr>
        <p:blipFill>
          <a:blip r:embed="rId4"/>
          <a:stretch>
            <a:fillRect/>
          </a:stretch>
        </p:blipFill>
        <p:spPr>
          <a:xfrm>
            <a:off x="4543310" y="2029030"/>
            <a:ext cx="4297479" cy="2582387"/>
          </a:xfrm>
          <a:prstGeom prst="rect">
            <a:avLst/>
          </a:prstGeom>
        </p:spPr>
      </p:pic>
    </p:spTree>
    <p:extLst>
      <p:ext uri="{BB962C8B-B14F-4D97-AF65-F5344CB8AC3E}">
        <p14:creationId xmlns:p14="http://schemas.microsoft.com/office/powerpoint/2010/main" val="362057757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6090"/>
          </a:xfrm>
        </p:spPr>
        <p:txBody>
          <a:bodyPr/>
          <a:lstStyle/>
          <a:p>
            <a:r>
              <a:rPr lang="en-CA" dirty="0" smtClean="0"/>
              <a:t>Target Population by LHIN</a:t>
            </a:r>
            <a:endParaRPr lang="en-CA" dirty="0"/>
          </a:p>
        </p:txBody>
      </p:sp>
      <p:sp>
        <p:nvSpPr>
          <p:cNvPr id="4" name="Footer Placeholder 3"/>
          <p:cNvSpPr>
            <a:spLocks noGrp="1"/>
          </p:cNvSpPr>
          <p:nvPr>
            <p:ph type="ftr" sz="quarter" idx="10"/>
          </p:nvPr>
        </p:nvSpPr>
        <p:spPr/>
        <p:txBody>
          <a:bodyPr/>
          <a:lstStyle/>
          <a:p>
            <a:pPr>
              <a:defRPr/>
            </a:pPr>
            <a:r>
              <a:rPr lang="en-US" dirty="0" smtClean="0"/>
              <a:t>www.HQOntario.ca</a:t>
            </a:r>
            <a:endParaRPr lang="en-CA" dirty="0"/>
          </a:p>
        </p:txBody>
      </p:sp>
      <p:sp>
        <p:nvSpPr>
          <p:cNvPr id="7" name="Rectangle 6"/>
          <p:cNvSpPr/>
          <p:nvPr/>
        </p:nvSpPr>
        <p:spPr>
          <a:xfrm>
            <a:off x="1946275" y="6547940"/>
            <a:ext cx="6021769" cy="246221"/>
          </a:xfrm>
          <a:prstGeom prst="rect">
            <a:avLst/>
          </a:prstGeom>
        </p:spPr>
        <p:txBody>
          <a:bodyPr wrap="square">
            <a:spAutoFit/>
          </a:bodyPr>
          <a:lstStyle/>
          <a:p>
            <a:pPr lvl="0" algn="r"/>
            <a:r>
              <a:rPr lang="en-US" sz="1000" i="1" dirty="0" smtClean="0">
                <a:solidFill>
                  <a:srgbClr val="000000"/>
                </a:solidFill>
              </a:rPr>
              <a:t>*</a:t>
            </a:r>
            <a:r>
              <a:rPr lang="en-CA" sz="1000" i="1" dirty="0" smtClean="0">
                <a:solidFill>
                  <a:srgbClr val="000000"/>
                </a:solidFill>
              </a:rPr>
              <a:t>Additional Health Links are in the early planning stages (operational funding not yet approved by MOHLTC)</a:t>
            </a:r>
            <a:endParaRPr lang="en-US" sz="1000" i="1" dirty="0">
              <a:solidFill>
                <a:srgbClr val="000000"/>
              </a:solidFill>
            </a:endParaRPr>
          </a:p>
        </p:txBody>
      </p:sp>
      <p:sp>
        <p:nvSpPr>
          <p:cNvPr id="6" name="Rectangle 1"/>
          <p:cNvSpPr>
            <a:spLocks noChangeArrowheads="1"/>
          </p:cNvSpPr>
          <p:nvPr/>
        </p:nvSpPr>
        <p:spPr bwMode="auto">
          <a:xfrm>
            <a:off x="1381125" y="206851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CA" altLang="en-US" sz="1800" b="0" i="0" u="none" strike="noStrike" cap="none" normalizeH="0" baseline="0" dirty="0" smtClean="0">
                <a:ln>
                  <a:noFill/>
                </a:ln>
                <a:solidFill>
                  <a:schemeClr val="tx1"/>
                </a:solidFill>
                <a:effectLst/>
                <a:latin typeface="Arial" panose="020B0604020202020204" pitchFamily="34" charset="0"/>
              </a:rPr>
              <a:t/>
            </a:r>
            <a:br>
              <a:rPr kumimoji="0" lang="en-CA" altLang="en-US" sz="1800" b="0" i="0" u="none" strike="noStrike" cap="none" normalizeH="0" baseline="0" dirty="0" smtClean="0">
                <a:ln>
                  <a:noFill/>
                </a:ln>
                <a:solidFill>
                  <a:schemeClr val="tx1"/>
                </a:solidFill>
                <a:effectLst/>
                <a:latin typeface="Arial" panose="020B0604020202020204" pitchFamily="34" charset="0"/>
              </a:rPr>
            </a:br>
            <a:endParaRPr kumimoji="0" lang="en-CA" altLang="en-US" sz="1800" b="0" i="0" u="none" strike="noStrike" cap="none" normalizeH="0" baseline="0" dirty="0" smtClean="0">
              <a:ln>
                <a:noFill/>
              </a:ln>
              <a:solidFill>
                <a:schemeClr val="tx1"/>
              </a:solidFill>
              <a:effectLst/>
              <a:latin typeface="Arial" panose="020B0604020202020204" pitchFamily="34" charset="0"/>
            </a:endParaRPr>
          </a:p>
        </p:txBody>
      </p:sp>
      <p:graphicFrame>
        <p:nvGraphicFramePr>
          <p:cNvPr id="12" name="Table 11"/>
          <p:cNvGraphicFramePr>
            <a:graphicFrameLocks noGrp="1"/>
          </p:cNvGraphicFramePr>
          <p:nvPr>
            <p:extLst>
              <p:ext uri="{D42A27DB-BD31-4B8C-83A1-F6EECF244321}">
                <p14:modId xmlns:p14="http://schemas.microsoft.com/office/powerpoint/2010/main" val="1808929273"/>
              </p:ext>
            </p:extLst>
          </p:nvPr>
        </p:nvGraphicFramePr>
        <p:xfrm>
          <a:off x="457201" y="1477106"/>
          <a:ext cx="8309610" cy="4578553"/>
        </p:xfrm>
        <a:graphic>
          <a:graphicData uri="http://schemas.openxmlformats.org/drawingml/2006/table">
            <a:tbl>
              <a:tblPr firstRow="1" firstCol="1" bandRow="1"/>
              <a:tblGrid>
                <a:gridCol w="1616440"/>
                <a:gridCol w="1613165"/>
                <a:gridCol w="1676975"/>
                <a:gridCol w="1701515"/>
                <a:gridCol w="1701515"/>
              </a:tblGrid>
              <a:tr h="363418">
                <a:tc rowSpan="2">
                  <a:txBody>
                    <a:bodyPr/>
                    <a:lstStyle/>
                    <a:p>
                      <a:pP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gridSpan="2">
                  <a:txBody>
                    <a:bodyPr/>
                    <a:lstStyle/>
                    <a:p>
                      <a:pPr algn="ctr">
                        <a:lnSpc>
                          <a:spcPct val="115000"/>
                        </a:lnSpc>
                        <a:spcAft>
                          <a:spcPts val="0"/>
                        </a:spcAft>
                      </a:pPr>
                      <a:r>
                        <a:rPr lang="en-CA" sz="140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Number of Health Links </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hMerge="1">
                  <a:txBody>
                    <a:bodyPr/>
                    <a:lstStyle/>
                    <a:p>
                      <a:endParaRPr lang="en-CA"/>
                    </a:p>
                  </a:txBody>
                  <a:tcPr/>
                </a:tc>
                <a:tc gridSpan="2">
                  <a:txBody>
                    <a:bodyPr/>
                    <a:lstStyle/>
                    <a:p>
                      <a:pPr algn="ctr">
                        <a:lnSpc>
                          <a:spcPct val="115000"/>
                        </a:lnSpc>
                        <a:spcAft>
                          <a:spcPts val="0"/>
                        </a:spcAft>
                      </a:pPr>
                      <a:r>
                        <a:rPr lang="en-CA" sz="140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Target Population for Approved Health </a:t>
                      </a:r>
                      <a:r>
                        <a:rPr lang="en-CA" sz="1400" b="1" dirty="0" smtClean="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Links</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hMerge="1">
                  <a:txBody>
                    <a:bodyPr/>
                    <a:lstStyle/>
                    <a:p>
                      <a:endParaRPr lang="en-CA"/>
                    </a:p>
                  </a:txBody>
                  <a:tcPr/>
                </a:tc>
              </a:tr>
              <a:tr h="501285">
                <a:tc vMerge="1">
                  <a:txBody>
                    <a:bodyPr/>
                    <a:lstStyle/>
                    <a:p>
                      <a:endParaRPr lang="en-CA"/>
                    </a:p>
                  </a:txBody>
                  <a:tcPr/>
                </a:tc>
                <a:tc>
                  <a:txBody>
                    <a:bodyPr/>
                    <a:lstStyle/>
                    <a:p>
                      <a:pPr algn="ctr">
                        <a:lnSpc>
                          <a:spcPct val="115000"/>
                        </a:lnSpc>
                        <a:spcAft>
                          <a:spcPts val="0"/>
                        </a:spcAft>
                      </a:pPr>
                      <a:r>
                        <a:rPr lang="en-CA" sz="140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 Actively Recruiting Patients </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a:txBody>
                    <a:bodyPr/>
                    <a:lstStyle/>
                    <a:p>
                      <a:pPr algn="ctr">
                        <a:lnSpc>
                          <a:spcPct val="115000"/>
                        </a:lnSpc>
                        <a:spcAft>
                          <a:spcPts val="0"/>
                        </a:spcAft>
                      </a:pPr>
                      <a:r>
                        <a:rPr lang="en-CA" sz="140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Total # HL Planned </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a:txBody>
                    <a:bodyPr/>
                    <a:lstStyle/>
                    <a:p>
                      <a:pPr algn="ctr">
                        <a:lnSpc>
                          <a:spcPct val="115000"/>
                        </a:lnSpc>
                        <a:spcAft>
                          <a:spcPts val="0"/>
                        </a:spcAft>
                      </a:pPr>
                      <a:r>
                        <a:rPr lang="en-CA" sz="140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Total  Patients</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a:txBody>
                    <a:bodyPr/>
                    <a:lstStyle/>
                    <a:p>
                      <a:pPr algn="ctr">
                        <a:lnSpc>
                          <a:spcPct val="115000"/>
                        </a:lnSpc>
                        <a:spcAft>
                          <a:spcPts val="0"/>
                        </a:spcAft>
                      </a:pPr>
                      <a:r>
                        <a:rPr lang="en-CA" sz="140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 Target Population </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15000"/>
                        </a:lnSpc>
                        <a:spcAft>
                          <a:spcPts val="0"/>
                        </a:spcAft>
                      </a:pPr>
                      <a:r>
                        <a:rPr lang="en-CA" sz="140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(4+ conditions)</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r>
              <a:tr h="247590">
                <a:tc>
                  <a:txBody>
                    <a:bodyPr/>
                    <a:lstStyle/>
                    <a:p>
                      <a:pPr>
                        <a:lnSpc>
                          <a:spcPct val="115000"/>
                        </a:lnSpc>
                        <a:spcAft>
                          <a:spcPts val="0"/>
                        </a:spcAft>
                      </a:pPr>
                      <a:r>
                        <a:rPr lang="en-CA"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ESC</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3</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3</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209,038</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15,715</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7590">
                <a:tc>
                  <a:txBody>
                    <a:bodyPr/>
                    <a:lstStyle/>
                    <a:p>
                      <a:pPr>
                        <a:lnSpc>
                          <a:spcPct val="115000"/>
                        </a:lnSpc>
                        <a:spcAft>
                          <a:spcPts val="0"/>
                        </a:spcAft>
                      </a:pPr>
                      <a:r>
                        <a:rPr lang="en-CA"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SW</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4</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4 (+2)</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400" dirty="0">
                          <a:effectLst/>
                          <a:latin typeface="Calibri" panose="020F0502020204030204" pitchFamily="34" charset="0"/>
                          <a:ea typeface="Calibri" panose="020F0502020204030204" pitchFamily="34" charset="0"/>
                          <a:cs typeface="Times New Roman" panose="02020603050405020304" pitchFamily="18" charset="0"/>
                        </a:rPr>
                        <a:t>608,021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400" dirty="0">
                          <a:effectLst/>
                          <a:latin typeface="Calibri" panose="020F0502020204030204" pitchFamily="34" charset="0"/>
                          <a:ea typeface="Calibri" panose="020F0502020204030204" pitchFamily="34" charset="0"/>
                          <a:cs typeface="Times New Roman" panose="02020603050405020304" pitchFamily="18" charset="0"/>
                        </a:rPr>
                        <a:t>36,880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7590">
                <a:tc>
                  <a:txBody>
                    <a:bodyPr/>
                    <a:lstStyle/>
                    <a:p>
                      <a:pPr>
                        <a:lnSpc>
                          <a:spcPct val="115000"/>
                        </a:lnSpc>
                        <a:spcAft>
                          <a:spcPts val="0"/>
                        </a:spcAft>
                      </a:pPr>
                      <a:r>
                        <a:rPr lang="en-CA"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WW</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4</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4</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400" dirty="0">
                          <a:effectLst/>
                          <a:latin typeface="Calibri" panose="020F0502020204030204" pitchFamily="34" charset="0"/>
                          <a:ea typeface="Calibri" panose="020F0502020204030204" pitchFamily="34" charset="0"/>
                          <a:cs typeface="Times New Roman" panose="02020603050405020304" pitchFamily="18" charset="0"/>
                        </a:rPr>
                        <a:t>611,083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400" dirty="0">
                          <a:effectLst/>
                          <a:latin typeface="Calibri" panose="020F0502020204030204" pitchFamily="34" charset="0"/>
                          <a:ea typeface="Calibri" panose="020F0502020204030204" pitchFamily="34" charset="0"/>
                          <a:cs typeface="Times New Roman" panose="02020603050405020304" pitchFamily="18" charset="0"/>
                        </a:rPr>
                        <a:t>28,990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7590">
                <a:tc>
                  <a:txBody>
                    <a:bodyPr/>
                    <a:lstStyle/>
                    <a:p>
                      <a:pPr>
                        <a:lnSpc>
                          <a:spcPct val="115000"/>
                        </a:lnSpc>
                        <a:spcAft>
                          <a:spcPts val="0"/>
                        </a:spcAft>
                      </a:pPr>
                      <a:r>
                        <a:rPr lang="en-CA"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HNHB</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11</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11</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400" dirty="0">
                          <a:effectLst/>
                          <a:latin typeface="Calibri" panose="020F0502020204030204" pitchFamily="34" charset="0"/>
                          <a:ea typeface="Calibri" panose="020F0502020204030204" pitchFamily="34" charset="0"/>
                          <a:cs typeface="Times New Roman" panose="02020603050405020304" pitchFamily="18" charset="0"/>
                        </a:rPr>
                        <a:t>1,186,745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400" dirty="0">
                          <a:effectLst/>
                          <a:latin typeface="Calibri" panose="020F0502020204030204" pitchFamily="34" charset="0"/>
                          <a:ea typeface="Calibri" panose="020F0502020204030204" pitchFamily="34" charset="0"/>
                          <a:cs typeface="Times New Roman" panose="02020603050405020304" pitchFamily="18" charset="0"/>
                        </a:rPr>
                        <a:t>82,470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7590">
                <a:tc>
                  <a:txBody>
                    <a:bodyPr/>
                    <a:lstStyle/>
                    <a:p>
                      <a:pPr>
                        <a:lnSpc>
                          <a:spcPct val="115000"/>
                        </a:lnSpc>
                        <a:spcAft>
                          <a:spcPts val="0"/>
                        </a:spcAft>
                      </a:pPr>
                      <a:r>
                        <a:rPr lang="en-CA"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CW</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5</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5</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400" dirty="0">
                          <a:effectLst/>
                          <a:latin typeface="Calibri" panose="020F0502020204030204" pitchFamily="34" charset="0"/>
                          <a:ea typeface="Calibri" panose="020F0502020204030204" pitchFamily="34" charset="0"/>
                          <a:cs typeface="Times New Roman" panose="02020603050405020304" pitchFamily="18" charset="0"/>
                        </a:rPr>
                        <a:t>767,887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400" dirty="0">
                          <a:effectLst/>
                          <a:latin typeface="Calibri" panose="020F0502020204030204" pitchFamily="34" charset="0"/>
                          <a:ea typeface="Calibri" panose="020F0502020204030204" pitchFamily="34" charset="0"/>
                          <a:cs typeface="Times New Roman" panose="02020603050405020304" pitchFamily="18" charset="0"/>
                        </a:rPr>
                        <a:t>37,010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7590">
                <a:tc>
                  <a:txBody>
                    <a:bodyPr/>
                    <a:lstStyle/>
                    <a:p>
                      <a:pPr>
                        <a:lnSpc>
                          <a:spcPct val="115000"/>
                        </a:lnSpc>
                        <a:spcAft>
                          <a:spcPts val="0"/>
                        </a:spcAft>
                      </a:pPr>
                      <a:r>
                        <a:rPr lang="en-CA"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MH</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7</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7</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400" dirty="0">
                          <a:effectLst/>
                          <a:latin typeface="Calibri" panose="020F0502020204030204" pitchFamily="34" charset="0"/>
                          <a:ea typeface="Calibri" panose="020F0502020204030204" pitchFamily="34" charset="0"/>
                          <a:cs typeface="Times New Roman" panose="02020603050405020304" pitchFamily="18" charset="0"/>
                        </a:rPr>
                        <a:t>999,925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400" dirty="0">
                          <a:effectLst/>
                          <a:latin typeface="Calibri" panose="020F0502020204030204" pitchFamily="34" charset="0"/>
                          <a:ea typeface="Calibri" panose="020F0502020204030204" pitchFamily="34" charset="0"/>
                          <a:cs typeface="Times New Roman" panose="02020603050405020304" pitchFamily="18" charset="0"/>
                        </a:rPr>
                        <a:t>47,790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7590">
                <a:tc>
                  <a:txBody>
                    <a:bodyPr/>
                    <a:lstStyle/>
                    <a:p>
                      <a:pPr>
                        <a:lnSpc>
                          <a:spcPct val="115000"/>
                        </a:lnSpc>
                        <a:spcAft>
                          <a:spcPts val="0"/>
                        </a:spcAft>
                      </a:pPr>
                      <a:r>
                        <a:rPr lang="en-CA"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TC</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9</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9</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400" dirty="0">
                          <a:effectLst/>
                          <a:latin typeface="Calibri" panose="020F0502020204030204" pitchFamily="34" charset="0"/>
                          <a:ea typeface="Calibri" panose="020F0502020204030204" pitchFamily="34" charset="0"/>
                          <a:cs typeface="Times New Roman" panose="02020603050405020304" pitchFamily="18" charset="0"/>
                        </a:rPr>
                        <a:t>992,355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400" dirty="0">
                          <a:effectLst/>
                          <a:latin typeface="Calibri" panose="020F0502020204030204" pitchFamily="34" charset="0"/>
                          <a:ea typeface="Calibri" panose="020F0502020204030204" pitchFamily="34" charset="0"/>
                          <a:cs typeface="Times New Roman" panose="02020603050405020304" pitchFamily="18" charset="0"/>
                        </a:rPr>
                        <a:t>62,875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7590">
                <a:tc>
                  <a:txBody>
                    <a:bodyPr/>
                    <a:lstStyle/>
                    <a:p>
                      <a:pPr>
                        <a:lnSpc>
                          <a:spcPct val="115000"/>
                        </a:lnSpc>
                        <a:spcAft>
                          <a:spcPts val="0"/>
                        </a:spcAft>
                      </a:pPr>
                      <a:r>
                        <a:rPr lang="en-CA"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C</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3</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5</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400" dirty="0">
                          <a:effectLst/>
                          <a:latin typeface="Calibri" panose="020F0502020204030204" pitchFamily="34" charset="0"/>
                          <a:ea typeface="Calibri" panose="020F0502020204030204" pitchFamily="34" charset="0"/>
                          <a:cs typeface="Times New Roman" panose="02020603050405020304" pitchFamily="18" charset="0"/>
                        </a:rPr>
                        <a:t>1,528,556</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400" dirty="0">
                          <a:effectLst/>
                          <a:latin typeface="Calibri" panose="020F0502020204030204" pitchFamily="34" charset="0"/>
                          <a:ea typeface="Calibri" panose="020F0502020204030204" pitchFamily="34" charset="0"/>
                          <a:cs typeface="Times New Roman" panose="02020603050405020304" pitchFamily="18" charset="0"/>
                        </a:rPr>
                        <a:t>78,695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7590">
                <a:tc>
                  <a:txBody>
                    <a:bodyPr/>
                    <a:lstStyle/>
                    <a:p>
                      <a:pPr>
                        <a:lnSpc>
                          <a:spcPct val="115000"/>
                        </a:lnSpc>
                        <a:spcAft>
                          <a:spcPts val="0"/>
                        </a:spcAft>
                      </a:pPr>
                      <a:r>
                        <a:rPr lang="en-CA"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CE</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6</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40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6 (+1)</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400" dirty="0">
                          <a:effectLst/>
                          <a:latin typeface="Calibri" panose="020F0502020204030204" pitchFamily="34" charset="0"/>
                          <a:ea typeface="Calibri" panose="020F0502020204030204" pitchFamily="34" charset="0"/>
                          <a:cs typeface="Times New Roman" panose="02020603050405020304" pitchFamily="18" charset="0"/>
                        </a:rPr>
                        <a:t>1,046,945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400" dirty="0">
                          <a:effectLst/>
                          <a:latin typeface="Calibri" panose="020F0502020204030204" pitchFamily="34" charset="0"/>
                          <a:ea typeface="Calibri" panose="020F0502020204030204" pitchFamily="34" charset="0"/>
                          <a:cs typeface="Times New Roman" panose="02020603050405020304" pitchFamily="18" charset="0"/>
                        </a:rPr>
                        <a:t>69,155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7590">
                <a:tc>
                  <a:txBody>
                    <a:bodyPr/>
                    <a:lstStyle/>
                    <a:p>
                      <a:pPr>
                        <a:lnSpc>
                          <a:spcPct val="115000"/>
                        </a:lnSpc>
                        <a:spcAft>
                          <a:spcPts val="0"/>
                        </a:spcAft>
                      </a:pPr>
                      <a:r>
                        <a:rPr lang="en-CA"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SE</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7</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7</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400" dirty="0">
                          <a:effectLst/>
                          <a:latin typeface="Calibri" panose="020F0502020204030204" pitchFamily="34" charset="0"/>
                          <a:ea typeface="Calibri" panose="020F0502020204030204" pitchFamily="34" charset="0"/>
                          <a:cs typeface="Times New Roman" panose="02020603050405020304" pitchFamily="18" charset="0"/>
                        </a:rPr>
                        <a:t>416,301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400" dirty="0">
                          <a:effectLst/>
                          <a:latin typeface="Calibri" panose="020F0502020204030204" pitchFamily="34" charset="0"/>
                          <a:ea typeface="Calibri" panose="020F0502020204030204" pitchFamily="34" charset="0"/>
                          <a:cs typeface="Times New Roman" panose="02020603050405020304" pitchFamily="18" charset="0"/>
                        </a:rPr>
                        <a:t>29,860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7590">
                <a:tc>
                  <a:txBody>
                    <a:bodyPr/>
                    <a:lstStyle/>
                    <a:p>
                      <a:pPr>
                        <a:lnSpc>
                          <a:spcPct val="115000"/>
                        </a:lnSpc>
                        <a:spcAft>
                          <a:spcPts val="0"/>
                        </a:spcAft>
                      </a:pPr>
                      <a:r>
                        <a:rPr lang="en-CA"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Champlain</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7</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40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8 (+2)</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400" dirty="0">
                          <a:effectLst/>
                          <a:latin typeface="Calibri" panose="020F0502020204030204" pitchFamily="34" charset="0"/>
                          <a:ea typeface="Calibri" panose="020F0502020204030204" pitchFamily="34" charset="0"/>
                          <a:cs typeface="Times New Roman" panose="02020603050405020304" pitchFamily="18" charset="0"/>
                        </a:rPr>
                        <a:t>838,179</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400" dirty="0">
                          <a:effectLst/>
                          <a:latin typeface="Calibri" panose="020F0502020204030204" pitchFamily="34" charset="0"/>
                          <a:ea typeface="Calibri" panose="020F0502020204030204" pitchFamily="34" charset="0"/>
                          <a:cs typeface="Times New Roman" panose="02020603050405020304" pitchFamily="18" charset="0"/>
                        </a:rPr>
                        <a:t>48,300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7590">
                <a:tc>
                  <a:txBody>
                    <a:bodyPr/>
                    <a:lstStyle/>
                    <a:p>
                      <a:pPr>
                        <a:lnSpc>
                          <a:spcPct val="115000"/>
                        </a:lnSpc>
                        <a:spcAft>
                          <a:spcPts val="0"/>
                        </a:spcAft>
                      </a:pPr>
                      <a:r>
                        <a:rPr lang="en-CA"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NSM</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5</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5</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400" dirty="0">
                          <a:effectLst/>
                          <a:latin typeface="Calibri" panose="020F0502020204030204" pitchFamily="34" charset="0"/>
                          <a:ea typeface="Calibri" panose="020F0502020204030204" pitchFamily="34" charset="0"/>
                          <a:cs typeface="Times New Roman" panose="02020603050405020304" pitchFamily="18" charset="0"/>
                        </a:rPr>
                        <a:t>377,852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400" dirty="0">
                          <a:effectLst/>
                          <a:latin typeface="Calibri" panose="020F0502020204030204" pitchFamily="34" charset="0"/>
                          <a:ea typeface="Calibri" panose="020F0502020204030204" pitchFamily="34" charset="0"/>
                          <a:cs typeface="Times New Roman" panose="02020603050405020304" pitchFamily="18" charset="0"/>
                        </a:rPr>
                        <a:t>24,120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7590">
                <a:tc>
                  <a:txBody>
                    <a:bodyPr/>
                    <a:lstStyle/>
                    <a:p>
                      <a:pPr>
                        <a:lnSpc>
                          <a:spcPct val="115000"/>
                        </a:lnSpc>
                        <a:spcAft>
                          <a:spcPts val="0"/>
                        </a:spcAft>
                      </a:pPr>
                      <a:r>
                        <a:rPr lang="en-CA"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NE</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3</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5 (+2)</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400" dirty="0">
                          <a:effectLst/>
                          <a:latin typeface="Calibri" panose="020F0502020204030204" pitchFamily="34" charset="0"/>
                          <a:ea typeface="Calibri" panose="020F0502020204030204" pitchFamily="34" charset="0"/>
                          <a:cs typeface="Times New Roman" panose="02020603050405020304" pitchFamily="18" charset="0"/>
                        </a:rPr>
                        <a:t>276,063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400" dirty="0">
                          <a:effectLst/>
                          <a:latin typeface="Calibri" panose="020F0502020204030204" pitchFamily="34" charset="0"/>
                          <a:ea typeface="Calibri" panose="020F0502020204030204" pitchFamily="34" charset="0"/>
                          <a:cs typeface="Times New Roman" panose="02020603050405020304" pitchFamily="18" charset="0"/>
                        </a:rPr>
                        <a:t>21,035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7590">
                <a:tc>
                  <a:txBody>
                    <a:bodyPr/>
                    <a:lstStyle/>
                    <a:p>
                      <a:pPr>
                        <a:lnSpc>
                          <a:spcPct val="115000"/>
                        </a:lnSpc>
                        <a:spcAft>
                          <a:spcPts val="0"/>
                        </a:spcAft>
                      </a:pPr>
                      <a:r>
                        <a:rPr lang="en-CA"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NW</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3 (+2)</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400" dirty="0">
                          <a:effectLst/>
                          <a:latin typeface="Calibri" panose="020F0502020204030204" pitchFamily="34" charset="0"/>
                          <a:ea typeface="Calibri" panose="020F0502020204030204" pitchFamily="34" charset="0"/>
                          <a:cs typeface="Times New Roman" panose="02020603050405020304" pitchFamily="18" charset="0"/>
                        </a:rPr>
                        <a:t>144,272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400" dirty="0">
                          <a:effectLst/>
                          <a:latin typeface="Calibri" panose="020F0502020204030204" pitchFamily="34" charset="0"/>
                          <a:ea typeface="Calibri" panose="020F0502020204030204" pitchFamily="34" charset="0"/>
                          <a:cs typeface="Times New Roman" panose="02020603050405020304" pitchFamily="18" charset="0"/>
                        </a:rPr>
                        <a:t>10,955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7590">
                <a:tc>
                  <a:txBody>
                    <a:bodyPr/>
                    <a:lstStyle/>
                    <a:p>
                      <a:pPr>
                        <a:lnSpc>
                          <a:spcPct val="115000"/>
                        </a:lnSpc>
                        <a:spcAft>
                          <a:spcPts val="0"/>
                        </a:spcAft>
                      </a:pPr>
                      <a:r>
                        <a:rPr lang="en-CA"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Total</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75</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82 </a:t>
                      </a:r>
                      <a:r>
                        <a:rPr lang="en-CA" sz="140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(+9)</a:t>
                      </a:r>
                      <a:endParaRPr lang="en-C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400" dirty="0">
                          <a:effectLst/>
                          <a:latin typeface="Calibri" panose="020F0502020204030204" pitchFamily="34" charset="0"/>
                          <a:ea typeface="Calibri" panose="020F0502020204030204" pitchFamily="34" charset="0"/>
                          <a:cs typeface="Times New Roman" panose="02020603050405020304" pitchFamily="18" charset="0"/>
                        </a:rPr>
                        <a:t>10,172,667</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400" dirty="0">
                          <a:effectLst/>
                          <a:latin typeface="Calibri" panose="020F0502020204030204" pitchFamily="34" charset="0"/>
                          <a:ea typeface="Calibri" panose="020F0502020204030204" pitchFamily="34" charset="0"/>
                          <a:cs typeface="Times New Roman" panose="02020603050405020304" pitchFamily="18" charset="0"/>
                        </a:rPr>
                        <a:t>603,785</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59568852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6090"/>
          </a:xfrm>
        </p:spPr>
        <p:txBody>
          <a:bodyPr/>
          <a:lstStyle/>
          <a:p>
            <a:r>
              <a:rPr lang="en-CA" dirty="0" smtClean="0"/>
              <a:t>Progress by LHIN – Q3 Update</a:t>
            </a:r>
            <a:endParaRPr lang="en-CA" dirty="0"/>
          </a:p>
        </p:txBody>
      </p:sp>
      <p:sp>
        <p:nvSpPr>
          <p:cNvPr id="4" name="Footer Placeholder 3"/>
          <p:cNvSpPr>
            <a:spLocks noGrp="1"/>
          </p:cNvSpPr>
          <p:nvPr>
            <p:ph type="ftr" sz="quarter" idx="10"/>
          </p:nvPr>
        </p:nvSpPr>
        <p:spPr/>
        <p:txBody>
          <a:bodyPr/>
          <a:lstStyle/>
          <a:p>
            <a:pPr>
              <a:defRPr/>
            </a:pPr>
            <a:r>
              <a:rPr lang="en-US" dirty="0" smtClean="0"/>
              <a:t>www.HQOntario.ca</a:t>
            </a:r>
            <a:endParaRPr lang="en-CA" dirty="0"/>
          </a:p>
        </p:txBody>
      </p:sp>
      <p:sp>
        <p:nvSpPr>
          <p:cNvPr id="23" name="Rectangle 4"/>
          <p:cNvSpPr>
            <a:spLocks noChangeArrowheads="1"/>
          </p:cNvSpPr>
          <p:nvPr/>
        </p:nvSpPr>
        <p:spPr bwMode="auto">
          <a:xfrm>
            <a:off x="1309688" y="18589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CA" altLang="en-US" sz="1800" b="0" i="0" u="none" strike="noStrike" cap="none" normalizeH="0" baseline="0" dirty="0" smtClean="0">
                <a:ln>
                  <a:noFill/>
                </a:ln>
                <a:solidFill>
                  <a:schemeClr val="tx1"/>
                </a:solidFill>
                <a:effectLst/>
                <a:latin typeface="Arial" panose="020B0604020202020204" pitchFamily="34" charset="0"/>
              </a:rPr>
              <a:t/>
            </a:r>
            <a:br>
              <a:rPr kumimoji="0" lang="en-CA" altLang="en-US" sz="1800" b="0" i="0" u="none" strike="noStrike" cap="none" normalizeH="0" baseline="0" dirty="0" smtClean="0">
                <a:ln>
                  <a:noFill/>
                </a:ln>
                <a:solidFill>
                  <a:schemeClr val="tx1"/>
                </a:solidFill>
                <a:effectLst/>
                <a:latin typeface="Arial" panose="020B0604020202020204" pitchFamily="34" charset="0"/>
              </a:rPr>
            </a:br>
            <a:endParaRPr kumimoji="0" lang="en-CA" altLang="en-US" sz="1800" b="0" i="0" u="none" strike="noStrike" cap="none" normalizeH="0" baseline="0" dirty="0" smtClean="0">
              <a:ln>
                <a:noFill/>
              </a:ln>
              <a:solidFill>
                <a:schemeClr val="tx1"/>
              </a:solidFill>
              <a:effectLst/>
              <a:latin typeface="Arial" panose="020B0604020202020204" pitchFamily="34" charset="0"/>
            </a:endParaRPr>
          </a:p>
        </p:txBody>
      </p:sp>
      <p:graphicFrame>
        <p:nvGraphicFramePr>
          <p:cNvPr id="5" name="Table 4"/>
          <p:cNvGraphicFramePr>
            <a:graphicFrameLocks noGrp="1"/>
          </p:cNvGraphicFramePr>
          <p:nvPr>
            <p:extLst>
              <p:ext uri="{D42A27DB-BD31-4B8C-83A1-F6EECF244321}">
                <p14:modId xmlns:p14="http://schemas.microsoft.com/office/powerpoint/2010/main" val="3772062836"/>
              </p:ext>
            </p:extLst>
          </p:nvPr>
        </p:nvGraphicFramePr>
        <p:xfrm>
          <a:off x="282674" y="1606800"/>
          <a:ext cx="8509635" cy="3995928"/>
        </p:xfrm>
        <a:graphic>
          <a:graphicData uri="http://schemas.openxmlformats.org/drawingml/2006/table">
            <a:tbl>
              <a:tblPr firstRow="1" firstCol="1" bandRow="1"/>
              <a:tblGrid>
                <a:gridCol w="822815"/>
                <a:gridCol w="821981"/>
                <a:gridCol w="722044"/>
                <a:gridCol w="722044"/>
                <a:gridCol w="824480"/>
                <a:gridCol w="753691"/>
                <a:gridCol w="824480"/>
                <a:gridCol w="754525"/>
                <a:gridCol w="754525"/>
                <a:gridCol w="754525"/>
                <a:gridCol w="754525"/>
              </a:tblGrid>
              <a:tr h="419865">
                <a:tc rowSpan="3">
                  <a:txBody>
                    <a:bodyPr/>
                    <a:lstStyle/>
                    <a:p>
                      <a:pP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gridSpan="5">
                  <a:txBody>
                    <a:bodyPr/>
                    <a:lstStyle/>
                    <a:p>
                      <a:pPr algn="ctr">
                        <a:lnSpc>
                          <a:spcPct val="115000"/>
                        </a:lnSpc>
                        <a:spcAft>
                          <a:spcPts val="0"/>
                        </a:spcAft>
                      </a:pPr>
                      <a:r>
                        <a:rPr lang="en-CA" sz="120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 Coordinated Care Plans completed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tc gridSpan="5">
                  <a:txBody>
                    <a:bodyPr/>
                    <a:lstStyle/>
                    <a:p>
                      <a:pPr algn="ctr">
                        <a:lnSpc>
                          <a:spcPct val="115000"/>
                        </a:lnSpc>
                        <a:spcAft>
                          <a:spcPts val="0"/>
                        </a:spcAft>
                      </a:pPr>
                      <a:r>
                        <a:rPr lang="en-CA" sz="120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 Patients with regular and timely </a:t>
                      </a:r>
                      <a:endParaRPr lang="en-CA" sz="1200" b="1" dirty="0" smtClean="0">
                        <a:solidFill>
                          <a:srgbClr val="FFFFFF"/>
                        </a:solidFill>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15000"/>
                        </a:lnSpc>
                        <a:spcAft>
                          <a:spcPts val="0"/>
                        </a:spcAft>
                      </a:pPr>
                      <a:r>
                        <a:rPr lang="en-CA" sz="1200" b="1" dirty="0" smtClean="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access to </a:t>
                      </a:r>
                      <a:r>
                        <a:rPr lang="en-CA" sz="120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a Primary Care Provider</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hMerge="1">
                  <a:txBody>
                    <a:bodyPr/>
                    <a:lstStyle/>
                    <a:p>
                      <a:endParaRPr lang="en-CA"/>
                    </a:p>
                  </a:txBody>
                  <a:tcPr/>
                </a:tc>
                <a:tc hMerge="1">
                  <a:txBody>
                    <a:bodyPr/>
                    <a:lstStyle/>
                    <a:p>
                      <a:endParaRPr lang="en-CA"/>
                    </a:p>
                  </a:txBody>
                  <a:tcPr/>
                </a:tc>
                <a:tc hMerge="1">
                  <a:txBody>
                    <a:bodyPr/>
                    <a:lstStyle/>
                    <a:p>
                      <a:endParaRPr lang="en-CA"/>
                    </a:p>
                  </a:txBody>
                  <a:tcPr/>
                </a:tc>
                <a:tc hMerge="1">
                  <a:txBody>
                    <a:bodyPr/>
                    <a:lstStyle/>
                    <a:p>
                      <a:endParaRPr lang="en-CA"/>
                    </a:p>
                  </a:txBody>
                  <a:tcPr/>
                </a:tc>
              </a:tr>
              <a:tr h="209933">
                <a:tc vMerge="1">
                  <a:txBody>
                    <a:bodyPr/>
                    <a:lstStyle/>
                    <a:p>
                      <a:endParaRPr lang="en-CA"/>
                    </a:p>
                  </a:txBody>
                  <a:tcPr/>
                </a:tc>
                <a:tc rowSpan="2">
                  <a:txBody>
                    <a:bodyPr/>
                    <a:lstStyle/>
                    <a:p>
                      <a:pPr algn="ctr">
                        <a:lnSpc>
                          <a:spcPct val="115000"/>
                        </a:lnSpc>
                        <a:spcAft>
                          <a:spcPts val="0"/>
                        </a:spcAft>
                      </a:pPr>
                      <a:r>
                        <a:rPr lang="en-CA" sz="120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 HL Reporting</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gridSpan="2">
                  <a:txBody>
                    <a:bodyPr/>
                    <a:lstStyle/>
                    <a:p>
                      <a:pPr algn="ctr">
                        <a:lnSpc>
                          <a:spcPct val="115000"/>
                        </a:lnSpc>
                        <a:spcAft>
                          <a:spcPts val="0"/>
                        </a:spcAft>
                      </a:pPr>
                      <a:r>
                        <a:rPr lang="en-CA" sz="120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Q3</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hMerge="1">
                  <a:txBody>
                    <a:bodyPr/>
                    <a:lstStyle/>
                    <a:p>
                      <a:endParaRPr lang="en-CA"/>
                    </a:p>
                  </a:txBody>
                  <a:tcPr/>
                </a:tc>
                <a:tc gridSpan="2">
                  <a:txBody>
                    <a:bodyPr/>
                    <a:lstStyle/>
                    <a:p>
                      <a:pPr algn="ctr">
                        <a:lnSpc>
                          <a:spcPct val="115000"/>
                        </a:lnSpc>
                        <a:spcAft>
                          <a:spcPts val="0"/>
                        </a:spcAft>
                      </a:pPr>
                      <a:r>
                        <a:rPr lang="en-CA" sz="120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Cumulative Total</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hMerge="1">
                  <a:txBody>
                    <a:bodyPr/>
                    <a:lstStyle/>
                    <a:p>
                      <a:endParaRPr lang="en-CA"/>
                    </a:p>
                  </a:txBody>
                  <a:tcPr/>
                </a:tc>
                <a:tc rowSpan="2">
                  <a:txBody>
                    <a:bodyPr/>
                    <a:lstStyle/>
                    <a:p>
                      <a:pPr algn="ctr">
                        <a:lnSpc>
                          <a:spcPct val="115000"/>
                        </a:lnSpc>
                        <a:spcAft>
                          <a:spcPts val="0"/>
                        </a:spcAft>
                      </a:pPr>
                      <a:r>
                        <a:rPr lang="en-CA" sz="120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 HL Reporting</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gridSpan="2">
                  <a:txBody>
                    <a:bodyPr/>
                    <a:lstStyle/>
                    <a:p>
                      <a:pPr algn="ctr">
                        <a:lnSpc>
                          <a:spcPct val="115000"/>
                        </a:lnSpc>
                        <a:spcAft>
                          <a:spcPts val="0"/>
                        </a:spcAft>
                      </a:pPr>
                      <a:r>
                        <a:rPr lang="en-CA" sz="120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Q3</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hMerge="1">
                  <a:txBody>
                    <a:bodyPr/>
                    <a:lstStyle/>
                    <a:p>
                      <a:endParaRPr lang="en-CA"/>
                    </a:p>
                  </a:txBody>
                  <a:tcPr/>
                </a:tc>
                <a:tc gridSpan="2">
                  <a:txBody>
                    <a:bodyPr/>
                    <a:lstStyle/>
                    <a:p>
                      <a:pPr algn="ctr">
                        <a:lnSpc>
                          <a:spcPct val="115000"/>
                        </a:lnSpc>
                        <a:spcAft>
                          <a:spcPts val="0"/>
                        </a:spcAft>
                      </a:pPr>
                      <a:r>
                        <a:rPr lang="en-CA" sz="120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Cumulative Total</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hMerge="1">
                  <a:txBody>
                    <a:bodyPr/>
                    <a:lstStyle/>
                    <a:p>
                      <a:endParaRPr lang="en-CA"/>
                    </a:p>
                  </a:txBody>
                  <a:tcPr/>
                </a:tc>
              </a:tr>
              <a:tr h="209933">
                <a:tc vMerge="1">
                  <a:txBody>
                    <a:bodyPr/>
                    <a:lstStyle/>
                    <a:p>
                      <a:endParaRPr lang="en-CA"/>
                    </a:p>
                  </a:txBody>
                  <a:tcPr/>
                </a:tc>
                <a:tc vMerge="1">
                  <a:txBody>
                    <a:bodyPr/>
                    <a:lstStyle/>
                    <a:p>
                      <a:endParaRPr lang="en-CA"/>
                    </a:p>
                  </a:txBody>
                  <a:tcPr/>
                </a:tc>
                <a:tc>
                  <a:txBody>
                    <a:bodyPr/>
                    <a:lstStyle/>
                    <a:p>
                      <a:pPr algn="ctr">
                        <a:lnSpc>
                          <a:spcPct val="115000"/>
                        </a:lnSpc>
                        <a:spcAft>
                          <a:spcPts val="0"/>
                        </a:spcAft>
                      </a:pPr>
                      <a:r>
                        <a:rPr lang="en-CA" sz="120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Actual </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a:txBody>
                    <a:bodyPr/>
                    <a:lstStyle/>
                    <a:p>
                      <a:pPr algn="ctr">
                        <a:lnSpc>
                          <a:spcPct val="115000"/>
                        </a:lnSpc>
                        <a:spcAft>
                          <a:spcPts val="0"/>
                        </a:spcAft>
                      </a:pPr>
                      <a:r>
                        <a:rPr lang="en-CA" sz="1200" b="1" dirty="0" smtClean="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Target</a:t>
                      </a:r>
                      <a:r>
                        <a:rPr lang="en-CA" sz="1200" b="1" baseline="30000" dirty="0" smtClean="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1</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a:txBody>
                    <a:bodyPr/>
                    <a:lstStyle/>
                    <a:p>
                      <a:pPr algn="ctr">
                        <a:lnSpc>
                          <a:spcPct val="115000"/>
                        </a:lnSpc>
                        <a:spcAft>
                          <a:spcPts val="0"/>
                        </a:spcAft>
                      </a:pPr>
                      <a:r>
                        <a:rPr lang="en-CA" sz="120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Actual</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a:txBody>
                    <a:bodyPr/>
                    <a:lstStyle/>
                    <a:p>
                      <a:pPr marL="0" algn="ctr" defTabSz="914400" rtl="0" eaLnBrk="1" latinLnBrk="0" hangingPunct="1">
                        <a:lnSpc>
                          <a:spcPct val="115000"/>
                        </a:lnSpc>
                        <a:spcAft>
                          <a:spcPts val="0"/>
                        </a:spcAft>
                      </a:pPr>
                      <a:r>
                        <a:rPr lang="en-CA" sz="1200" b="1" dirty="0" smtClean="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Target</a:t>
                      </a:r>
                      <a:r>
                        <a:rPr lang="en-CA" sz="1200" b="1" kern="1200" baseline="30000" dirty="0" smtClean="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1</a:t>
                      </a:r>
                      <a:endParaRPr lang="en-CA" sz="1200" b="1" kern="1200" baseline="30000"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vMerge="1">
                  <a:txBody>
                    <a:bodyPr/>
                    <a:lstStyle/>
                    <a:p>
                      <a:endParaRPr lang="en-CA"/>
                    </a:p>
                  </a:txBody>
                  <a:tcPr/>
                </a:tc>
                <a:tc>
                  <a:txBody>
                    <a:bodyPr/>
                    <a:lstStyle/>
                    <a:p>
                      <a:pPr algn="ctr">
                        <a:lnSpc>
                          <a:spcPct val="115000"/>
                        </a:lnSpc>
                        <a:spcAft>
                          <a:spcPts val="0"/>
                        </a:spcAft>
                      </a:pPr>
                      <a:r>
                        <a:rPr lang="en-CA" sz="120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Actual</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a:txBody>
                    <a:bodyPr/>
                    <a:lstStyle/>
                    <a:p>
                      <a:pPr marL="0" algn="ctr" defTabSz="914400" rtl="0" eaLnBrk="1" latinLnBrk="0" hangingPunct="1">
                        <a:lnSpc>
                          <a:spcPct val="115000"/>
                        </a:lnSpc>
                        <a:spcAft>
                          <a:spcPts val="0"/>
                        </a:spcAft>
                      </a:pPr>
                      <a:r>
                        <a:rPr lang="en-CA" sz="1200" b="1" dirty="0" smtClean="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Target</a:t>
                      </a:r>
                      <a:r>
                        <a:rPr lang="en-CA" sz="1200" b="1" kern="1200" baseline="30000" dirty="0" smtClean="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1</a:t>
                      </a:r>
                      <a:endParaRPr lang="en-CA" sz="1200" b="1" kern="1200" baseline="30000"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a:txBody>
                    <a:bodyPr/>
                    <a:lstStyle/>
                    <a:p>
                      <a:pPr algn="ctr">
                        <a:lnSpc>
                          <a:spcPct val="115000"/>
                        </a:lnSpc>
                        <a:spcAft>
                          <a:spcPts val="0"/>
                        </a:spcAft>
                      </a:pPr>
                      <a:r>
                        <a:rPr lang="en-CA" sz="120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Actual</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c>
                  <a:txBody>
                    <a:bodyPr/>
                    <a:lstStyle/>
                    <a:p>
                      <a:pPr marL="0" algn="ctr" defTabSz="914400" rtl="0" eaLnBrk="1" latinLnBrk="0" hangingPunct="1">
                        <a:lnSpc>
                          <a:spcPct val="115000"/>
                        </a:lnSpc>
                        <a:spcAft>
                          <a:spcPts val="0"/>
                        </a:spcAft>
                      </a:pPr>
                      <a:r>
                        <a:rPr lang="en-CA" sz="1200" b="1" dirty="0" smtClean="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Target</a:t>
                      </a:r>
                      <a:r>
                        <a:rPr lang="en-CA" sz="1200" b="1" kern="1200" baseline="30000" dirty="0" smtClean="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1</a:t>
                      </a:r>
                      <a:endParaRPr lang="en-CA" sz="1200" b="1" kern="1200" baseline="30000"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88A"/>
                    </a:solidFill>
                  </a:tcPr>
                </a:tc>
              </a:tr>
              <a:tr h="209933">
                <a:tc>
                  <a:txBody>
                    <a:bodyPr/>
                    <a:lstStyle/>
                    <a:p>
                      <a:pPr>
                        <a:lnSpc>
                          <a:spcPct val="115000"/>
                        </a:lnSpc>
                        <a:spcAft>
                          <a:spcPts val="0"/>
                        </a:spcAft>
                      </a:pPr>
                      <a:r>
                        <a:rPr lang="en-CA"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ESC</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53</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30</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172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153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0</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No data</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No data</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123</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78</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r>
              <a:tr h="209933">
                <a:tc>
                  <a:txBody>
                    <a:bodyPr/>
                    <a:lstStyle/>
                    <a:p>
                      <a:pPr>
                        <a:lnSpc>
                          <a:spcPct val="115000"/>
                        </a:lnSpc>
                        <a:spcAft>
                          <a:spcPts val="0"/>
                        </a:spcAft>
                      </a:pPr>
                      <a:r>
                        <a:rPr lang="en-CA"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SW</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4</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59</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45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106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150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4</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54</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45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2,957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3,995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r>
              <a:tr h="209933">
                <a:tc>
                  <a:txBody>
                    <a:bodyPr/>
                    <a:lstStyle/>
                    <a:p>
                      <a:pPr>
                        <a:lnSpc>
                          <a:spcPct val="115000"/>
                        </a:lnSpc>
                        <a:spcAft>
                          <a:spcPts val="0"/>
                        </a:spcAft>
                      </a:pPr>
                      <a:r>
                        <a:rPr lang="en-CA"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WW</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4</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256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206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smtClean="0">
                          <a:effectLst/>
                          <a:latin typeface="Calibri" panose="020F0502020204030204" pitchFamily="34" charset="0"/>
                          <a:ea typeface="Calibri" panose="020F0502020204030204" pitchFamily="34" charset="0"/>
                          <a:cs typeface="Times New Roman" panose="02020603050405020304" pitchFamily="18" charset="0"/>
                        </a:rPr>
                        <a:t>2,242</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200" dirty="0" smtClean="0">
                          <a:effectLst/>
                          <a:latin typeface="Calibri" panose="020F0502020204030204" pitchFamily="34" charset="0"/>
                          <a:ea typeface="Calibri" panose="020F0502020204030204" pitchFamily="34" charset="0"/>
                          <a:cs typeface="Times New Roman" panose="02020603050405020304" pitchFamily="18" charset="0"/>
                        </a:rPr>
                        <a:t>1,432</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4</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278</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234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smtClean="0">
                          <a:effectLst/>
                          <a:latin typeface="Calibri" panose="020F0502020204030204" pitchFamily="34" charset="0"/>
                          <a:ea typeface="Calibri" panose="020F0502020204030204" pitchFamily="34" charset="0"/>
                          <a:cs typeface="Times New Roman" panose="02020603050405020304" pitchFamily="18" charset="0"/>
                        </a:rPr>
                        <a:t>2,645</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200" dirty="0" smtClean="0">
                          <a:effectLst/>
                          <a:latin typeface="Calibri" panose="020F0502020204030204" pitchFamily="34" charset="0"/>
                          <a:ea typeface="Calibri" panose="020F0502020204030204" pitchFamily="34" charset="0"/>
                          <a:cs typeface="Times New Roman" panose="02020603050405020304" pitchFamily="18" charset="0"/>
                        </a:rPr>
                        <a:t>1,597</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r>
              <a:tr h="209933">
                <a:tc>
                  <a:txBody>
                    <a:bodyPr/>
                    <a:lstStyle/>
                    <a:p>
                      <a:pPr>
                        <a:lnSpc>
                          <a:spcPct val="115000"/>
                        </a:lnSpc>
                        <a:spcAft>
                          <a:spcPts val="0"/>
                        </a:spcAft>
                      </a:pPr>
                      <a:r>
                        <a:rPr lang="en-CA"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HNHB</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11</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156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169</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884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908</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10</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138</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133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1,873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753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r>
              <a:tr h="209933">
                <a:tc>
                  <a:txBody>
                    <a:bodyPr/>
                    <a:lstStyle/>
                    <a:p>
                      <a:pPr>
                        <a:lnSpc>
                          <a:spcPct val="115000"/>
                        </a:lnSpc>
                        <a:spcAft>
                          <a:spcPts val="0"/>
                        </a:spcAft>
                      </a:pPr>
                      <a:r>
                        <a:rPr lang="en-CA"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CW</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5</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374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1,566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2,089</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5,060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5</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374</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1,566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3,030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5,799</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r>
              <a:tr h="209933">
                <a:tc>
                  <a:txBody>
                    <a:bodyPr/>
                    <a:lstStyle/>
                    <a:p>
                      <a:pPr>
                        <a:lnSpc>
                          <a:spcPct val="115000"/>
                        </a:lnSpc>
                        <a:spcAft>
                          <a:spcPts val="0"/>
                        </a:spcAft>
                      </a:pPr>
                      <a:r>
                        <a:rPr lang="en-CA"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MH</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7</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95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105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309</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394</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7</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106</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89</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319</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311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r>
              <a:tr h="209933">
                <a:tc>
                  <a:txBody>
                    <a:bodyPr/>
                    <a:lstStyle/>
                    <a:p>
                      <a:pPr>
                        <a:lnSpc>
                          <a:spcPct val="115000"/>
                        </a:lnSpc>
                        <a:spcAft>
                          <a:spcPts val="0"/>
                        </a:spcAft>
                      </a:pPr>
                      <a:r>
                        <a:rPr lang="en-CA"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TC</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9</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662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482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3,717</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2,673</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9</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1,759</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1,030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7,894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4,699</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r>
              <a:tr h="209933">
                <a:tc>
                  <a:txBody>
                    <a:bodyPr/>
                    <a:lstStyle/>
                    <a:p>
                      <a:pPr>
                        <a:lnSpc>
                          <a:spcPct val="115000"/>
                        </a:lnSpc>
                        <a:spcAft>
                          <a:spcPts val="0"/>
                        </a:spcAft>
                      </a:pPr>
                      <a:r>
                        <a:rPr lang="en-CA"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C</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3</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228</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151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895</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1,034</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3</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215</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175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1,093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1,081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r>
              <a:tr h="209933">
                <a:tc>
                  <a:txBody>
                    <a:bodyPr/>
                    <a:lstStyle/>
                    <a:p>
                      <a:pPr>
                        <a:lnSpc>
                          <a:spcPct val="115000"/>
                        </a:lnSpc>
                        <a:spcAft>
                          <a:spcPts val="0"/>
                        </a:spcAft>
                      </a:pPr>
                      <a:r>
                        <a:rPr lang="en-CA"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CE</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6</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smtClean="0">
                          <a:effectLst/>
                          <a:latin typeface="Calibri" panose="020F0502020204030204" pitchFamily="34" charset="0"/>
                          <a:ea typeface="Calibri" panose="020F0502020204030204" pitchFamily="34" charset="0"/>
                          <a:cs typeface="Times New Roman" panose="02020603050405020304" pitchFamily="18" charset="0"/>
                        </a:rPr>
                        <a:t>353</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smtClean="0">
                          <a:effectLst/>
                          <a:latin typeface="Calibri" panose="020F0502020204030204" pitchFamily="34" charset="0"/>
                          <a:ea typeface="Calibri" panose="020F0502020204030204" pitchFamily="34" charset="0"/>
                          <a:cs typeface="Times New Roman" panose="02020603050405020304" pitchFamily="18" charset="0"/>
                        </a:rPr>
                        <a:t>333</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746</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200" dirty="0" smtClean="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922</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6</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smtClean="0">
                          <a:effectLst/>
                          <a:latin typeface="Calibri" panose="020F0502020204030204" pitchFamily="34" charset="0"/>
                          <a:ea typeface="Calibri" panose="020F0502020204030204" pitchFamily="34" charset="0"/>
                          <a:cs typeface="Times New Roman" panose="02020603050405020304" pitchFamily="18" charset="0"/>
                        </a:rPr>
                        <a:t>345</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smtClean="0">
                          <a:effectLst/>
                          <a:latin typeface="Calibri" panose="020F0502020204030204" pitchFamily="34" charset="0"/>
                          <a:ea typeface="Calibri" panose="020F0502020204030204" pitchFamily="34" charset="0"/>
                          <a:cs typeface="Times New Roman" panose="02020603050405020304" pitchFamily="18" charset="0"/>
                        </a:rPr>
                        <a:t>332</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smtClean="0">
                          <a:effectLst/>
                          <a:latin typeface="Calibri" panose="020F0502020204030204" pitchFamily="34" charset="0"/>
                          <a:ea typeface="Calibri" panose="020F0502020204030204" pitchFamily="34" charset="0"/>
                          <a:cs typeface="Times New Roman" panose="02020603050405020304" pitchFamily="18" charset="0"/>
                        </a:rPr>
                        <a:t>1,349</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200" dirty="0" smtClean="0">
                          <a:effectLst/>
                          <a:latin typeface="Calibri" panose="020F0502020204030204" pitchFamily="34" charset="0"/>
                          <a:ea typeface="Calibri" panose="020F0502020204030204" pitchFamily="34" charset="0"/>
                          <a:cs typeface="Times New Roman" panose="02020603050405020304" pitchFamily="18" charset="0"/>
                        </a:rPr>
                        <a:t>1,768</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r>
              <a:tr h="209933">
                <a:tc>
                  <a:txBody>
                    <a:bodyPr/>
                    <a:lstStyle/>
                    <a:p>
                      <a:pPr>
                        <a:lnSpc>
                          <a:spcPct val="115000"/>
                        </a:lnSpc>
                        <a:spcAft>
                          <a:spcPts val="0"/>
                        </a:spcAft>
                      </a:pPr>
                      <a:r>
                        <a:rPr lang="en-CA"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SE</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7</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340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441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1,964</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2,324</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7</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337</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371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smtClean="0">
                          <a:effectLst/>
                          <a:latin typeface="Calibri" panose="020F0502020204030204" pitchFamily="34" charset="0"/>
                          <a:ea typeface="Calibri" panose="020F0502020204030204" pitchFamily="34" charset="0"/>
                          <a:cs typeface="Times New Roman" panose="02020603050405020304" pitchFamily="18" charset="0"/>
                        </a:rPr>
                        <a:t>1,884</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2,188</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r>
              <a:tr h="209933">
                <a:tc>
                  <a:txBody>
                    <a:bodyPr/>
                    <a:lstStyle/>
                    <a:p>
                      <a:pPr>
                        <a:lnSpc>
                          <a:spcPct val="115000"/>
                        </a:lnSpc>
                        <a:spcAft>
                          <a:spcPts val="0"/>
                        </a:spcAft>
                      </a:pPr>
                      <a:r>
                        <a:rPr lang="en-CA"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Champlain</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7</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113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86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212</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179</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7</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82</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82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179</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161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r>
              <a:tr h="209933">
                <a:tc>
                  <a:txBody>
                    <a:bodyPr/>
                    <a:lstStyle/>
                    <a:p>
                      <a:pPr>
                        <a:lnSpc>
                          <a:spcPct val="115000"/>
                        </a:lnSpc>
                        <a:spcAft>
                          <a:spcPts val="0"/>
                        </a:spcAft>
                      </a:pPr>
                      <a:r>
                        <a:rPr lang="en-CA"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NSM</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5</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143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110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717</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627</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5</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smtClean="0">
                          <a:effectLst/>
                          <a:latin typeface="Calibri" panose="020F0502020204030204" pitchFamily="34" charset="0"/>
                          <a:ea typeface="Calibri" panose="020F0502020204030204" pitchFamily="34" charset="0"/>
                          <a:cs typeface="Times New Roman" panose="02020603050405020304" pitchFamily="18" charset="0"/>
                        </a:rPr>
                        <a:t>149</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smtClean="0">
                          <a:effectLst/>
                          <a:latin typeface="Calibri" panose="020F0502020204030204" pitchFamily="34" charset="0"/>
                          <a:ea typeface="Calibri" panose="020F0502020204030204" pitchFamily="34" charset="0"/>
                          <a:cs typeface="Times New Roman" panose="02020603050405020304" pitchFamily="18" charset="0"/>
                        </a:rPr>
                        <a:t>116</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602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688</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r>
              <a:tr h="209933">
                <a:tc>
                  <a:txBody>
                    <a:bodyPr/>
                    <a:lstStyle/>
                    <a:p>
                      <a:pPr>
                        <a:lnSpc>
                          <a:spcPct val="115000"/>
                        </a:lnSpc>
                        <a:spcAft>
                          <a:spcPts val="0"/>
                        </a:spcAft>
                      </a:pPr>
                      <a:r>
                        <a:rPr lang="en-CA"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NE</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3</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112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157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3</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71</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50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137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154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r>
              <a:tr h="209933">
                <a:tc>
                  <a:txBody>
                    <a:bodyPr/>
                    <a:lstStyle/>
                    <a:p>
                      <a:pPr>
                        <a:lnSpc>
                          <a:spcPct val="115000"/>
                        </a:lnSpc>
                        <a:spcAft>
                          <a:spcPts val="0"/>
                        </a:spcAft>
                      </a:pPr>
                      <a:r>
                        <a:rPr lang="en-CA"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NW</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26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33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86</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149</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26</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33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110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119</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r>
              <a:tr h="209933">
                <a:tc>
                  <a:txBody>
                    <a:bodyPr/>
                    <a:lstStyle/>
                    <a:p>
                      <a:pPr>
                        <a:lnSpc>
                          <a:spcPct val="115000"/>
                        </a:lnSpc>
                        <a:spcAft>
                          <a:spcPts val="0"/>
                        </a:spcAft>
                      </a:pPr>
                      <a:r>
                        <a:rPr lang="en-CA"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Total</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73 of 75</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smtClean="0">
                          <a:effectLst/>
                          <a:latin typeface="Calibri" panose="020F0502020204030204" pitchFamily="34" charset="0"/>
                          <a:ea typeface="Calibri" panose="020F0502020204030204" pitchFamily="34" charset="0"/>
                          <a:cs typeface="Times New Roman" panose="02020603050405020304" pitchFamily="18" charset="0"/>
                        </a:rPr>
                        <a:t>2,860</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smtClean="0">
                          <a:effectLst/>
                          <a:latin typeface="Calibri" panose="020F0502020204030204" pitchFamily="34" charset="0"/>
                          <a:ea typeface="Calibri" panose="020F0502020204030204" pitchFamily="34" charset="0"/>
                          <a:cs typeface="Times New Roman" panose="02020603050405020304" pitchFamily="18" charset="0"/>
                        </a:rPr>
                        <a:t>3,757</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smtClean="0">
                          <a:effectLst/>
                          <a:latin typeface="Calibri" panose="020F0502020204030204" pitchFamily="34" charset="0"/>
                          <a:ea typeface="Calibri" panose="020F0502020204030204" pitchFamily="34" charset="0"/>
                          <a:cs typeface="Times New Roman" panose="02020603050405020304" pitchFamily="18" charset="0"/>
                        </a:rPr>
                        <a:t>14,251</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200" dirty="0" smtClean="0">
                          <a:effectLst/>
                          <a:latin typeface="Calibri" panose="020F0502020204030204" pitchFamily="34" charset="0"/>
                          <a:ea typeface="Calibri" panose="020F0502020204030204" pitchFamily="34" charset="0"/>
                          <a:cs typeface="Times New Roman" panose="02020603050405020304" pitchFamily="18" charset="0"/>
                        </a:rPr>
                        <a:t>16,162</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200" dirty="0">
                          <a:effectLst/>
                          <a:latin typeface="Calibri" panose="020F0502020204030204" pitchFamily="34" charset="0"/>
                          <a:ea typeface="Calibri" panose="020F0502020204030204" pitchFamily="34" charset="0"/>
                          <a:cs typeface="Times New Roman" panose="02020603050405020304" pitchFamily="18" charset="0"/>
                        </a:rPr>
                        <a:t>71 of 75</a:t>
                      </a: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smtClean="0">
                          <a:effectLst/>
                          <a:latin typeface="Calibri" panose="020F0502020204030204" pitchFamily="34" charset="0"/>
                          <a:ea typeface="Calibri" panose="020F0502020204030204" pitchFamily="34" charset="0"/>
                          <a:cs typeface="Times New Roman" panose="02020603050405020304" pitchFamily="18" charset="0"/>
                        </a:rPr>
                        <a:t>3,934</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smtClean="0">
                          <a:effectLst/>
                          <a:latin typeface="Calibri" panose="020F0502020204030204" pitchFamily="34" charset="0"/>
                          <a:ea typeface="Calibri" panose="020F0502020204030204" pitchFamily="34" charset="0"/>
                          <a:cs typeface="Times New Roman" panose="02020603050405020304" pitchFamily="18" charset="0"/>
                        </a:rPr>
                        <a:t>4,256</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CA" sz="1200" dirty="0" smtClean="0">
                          <a:effectLst/>
                          <a:latin typeface="Calibri" panose="020F0502020204030204" pitchFamily="34" charset="0"/>
                          <a:ea typeface="Calibri" panose="020F0502020204030204" pitchFamily="34" charset="0"/>
                          <a:cs typeface="Times New Roman" panose="02020603050405020304" pitchFamily="18" charset="0"/>
                        </a:rPr>
                        <a:t>24,195</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algn="ctr">
                        <a:lnSpc>
                          <a:spcPct val="115000"/>
                        </a:lnSpc>
                        <a:spcAft>
                          <a:spcPts val="0"/>
                        </a:spcAft>
                      </a:pPr>
                      <a:r>
                        <a:rPr lang="en-CA" sz="1200" dirty="0" smtClean="0">
                          <a:effectLst/>
                          <a:latin typeface="Calibri" panose="020F0502020204030204" pitchFamily="34" charset="0"/>
                          <a:ea typeface="Calibri" panose="020F0502020204030204" pitchFamily="34" charset="0"/>
                          <a:cs typeface="Times New Roman" panose="02020603050405020304" pitchFamily="18" charset="0"/>
                        </a:rPr>
                        <a:t>23,391</a:t>
                      </a:r>
                      <a:endParaRPr lang="en-C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r>
            </a:tbl>
          </a:graphicData>
        </a:graphic>
      </p:graphicFrame>
      <p:sp>
        <p:nvSpPr>
          <p:cNvPr id="6" name="Rectangle 1"/>
          <p:cNvSpPr>
            <a:spLocks noChangeArrowheads="1"/>
          </p:cNvSpPr>
          <p:nvPr/>
        </p:nvSpPr>
        <p:spPr bwMode="auto">
          <a:xfrm>
            <a:off x="1381125" y="206851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CA" altLang="en-US" sz="1800" b="0" i="0" u="none" strike="noStrike" cap="none" normalizeH="0" baseline="0" dirty="0" smtClean="0">
                <a:ln>
                  <a:noFill/>
                </a:ln>
                <a:solidFill>
                  <a:schemeClr val="tx1"/>
                </a:solidFill>
                <a:effectLst/>
                <a:latin typeface="Arial" panose="020B0604020202020204" pitchFamily="34" charset="0"/>
              </a:rPr>
              <a:t/>
            </a:r>
            <a:br>
              <a:rPr kumimoji="0" lang="en-CA" altLang="en-US" sz="1800" b="0" i="0" u="none" strike="noStrike" cap="none" normalizeH="0" baseline="0" dirty="0" smtClean="0">
                <a:ln>
                  <a:noFill/>
                </a:ln>
                <a:solidFill>
                  <a:schemeClr val="tx1"/>
                </a:solidFill>
                <a:effectLst/>
                <a:latin typeface="Arial" panose="020B0604020202020204" pitchFamily="34" charset="0"/>
              </a:rPr>
            </a:br>
            <a:endParaRPr kumimoji="0" lang="en-CA"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9" name="Rectangle 3"/>
          <p:cNvSpPr>
            <a:spLocks noChangeArrowheads="1"/>
          </p:cNvSpPr>
          <p:nvPr/>
        </p:nvSpPr>
        <p:spPr bwMode="auto">
          <a:xfrm>
            <a:off x="177165" y="5868914"/>
            <a:ext cx="8424101" cy="2308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CA" altLang="en-US" sz="900" b="0" i="0" u="none" strike="noStrike" cap="none" normalizeH="0" baseline="30000" dirty="0" smtClean="0" bmk="">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hlinkClick r:id="rId3"/>
              </a:rPr>
              <a:t>[</a:t>
            </a:r>
            <a:r>
              <a:rPr lang="en-CA" altLang="en-US" sz="900" baseline="30000" dirty="0" bmk="">
                <a:latin typeface="Calibri" panose="020F0502020204030204" pitchFamily="34" charset="0"/>
                <a:ea typeface="Calibri" panose="020F0502020204030204" pitchFamily="34" charset="0"/>
                <a:cs typeface="Times New Roman" panose="02020603050405020304" pitchFamily="18" charset="0"/>
                <a:hlinkClick r:id="rId3"/>
              </a:rPr>
              <a:t>1</a:t>
            </a:r>
            <a:r>
              <a:rPr kumimoji="0" lang="en-CA" altLang="en-US" sz="900" b="0" i="0" u="none" strike="noStrike" cap="none" normalizeH="0" baseline="30000" dirty="0" smtClean="0" bmk="">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hlinkClick r:id="rId3"/>
              </a:rPr>
              <a:t>]</a:t>
            </a:r>
            <a:r>
              <a:rPr kumimoji="0" lang="en-CA" altLang="en-US" sz="9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Targets are set by the Health Link and LHIN, and reflect the maturity of the Health Link (i.e., new Health Links have more modest targets to allow time to establish processes).</a:t>
            </a:r>
            <a:endParaRPr kumimoji="0" lang="en-CA"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2" name="Rectangle 3"/>
          <p:cNvSpPr>
            <a:spLocks noChangeArrowheads="1"/>
          </p:cNvSpPr>
          <p:nvPr/>
        </p:nvSpPr>
        <p:spPr bwMode="auto">
          <a:xfrm>
            <a:off x="177165" y="6055270"/>
            <a:ext cx="6356227" cy="2308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lang="en-CA" altLang="en-US" sz="900" i="1" dirty="0" smtClean="0">
                <a:latin typeface="Calibri" panose="020F0502020204030204" pitchFamily="34" charset="0"/>
                <a:ea typeface="Calibri" panose="020F0502020204030204" pitchFamily="34" charset="0"/>
                <a:cs typeface="Times New Roman" panose="02020603050405020304" pitchFamily="18" charset="0"/>
              </a:rPr>
              <a:t>Data Source:  Health Quality Ontario’s Quality Improvement Reporting and Analysis Platform (QIRAP) – self-reported by Health Links</a:t>
            </a:r>
            <a:endParaRPr kumimoji="0" lang="en-CA" altLang="en-US" sz="1800" b="0" i="1"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157934738"/>
      </p:ext>
    </p:extLst>
  </p:cSld>
  <p:clrMapOvr>
    <a:masterClrMapping/>
  </p:clrMapOvr>
  <p:timing>
    <p:tnLst>
      <p:par>
        <p:cTn id="1" dur="indefinite" restart="never" nodeType="tmRoot"/>
      </p:par>
    </p:tnLst>
  </p:timing>
</p:sld>
</file>

<file path=ppt/theme/theme1.xml><?xml version="1.0" encoding="utf-8"?>
<a:theme xmlns:a="http://schemas.openxmlformats.org/drawingml/2006/main" name="1_Slides optio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1_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00"/>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457200" rtl="0" eaLnBrk="1" fontAlgn="base" latinLnBrk="0" hangingPunct="1">
          <a:lnSpc>
            <a:spcPct val="100000"/>
          </a:lnSpc>
          <a:spcBef>
            <a:spcPct val="50000"/>
          </a:spcBef>
          <a:spcAft>
            <a:spcPct val="0"/>
          </a:spcAft>
          <a:buClrTx/>
          <a:buSzTx/>
          <a:buFontTx/>
          <a:buNone/>
          <a:tabLst/>
          <a:defRPr kumimoji="0" lang="en-US" sz="1400" b="0" i="0" u="sng" strike="noStrike" cap="none" normalizeH="0" baseline="0" smtClean="0">
            <a:ln>
              <a:noFill/>
            </a:ln>
            <a:solidFill>
              <a:schemeClr val="tx1"/>
            </a:solidFill>
            <a:effectLst/>
            <a:latin typeface="Arial" charset="0"/>
            <a:ea typeface="ＭＳ Ｐゴシック" pitchFamily="68" charset="-128"/>
          </a:defRPr>
        </a:defPPr>
      </a:lstStyle>
    </a:spDef>
    <a:lnDef>
      <a:spPr bwMode="auto">
        <a:xfrm>
          <a:off x="0" y="0"/>
          <a:ext cx="1" cy="1"/>
        </a:xfrm>
        <a:custGeom>
          <a:avLst/>
          <a:gdLst/>
          <a:ahLst/>
          <a:cxnLst/>
          <a:rect l="0" t="0" r="0" b="0"/>
          <a:pathLst/>
        </a:custGeom>
        <a:solidFill>
          <a:srgbClr val="FFFF00"/>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457200" rtl="0" eaLnBrk="1" fontAlgn="base" latinLnBrk="0" hangingPunct="1">
          <a:lnSpc>
            <a:spcPct val="100000"/>
          </a:lnSpc>
          <a:spcBef>
            <a:spcPct val="50000"/>
          </a:spcBef>
          <a:spcAft>
            <a:spcPct val="0"/>
          </a:spcAft>
          <a:buClrTx/>
          <a:buSzTx/>
          <a:buFontTx/>
          <a:buNone/>
          <a:tabLst/>
          <a:defRPr kumimoji="0" lang="en-US" sz="1400" b="0" i="0" u="sng" strike="noStrike" cap="none" normalizeH="0" baseline="0" smtClean="0">
            <a:ln>
              <a:noFill/>
            </a:ln>
            <a:solidFill>
              <a:schemeClr val="tx1"/>
            </a:solidFill>
            <a:effectLst/>
            <a:latin typeface="Arial" charset="0"/>
            <a:ea typeface="ＭＳ Ｐゴシック" pitchFamily="68" charset="-128"/>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First Slide Only">
  <a:themeElements>
    <a:clrScheme name="Health Quality Ontario">
      <a:dk1>
        <a:srgbClr val="FFFFFF"/>
      </a:dk1>
      <a:lt1>
        <a:srgbClr val="FFFFFF"/>
      </a:lt1>
      <a:dk2>
        <a:srgbClr val="FFFFFF"/>
      </a:dk2>
      <a:lt2>
        <a:srgbClr val="FFFFFF"/>
      </a:lt2>
      <a:accent1>
        <a:srgbClr val="00A0AF"/>
      </a:accent1>
      <a:accent2>
        <a:srgbClr val="00788A"/>
      </a:accent2>
      <a:accent3>
        <a:srgbClr val="CE8E00"/>
      </a:accent3>
      <a:accent4>
        <a:srgbClr val="D47600"/>
      </a:accent4>
      <a:accent5>
        <a:srgbClr val="693A77"/>
      </a:accent5>
      <a:accent6>
        <a:srgbClr val="58A618"/>
      </a:accent6>
      <a:hlink>
        <a:srgbClr val="00B9E4"/>
      </a:hlink>
      <a:folHlink>
        <a:srgbClr val="18A299"/>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00"/>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457200" rtl="0" eaLnBrk="1" fontAlgn="base" latinLnBrk="0" hangingPunct="1">
          <a:lnSpc>
            <a:spcPct val="100000"/>
          </a:lnSpc>
          <a:spcBef>
            <a:spcPct val="50000"/>
          </a:spcBef>
          <a:spcAft>
            <a:spcPct val="0"/>
          </a:spcAft>
          <a:buClrTx/>
          <a:buSzTx/>
          <a:buFontTx/>
          <a:buNone/>
          <a:tabLst/>
          <a:defRPr kumimoji="0" lang="en-US" sz="1400" b="0" i="0" u="sng" strike="noStrike" cap="none" normalizeH="0" baseline="0" smtClean="0">
            <a:ln>
              <a:noFill/>
            </a:ln>
            <a:solidFill>
              <a:schemeClr val="tx1"/>
            </a:solidFill>
            <a:effectLst/>
            <a:latin typeface="Arial" charset="0"/>
            <a:ea typeface="ＭＳ Ｐゴシック" pitchFamily="68" charset="-128"/>
          </a:defRPr>
        </a:defPPr>
      </a:lstStyle>
    </a:spDef>
    <a:lnDef>
      <a:spPr bwMode="auto">
        <a:xfrm>
          <a:off x="0" y="0"/>
          <a:ext cx="1" cy="1"/>
        </a:xfrm>
        <a:custGeom>
          <a:avLst/>
          <a:gdLst/>
          <a:ahLst/>
          <a:cxnLst/>
          <a:rect l="0" t="0" r="0" b="0"/>
          <a:pathLst/>
        </a:custGeom>
        <a:solidFill>
          <a:srgbClr val="FFFF00"/>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457200" rtl="0" eaLnBrk="1" fontAlgn="base" latinLnBrk="0" hangingPunct="1">
          <a:lnSpc>
            <a:spcPct val="100000"/>
          </a:lnSpc>
          <a:spcBef>
            <a:spcPct val="50000"/>
          </a:spcBef>
          <a:spcAft>
            <a:spcPct val="0"/>
          </a:spcAft>
          <a:buClrTx/>
          <a:buSzTx/>
          <a:buFontTx/>
          <a:buNone/>
          <a:tabLst/>
          <a:defRPr kumimoji="0" lang="en-US" sz="1400" b="0" i="0" u="sng" strike="noStrike" cap="none" normalizeH="0" baseline="0" smtClean="0">
            <a:ln>
              <a:noFill/>
            </a:ln>
            <a:solidFill>
              <a:schemeClr val="tx1"/>
            </a:solidFill>
            <a:effectLst/>
            <a:latin typeface="Arial" charset="0"/>
            <a:ea typeface="ＭＳ Ｐゴシック" pitchFamily="68" charset="-128"/>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HQO_Slide">
  <a:themeElements>
    <a:clrScheme name="HQO">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00A0AF"/>
      </a:accent5>
      <a:accent6>
        <a:srgbClr val="2D2D8A"/>
      </a:accent6>
      <a:hlink>
        <a:srgbClr val="009999"/>
      </a:hlink>
      <a:folHlink>
        <a:srgbClr val="99CC00"/>
      </a:folHlink>
    </a:clrScheme>
    <a:fontScheme name="1_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00"/>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457200" rtl="0" eaLnBrk="1" fontAlgn="base" latinLnBrk="0" hangingPunct="1">
          <a:lnSpc>
            <a:spcPct val="100000"/>
          </a:lnSpc>
          <a:spcBef>
            <a:spcPct val="50000"/>
          </a:spcBef>
          <a:spcAft>
            <a:spcPct val="0"/>
          </a:spcAft>
          <a:buClrTx/>
          <a:buSzTx/>
          <a:buFontTx/>
          <a:buNone/>
          <a:tabLst/>
          <a:defRPr kumimoji="0" lang="en-US" sz="1400" b="0" i="0" u="sng" strike="noStrike" cap="none" normalizeH="0" baseline="0" smtClean="0">
            <a:ln>
              <a:noFill/>
            </a:ln>
            <a:solidFill>
              <a:schemeClr val="tx1"/>
            </a:solidFill>
            <a:effectLst/>
            <a:latin typeface="Arial" charset="0"/>
            <a:ea typeface="ＭＳ Ｐゴシック" pitchFamily="68" charset="-128"/>
          </a:defRPr>
        </a:defPPr>
      </a:lstStyle>
    </a:spDef>
    <a:lnDef>
      <a:spPr bwMode="auto">
        <a:xfrm>
          <a:off x="0" y="0"/>
          <a:ext cx="1" cy="1"/>
        </a:xfrm>
        <a:custGeom>
          <a:avLst/>
          <a:gdLst/>
          <a:ahLst/>
          <a:cxnLst/>
          <a:rect l="0" t="0" r="0" b="0"/>
          <a:pathLst/>
        </a:custGeom>
        <a:solidFill>
          <a:srgbClr val="FFFF00"/>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457200" rtl="0" eaLnBrk="1" fontAlgn="base" latinLnBrk="0" hangingPunct="1">
          <a:lnSpc>
            <a:spcPct val="100000"/>
          </a:lnSpc>
          <a:spcBef>
            <a:spcPct val="50000"/>
          </a:spcBef>
          <a:spcAft>
            <a:spcPct val="0"/>
          </a:spcAft>
          <a:buClrTx/>
          <a:buSzTx/>
          <a:buFontTx/>
          <a:buNone/>
          <a:tabLst/>
          <a:defRPr kumimoji="0" lang="en-US" sz="1400" b="0" i="0" u="sng" strike="noStrike" cap="none" normalizeH="0" baseline="0" smtClean="0">
            <a:ln>
              <a:noFill/>
            </a:ln>
            <a:solidFill>
              <a:schemeClr val="tx1"/>
            </a:solidFill>
            <a:effectLst/>
            <a:latin typeface="Arial" charset="0"/>
            <a:ea typeface="ＭＳ Ｐゴシック" pitchFamily="68" charset="-128"/>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1_Blank Presentation">
  <a:themeElements>
    <a:clrScheme name="">
      <a:dk1>
        <a:srgbClr val="000000"/>
      </a:dk1>
      <a:lt1>
        <a:srgbClr val="FFFFFF"/>
      </a:lt1>
      <a:dk2>
        <a:srgbClr val="007A87"/>
      </a:dk2>
      <a:lt2>
        <a:srgbClr val="8D988F"/>
      </a:lt2>
      <a:accent1>
        <a:srgbClr val="633C82"/>
      </a:accent1>
      <a:accent2>
        <a:srgbClr val="54B247"/>
      </a:accent2>
      <a:accent3>
        <a:srgbClr val="FFFFFF"/>
      </a:accent3>
      <a:accent4>
        <a:srgbClr val="000000"/>
      </a:accent4>
      <a:accent5>
        <a:srgbClr val="B7AFC1"/>
      </a:accent5>
      <a:accent6>
        <a:srgbClr val="4BA13F"/>
      </a:accent6>
      <a:hlink>
        <a:srgbClr val="739AB3"/>
      </a:hlink>
      <a:folHlink>
        <a:srgbClr val="475285"/>
      </a:folHlink>
    </a:clrScheme>
    <a:fontScheme name="Blank Presentation">
      <a:majorFont>
        <a:latin typeface="Arial Narrow"/>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CA" sz="2400" b="0" i="0" u="none" strike="noStrike" cap="none" normalizeH="0" baseline="0" smtClean="0">
            <a:ln>
              <a:noFill/>
            </a:ln>
            <a:solidFill>
              <a:schemeClr val="tx1"/>
            </a:solidFill>
            <a:effectLst/>
            <a:latin typeface="Times"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CA" sz="2400" b="0" i="0" u="none" strike="noStrike" cap="none" normalizeH="0" baseline="0" smtClean="0">
            <a:ln>
              <a:noFill/>
            </a:ln>
            <a:solidFill>
              <a:schemeClr val="tx1"/>
            </a:solidFill>
            <a:effectLst/>
            <a:latin typeface="Times" pitchFamily="18"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Slides option">
  <a:themeElements>
    <a:clrScheme name="HQO">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00A0AF"/>
      </a:accent5>
      <a:accent6>
        <a:srgbClr val="2D2D8A"/>
      </a:accent6>
      <a:hlink>
        <a:srgbClr val="009999"/>
      </a:hlink>
      <a:folHlink>
        <a:srgbClr val="99CC00"/>
      </a:folHlink>
    </a:clrScheme>
    <a:fontScheme name="1_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00"/>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457200" rtl="0" eaLnBrk="1" fontAlgn="base" latinLnBrk="0" hangingPunct="1">
          <a:lnSpc>
            <a:spcPct val="100000"/>
          </a:lnSpc>
          <a:spcBef>
            <a:spcPct val="50000"/>
          </a:spcBef>
          <a:spcAft>
            <a:spcPct val="0"/>
          </a:spcAft>
          <a:buClrTx/>
          <a:buSzTx/>
          <a:buFontTx/>
          <a:buNone/>
          <a:tabLst/>
          <a:defRPr kumimoji="0" lang="en-US" sz="1400" b="0" i="0" u="sng" strike="noStrike" cap="none" normalizeH="0" baseline="0" smtClean="0">
            <a:ln>
              <a:noFill/>
            </a:ln>
            <a:solidFill>
              <a:schemeClr val="tx1"/>
            </a:solidFill>
            <a:effectLst/>
            <a:latin typeface="Arial" charset="0"/>
            <a:ea typeface="ＭＳ Ｐゴシック" pitchFamily="68" charset="-128"/>
          </a:defRPr>
        </a:defPPr>
      </a:lstStyle>
    </a:spDef>
    <a:lnDef>
      <a:spPr bwMode="auto">
        <a:xfrm>
          <a:off x="0" y="0"/>
          <a:ext cx="1" cy="1"/>
        </a:xfrm>
        <a:custGeom>
          <a:avLst/>
          <a:gdLst/>
          <a:ahLst/>
          <a:cxnLst/>
          <a:rect l="0" t="0" r="0" b="0"/>
          <a:pathLst/>
        </a:custGeom>
        <a:solidFill>
          <a:srgbClr val="FFFF00"/>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457200" rtl="0" eaLnBrk="1" fontAlgn="base" latinLnBrk="0" hangingPunct="1">
          <a:lnSpc>
            <a:spcPct val="100000"/>
          </a:lnSpc>
          <a:spcBef>
            <a:spcPct val="50000"/>
          </a:spcBef>
          <a:spcAft>
            <a:spcPct val="0"/>
          </a:spcAft>
          <a:buClrTx/>
          <a:buSzTx/>
          <a:buFontTx/>
          <a:buNone/>
          <a:tabLst/>
          <a:defRPr kumimoji="0" lang="en-US" sz="1400" b="0" i="0" u="sng" strike="noStrike" cap="none" normalizeH="0" baseline="0" smtClean="0">
            <a:ln>
              <a:noFill/>
            </a:ln>
            <a:solidFill>
              <a:schemeClr val="tx1"/>
            </a:solidFill>
            <a:effectLst/>
            <a:latin typeface="Arial" charset="0"/>
            <a:ea typeface="ＭＳ Ｐゴシック" pitchFamily="68" charset="-128"/>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1_End slid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7.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17443</TotalTime>
  <Words>993</Words>
  <Application>Microsoft Office PowerPoint</Application>
  <PresentationFormat>On-screen Show (4:3)</PresentationFormat>
  <Paragraphs>350</Paragraphs>
  <Slides>10</Slides>
  <Notes>5</Notes>
  <HiddenSlides>0</HiddenSlides>
  <MMClips>0</MMClips>
  <ScaleCrop>false</ScaleCrop>
  <HeadingPairs>
    <vt:vector size="6" baseType="variant">
      <vt:variant>
        <vt:lpstr>Fonts Used</vt:lpstr>
      </vt:variant>
      <vt:variant>
        <vt:i4>9</vt:i4>
      </vt:variant>
      <vt:variant>
        <vt:lpstr>Theme</vt:lpstr>
      </vt:variant>
      <vt:variant>
        <vt:i4>6</vt:i4>
      </vt:variant>
      <vt:variant>
        <vt:lpstr>Slide Titles</vt:lpstr>
      </vt:variant>
      <vt:variant>
        <vt:i4>10</vt:i4>
      </vt:variant>
    </vt:vector>
  </HeadingPairs>
  <TitlesOfParts>
    <vt:vector size="25" baseType="lpstr">
      <vt:lpstr>MS PGothic</vt:lpstr>
      <vt:lpstr>MS PGothic</vt:lpstr>
      <vt:lpstr>Arial</vt:lpstr>
      <vt:lpstr>Arial Narrow</vt:lpstr>
      <vt:lpstr>Calibri</vt:lpstr>
      <vt:lpstr>Helvetica Neue Medium</vt:lpstr>
      <vt:lpstr>Times</vt:lpstr>
      <vt:lpstr>Times New Roman</vt:lpstr>
      <vt:lpstr>Wingdings</vt:lpstr>
      <vt:lpstr>1_Slides option</vt:lpstr>
      <vt:lpstr>First Slide Only</vt:lpstr>
      <vt:lpstr>HQO_Slide</vt:lpstr>
      <vt:lpstr>1_Blank Presentation</vt:lpstr>
      <vt:lpstr>Slides option</vt:lpstr>
      <vt:lpstr>1_End slide</vt:lpstr>
      <vt:lpstr>PowerPoint Presentation</vt:lpstr>
      <vt:lpstr>Health Links:  Improving integrated care for patients with multiple conditions  and complex needs</vt:lpstr>
      <vt:lpstr>Provincial and Regional Accountabilities  within the Health Links Model</vt:lpstr>
      <vt:lpstr>Getting Started – Q3 Update</vt:lpstr>
      <vt:lpstr>Health Links at a Glance – Q3 Update</vt:lpstr>
      <vt:lpstr>Impact to Patients:  Terry’s Story</vt:lpstr>
      <vt:lpstr>Impact of Health Links – Q3 Update</vt:lpstr>
      <vt:lpstr>Target Population by LHIN</vt:lpstr>
      <vt:lpstr>Progress by LHIN – Q3 Update</vt:lpstr>
      <vt:lpstr>PowerPoint Presentation</vt:lpstr>
    </vt:vector>
  </TitlesOfParts>
  <Company>Government of Ontario</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Ministry of Health and Long-Term Care</dc:creator>
  <cp:lastModifiedBy>Taylor, Susan</cp:lastModifiedBy>
  <cp:revision>394</cp:revision>
  <cp:lastPrinted>2016-03-02T15:33:21Z</cp:lastPrinted>
  <dcterms:created xsi:type="dcterms:W3CDTF">2008-02-01T20:05:28Z</dcterms:created>
  <dcterms:modified xsi:type="dcterms:W3CDTF">2016-03-16T17:50:22Z</dcterms:modified>
</cp:coreProperties>
</file>