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13" r:id="rId1"/>
    <p:sldMasterId id="2147484110" r:id="rId2"/>
    <p:sldMasterId id="2147484115" r:id="rId3"/>
    <p:sldMasterId id="2147484128" r:id="rId4"/>
    <p:sldMasterId id="2147484143" r:id="rId5"/>
    <p:sldMasterId id="2147484145" r:id="rId6"/>
    <p:sldMasterId id="2147484157" r:id="rId7"/>
  </p:sldMasterIdLst>
  <p:notesMasterIdLst>
    <p:notesMasterId r:id="rId41"/>
  </p:notesMasterIdLst>
  <p:handoutMasterIdLst>
    <p:handoutMasterId r:id="rId42"/>
  </p:handoutMasterIdLst>
  <p:sldIdLst>
    <p:sldId id="364" r:id="rId8"/>
    <p:sldId id="414" r:id="rId9"/>
    <p:sldId id="426" r:id="rId10"/>
    <p:sldId id="487" r:id="rId11"/>
    <p:sldId id="475" r:id="rId12"/>
    <p:sldId id="482" r:id="rId13"/>
    <p:sldId id="483" r:id="rId14"/>
    <p:sldId id="441" r:id="rId15"/>
    <p:sldId id="442" r:id="rId16"/>
    <p:sldId id="461" r:id="rId17"/>
    <p:sldId id="428" r:id="rId18"/>
    <p:sldId id="429" r:id="rId19"/>
    <p:sldId id="443" r:id="rId20"/>
    <p:sldId id="472" r:id="rId21"/>
    <p:sldId id="463" r:id="rId22"/>
    <p:sldId id="467" r:id="rId23"/>
    <p:sldId id="430" r:id="rId24"/>
    <p:sldId id="473" r:id="rId25"/>
    <p:sldId id="432" r:id="rId26"/>
    <p:sldId id="433" r:id="rId27"/>
    <p:sldId id="477" r:id="rId28"/>
    <p:sldId id="489" r:id="rId29"/>
    <p:sldId id="436" r:id="rId30"/>
    <p:sldId id="450" r:id="rId31"/>
    <p:sldId id="474" r:id="rId32"/>
    <p:sldId id="479" r:id="rId33"/>
    <p:sldId id="484" r:id="rId34"/>
    <p:sldId id="500" r:id="rId35"/>
    <p:sldId id="497" r:id="rId36"/>
    <p:sldId id="498" r:id="rId37"/>
    <p:sldId id="499" r:id="rId38"/>
    <p:sldId id="496" r:id="rId39"/>
    <p:sldId id="493" r:id="rId40"/>
  </p:sldIdLst>
  <p:sldSz cx="9144000" cy="6858000" type="screen4x3"/>
  <p:notesSz cx="7010400" cy="9296400"/>
  <p:defaultText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7">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 Trafford" initials="AT" lastIdx="5" clrIdx="0"/>
  <p:cmAuthor id="1" name="Emily Holton" initials="EH"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8E00"/>
    <a:srgbClr val="F69240"/>
    <a:srgbClr val="72C7E7"/>
    <a:srgbClr val="6A85C8"/>
    <a:srgbClr val="93A299"/>
    <a:srgbClr val="4060AF"/>
    <a:srgbClr val="73AF55"/>
    <a:srgbClr val="6D87C9"/>
    <a:srgbClr val="3C8A24"/>
    <a:srgbClr val="DC503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8" autoAdjust="0"/>
    <p:restoredTop sz="86400" autoAdjust="0"/>
  </p:normalViewPr>
  <p:slideViewPr>
    <p:cSldViewPr snapToGrid="0" snapToObjects="1">
      <p:cViewPr>
        <p:scale>
          <a:sx n="90" d="100"/>
          <a:sy n="90" d="100"/>
        </p:scale>
        <p:origin x="1836" y="318"/>
      </p:cViewPr>
      <p:guideLst>
        <p:guide orient="horz" pos="2160"/>
        <p:guide pos="2887"/>
      </p:guideLst>
    </p:cSldViewPr>
  </p:slideViewPr>
  <p:outlineViewPr>
    <p:cViewPr>
      <p:scale>
        <a:sx n="33" d="100"/>
        <a:sy n="33" d="100"/>
      </p:scale>
      <p:origin x="0" y="3240"/>
    </p:cViewPr>
  </p:outlineViewPr>
  <p:notesTextViewPr>
    <p:cViewPr>
      <p:scale>
        <a:sx n="100" d="100"/>
        <a:sy n="100" d="100"/>
      </p:scale>
      <p:origin x="0" y="0"/>
    </p:cViewPr>
  </p:notesTextViewPr>
  <p:sorterViewPr>
    <p:cViewPr>
      <p:scale>
        <a:sx n="85" d="100"/>
        <a:sy n="85" d="100"/>
      </p:scale>
      <p:origin x="0" y="3158"/>
    </p:cViewPr>
  </p:sorterViewPr>
  <p:notesViewPr>
    <p:cSldViewPr snapToGrid="0" snapToObjects="1">
      <p:cViewPr>
        <p:scale>
          <a:sx n="170" d="100"/>
          <a:sy n="170" d="100"/>
        </p:scale>
        <p:origin x="-1962" y="16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75CC90-67E0-47A1-943A-53A66F15FEA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CA"/>
        </a:p>
      </dgm:t>
    </dgm:pt>
    <dgm:pt modelId="{0187BC8C-5B31-4994-ADCD-AA719A02AD14}">
      <dgm:prSet phldrT="[Text]" custT="1"/>
      <dgm:spPr>
        <a:ln>
          <a:solidFill>
            <a:srgbClr val="4060AF"/>
          </a:solidFill>
        </a:ln>
      </dgm:spPr>
      <dgm:t>
        <a:bodyPr/>
        <a:lstStyle/>
        <a:p>
          <a:pPr rtl="0"/>
          <a:r>
            <a:rPr lang="fr-CA" sz="950" noProof="0" dirty="0" smtClean="0"/>
            <a:t>Portefeuille</a:t>
          </a:r>
          <a:br>
            <a:rPr lang="fr-CA" sz="950" noProof="0" dirty="0" smtClean="0"/>
          </a:br>
          <a:r>
            <a:rPr lang="fr-CA" sz="950" noProof="0" dirty="0" smtClean="0"/>
            <a:t>de la qualité</a:t>
          </a:r>
          <a:br>
            <a:rPr lang="fr-CA" sz="950" noProof="0" dirty="0" smtClean="0"/>
          </a:br>
          <a:r>
            <a:rPr lang="fr-CA" sz="950" noProof="0" dirty="0" smtClean="0"/>
            <a:t>et du fonctionnement</a:t>
          </a:r>
          <a:endParaRPr lang="fr-CA" sz="950" noProof="0" dirty="0"/>
        </a:p>
      </dgm:t>
    </dgm:pt>
    <dgm:pt modelId="{130A5A36-9F60-4357-BCB1-15EAD2860637}" type="parTrans" cxnId="{69F79429-5E4A-4A0E-AA18-A36E0679D83C}">
      <dgm:prSet/>
      <dgm:spPr/>
      <dgm:t>
        <a:bodyPr/>
        <a:lstStyle/>
        <a:p>
          <a:endParaRPr lang="en-CA"/>
        </a:p>
      </dgm:t>
    </dgm:pt>
    <dgm:pt modelId="{369022AD-E6D5-4298-9101-C6BD236AE551}" type="sibTrans" cxnId="{69F79429-5E4A-4A0E-AA18-A36E0679D83C}">
      <dgm:prSet/>
      <dgm:spPr/>
      <dgm:t>
        <a:bodyPr/>
        <a:lstStyle/>
        <a:p>
          <a:endParaRPr lang="en-CA"/>
        </a:p>
      </dgm:t>
    </dgm:pt>
    <dgm:pt modelId="{678FEF49-24E5-4767-9830-097F52171292}">
      <dgm:prSet phldrT="[Text]" custT="1"/>
      <dgm:spPr>
        <a:ln>
          <a:solidFill>
            <a:srgbClr val="4060AF"/>
          </a:solidFill>
        </a:ln>
      </dgm:spPr>
      <dgm:t>
        <a:bodyPr/>
        <a:lstStyle/>
        <a:p>
          <a:pPr rtl="0"/>
          <a:r>
            <a:rPr lang="fr-CA" sz="950" noProof="0" dirty="0" smtClean="0"/>
            <a:t>Amélioration</a:t>
          </a:r>
          <a:br>
            <a:rPr lang="fr-CA" sz="950" noProof="0" dirty="0" smtClean="0"/>
          </a:br>
          <a:r>
            <a:rPr lang="fr-CA" sz="950" noProof="0" dirty="0" smtClean="0"/>
            <a:t>de la qualité</a:t>
          </a:r>
        </a:p>
        <a:p>
          <a:pPr rtl="0"/>
          <a:r>
            <a:rPr lang="fr-CA" sz="800" noProof="0" dirty="0" smtClean="0"/>
            <a:t>(Sécurité, assurance de la qualité, gestion de projets)</a:t>
          </a:r>
          <a:endParaRPr lang="fr-CA" sz="800" noProof="0" dirty="0"/>
        </a:p>
      </dgm:t>
    </dgm:pt>
    <dgm:pt modelId="{592F1C70-BC0A-4FB4-A38B-CF8EBB25612E}" type="parTrans" cxnId="{CC8313C5-95D8-40A6-A44D-6A97DCD5FEFE}">
      <dgm:prSet/>
      <dgm:spPr>
        <a:ln>
          <a:solidFill>
            <a:srgbClr val="4060AF"/>
          </a:solidFill>
        </a:ln>
      </dgm:spPr>
      <dgm:t>
        <a:bodyPr/>
        <a:lstStyle/>
        <a:p>
          <a:endParaRPr lang="en-CA"/>
        </a:p>
      </dgm:t>
    </dgm:pt>
    <dgm:pt modelId="{661BE19D-8BAF-4749-85D8-D6C114B58B34}" type="sibTrans" cxnId="{CC8313C5-95D8-40A6-A44D-6A97DCD5FEFE}">
      <dgm:prSet/>
      <dgm:spPr/>
      <dgm:t>
        <a:bodyPr/>
        <a:lstStyle/>
        <a:p>
          <a:endParaRPr lang="en-CA"/>
        </a:p>
      </dgm:t>
    </dgm:pt>
    <dgm:pt modelId="{45A3D1F0-730A-46C3-8CAC-B4315C64B730}">
      <dgm:prSet phldrT="[Text]" custT="1"/>
      <dgm:spPr>
        <a:ln>
          <a:solidFill>
            <a:srgbClr val="4060AF"/>
          </a:solidFill>
        </a:ln>
      </dgm:spPr>
      <dgm:t>
        <a:bodyPr/>
        <a:lstStyle/>
        <a:p>
          <a:pPr rtl="0"/>
          <a:r>
            <a:rPr lang="fr-CA" sz="950" noProof="0" dirty="0" smtClean="0"/>
            <a:t>Expérience</a:t>
          </a:r>
          <a:br>
            <a:rPr lang="fr-CA" sz="950" noProof="0" dirty="0" smtClean="0"/>
          </a:br>
          <a:r>
            <a:rPr lang="fr-CA" sz="950" noProof="0" dirty="0" smtClean="0"/>
            <a:t>des patients</a:t>
          </a:r>
          <a:br>
            <a:rPr lang="fr-CA" sz="950" noProof="0" dirty="0" smtClean="0"/>
          </a:br>
          <a:r>
            <a:rPr lang="fr-CA" sz="950" noProof="0" dirty="0" smtClean="0"/>
            <a:t>et relations</a:t>
          </a:r>
          <a:br>
            <a:rPr lang="fr-CA" sz="950" noProof="0" dirty="0" smtClean="0"/>
          </a:br>
          <a:r>
            <a:rPr lang="fr-CA" sz="950" noProof="0" dirty="0" smtClean="0"/>
            <a:t>avec eux</a:t>
          </a:r>
          <a:endParaRPr lang="fr-CA" sz="950" noProof="0" dirty="0"/>
        </a:p>
      </dgm:t>
    </dgm:pt>
    <dgm:pt modelId="{34768D53-92E1-4CBB-91E6-054993DF63AF}" type="parTrans" cxnId="{73DB6B4A-0F24-4C8B-9831-94C57855E3B6}">
      <dgm:prSet/>
      <dgm:spPr>
        <a:ln>
          <a:solidFill>
            <a:srgbClr val="4060AF"/>
          </a:solidFill>
        </a:ln>
      </dgm:spPr>
      <dgm:t>
        <a:bodyPr/>
        <a:lstStyle/>
        <a:p>
          <a:endParaRPr lang="en-CA"/>
        </a:p>
      </dgm:t>
    </dgm:pt>
    <dgm:pt modelId="{8380F9C2-79B0-43E6-94BE-6D27F5A48F4C}" type="sibTrans" cxnId="{73DB6B4A-0F24-4C8B-9831-94C57855E3B6}">
      <dgm:prSet/>
      <dgm:spPr/>
      <dgm:t>
        <a:bodyPr/>
        <a:lstStyle/>
        <a:p>
          <a:endParaRPr lang="en-CA"/>
        </a:p>
      </dgm:t>
    </dgm:pt>
    <dgm:pt modelId="{BD94258E-CD6D-42D4-A023-5F16CD3CE1EF}">
      <dgm:prSet phldrT="[Text]" custT="1"/>
      <dgm:spPr>
        <a:ln>
          <a:solidFill>
            <a:srgbClr val="4060AF"/>
          </a:solidFill>
        </a:ln>
      </dgm:spPr>
      <dgm:t>
        <a:bodyPr/>
        <a:lstStyle/>
        <a:p>
          <a:pPr rtl="0"/>
          <a:r>
            <a:rPr sz="950" dirty="0" err="1" smtClean="0"/>
            <a:t>Soutien</a:t>
          </a:r>
          <a:r>
            <a:rPr lang="fr-CA" sz="950" dirty="0" smtClean="0"/>
            <a:t/>
          </a:r>
          <a:br>
            <a:rPr lang="fr-CA" sz="950" dirty="0" smtClean="0"/>
          </a:br>
          <a:r>
            <a:rPr sz="950" dirty="0" smtClean="0"/>
            <a:t>aux </a:t>
          </a:r>
          <a:r>
            <a:rPr sz="950" dirty="0" err="1"/>
            <a:t>décisions</a:t>
          </a:r>
          <a:endParaRPr sz="950" dirty="0"/>
        </a:p>
      </dgm:t>
    </dgm:pt>
    <dgm:pt modelId="{FE1F28C3-076C-4DC7-A592-20372B3B8D8C}" type="parTrans" cxnId="{73EAA372-89A0-49F1-9517-005AB2A64599}">
      <dgm:prSet/>
      <dgm:spPr>
        <a:ln>
          <a:solidFill>
            <a:srgbClr val="4060AF"/>
          </a:solidFill>
        </a:ln>
      </dgm:spPr>
      <dgm:t>
        <a:bodyPr/>
        <a:lstStyle/>
        <a:p>
          <a:endParaRPr lang="en-CA"/>
        </a:p>
      </dgm:t>
    </dgm:pt>
    <dgm:pt modelId="{91FCE915-FEB1-4DD3-A399-C8746DDFEE70}" type="sibTrans" cxnId="{73EAA372-89A0-49F1-9517-005AB2A64599}">
      <dgm:prSet/>
      <dgm:spPr/>
      <dgm:t>
        <a:bodyPr/>
        <a:lstStyle/>
        <a:p>
          <a:endParaRPr lang="en-CA"/>
        </a:p>
      </dgm:t>
    </dgm:pt>
    <dgm:pt modelId="{7105036A-88DE-4CD4-8A1B-01E66C310F94}">
      <dgm:prSet phldrT="[Text]" custT="1"/>
      <dgm:spPr>
        <a:ln>
          <a:solidFill>
            <a:srgbClr val="4060AF"/>
          </a:solidFill>
        </a:ln>
      </dgm:spPr>
      <dgm:t>
        <a:bodyPr/>
        <a:lstStyle/>
        <a:p>
          <a:pPr rtl="0"/>
          <a:r>
            <a:rPr sz="950" dirty="0" err="1"/>
            <a:t>Informatique</a:t>
          </a:r>
          <a:endParaRPr sz="950" dirty="0"/>
        </a:p>
      </dgm:t>
    </dgm:pt>
    <dgm:pt modelId="{868EE434-747E-4560-BAC7-A197BB345EE1}" type="parTrans" cxnId="{4D19E7AE-22A1-4D04-9C9E-8A7264A540D1}">
      <dgm:prSet/>
      <dgm:spPr>
        <a:ln>
          <a:solidFill>
            <a:srgbClr val="4060AF"/>
          </a:solidFill>
        </a:ln>
      </dgm:spPr>
      <dgm:t>
        <a:bodyPr/>
        <a:lstStyle/>
        <a:p>
          <a:endParaRPr lang="en-CA"/>
        </a:p>
      </dgm:t>
    </dgm:pt>
    <dgm:pt modelId="{71DDF83B-F00F-438E-82A8-69D2981C1534}" type="sibTrans" cxnId="{4D19E7AE-22A1-4D04-9C9E-8A7264A540D1}">
      <dgm:prSet/>
      <dgm:spPr/>
      <dgm:t>
        <a:bodyPr/>
        <a:lstStyle/>
        <a:p>
          <a:endParaRPr lang="en-CA"/>
        </a:p>
      </dgm:t>
    </dgm:pt>
    <dgm:pt modelId="{9FEE558C-C181-479A-98F4-AA5D1580C866}">
      <dgm:prSet phldrT="[Text]" custT="1"/>
      <dgm:spPr>
        <a:ln>
          <a:solidFill>
            <a:srgbClr val="4060AF"/>
          </a:solidFill>
        </a:ln>
      </dgm:spPr>
      <dgm:t>
        <a:bodyPr/>
        <a:lstStyle/>
        <a:p>
          <a:pPr rtl="0"/>
          <a:r>
            <a:rPr sz="950" dirty="0"/>
            <a:t>Restructuration (</a:t>
          </a:r>
          <a:r>
            <a:rPr sz="950" dirty="0" err="1" smtClean="0"/>
            <a:t>gestion</a:t>
          </a:r>
          <a:r>
            <a:rPr sz="950" dirty="0" smtClean="0"/>
            <a:t>)</a:t>
          </a:r>
          <a:r>
            <a:rPr lang="fr-CA" sz="950" dirty="0" smtClean="0"/>
            <a:t/>
          </a:r>
          <a:br>
            <a:rPr lang="fr-CA" sz="950" dirty="0" smtClean="0"/>
          </a:br>
          <a:r>
            <a:rPr sz="950" dirty="0" smtClean="0"/>
            <a:t>de </a:t>
          </a:r>
          <a:r>
            <a:rPr sz="950" dirty="0" err="1"/>
            <a:t>projets</a:t>
          </a:r>
          <a:endParaRPr sz="950" dirty="0"/>
        </a:p>
      </dgm:t>
    </dgm:pt>
    <dgm:pt modelId="{DC73F21A-54EE-4807-9156-2BF302142EB8}" type="parTrans" cxnId="{BADD57FE-A35B-4272-A1F9-F1EAEF0E290A}">
      <dgm:prSet/>
      <dgm:spPr>
        <a:ln>
          <a:solidFill>
            <a:srgbClr val="4060AF"/>
          </a:solidFill>
        </a:ln>
      </dgm:spPr>
      <dgm:t>
        <a:bodyPr/>
        <a:lstStyle/>
        <a:p>
          <a:endParaRPr lang="en-CA"/>
        </a:p>
      </dgm:t>
    </dgm:pt>
    <dgm:pt modelId="{5DDA13FD-4FE8-4092-AC18-27B57412C461}" type="sibTrans" cxnId="{BADD57FE-A35B-4272-A1F9-F1EAEF0E290A}">
      <dgm:prSet/>
      <dgm:spPr/>
      <dgm:t>
        <a:bodyPr/>
        <a:lstStyle/>
        <a:p>
          <a:endParaRPr lang="en-CA"/>
        </a:p>
      </dgm:t>
    </dgm:pt>
    <dgm:pt modelId="{0FF10745-5F67-4D89-8215-9FDC45D910FE}">
      <dgm:prSet phldrT="[Text]" custT="1"/>
      <dgm:spPr>
        <a:ln>
          <a:solidFill>
            <a:srgbClr val="4060AF"/>
          </a:solidFill>
        </a:ln>
      </dgm:spPr>
      <dgm:t>
        <a:bodyPr/>
        <a:lstStyle/>
        <a:p>
          <a:pPr rtl="0"/>
          <a:r>
            <a:rPr sz="950" dirty="0" err="1" smtClean="0"/>
            <a:t>Risques</a:t>
          </a:r>
          <a:r>
            <a:rPr lang="fr-CA" sz="950" dirty="0" smtClean="0"/>
            <a:t/>
          </a:r>
          <a:br>
            <a:rPr lang="fr-CA" sz="950" dirty="0" smtClean="0"/>
          </a:br>
          <a:r>
            <a:rPr sz="950" dirty="0" smtClean="0"/>
            <a:t>et </a:t>
          </a:r>
          <a:r>
            <a:rPr sz="950" dirty="0" err="1"/>
            <a:t>confidentialité</a:t>
          </a:r>
          <a:endParaRPr sz="950" dirty="0"/>
        </a:p>
      </dgm:t>
    </dgm:pt>
    <dgm:pt modelId="{5B6FC096-1BDA-4DEA-8AE8-6A2967BB031B}" type="parTrans" cxnId="{AEC600C8-4FAB-4782-9490-475D5F09D52C}">
      <dgm:prSet/>
      <dgm:spPr>
        <a:ln>
          <a:solidFill>
            <a:srgbClr val="4060AF"/>
          </a:solidFill>
        </a:ln>
      </dgm:spPr>
      <dgm:t>
        <a:bodyPr/>
        <a:lstStyle/>
        <a:p>
          <a:endParaRPr lang="en-CA"/>
        </a:p>
      </dgm:t>
    </dgm:pt>
    <dgm:pt modelId="{C1094B10-18A8-4EC8-BF45-DE0FB8C373E4}" type="sibTrans" cxnId="{AEC600C8-4FAB-4782-9490-475D5F09D52C}">
      <dgm:prSet/>
      <dgm:spPr/>
      <dgm:t>
        <a:bodyPr/>
        <a:lstStyle/>
        <a:p>
          <a:endParaRPr lang="en-CA"/>
        </a:p>
      </dgm:t>
    </dgm:pt>
    <dgm:pt modelId="{DCEA386C-8C30-4A96-9DF3-9687361F3ABC}" type="pres">
      <dgm:prSet presAssocID="{AB75CC90-67E0-47A1-943A-53A66F15FEA8}" presName="hierChild1" presStyleCnt="0">
        <dgm:presLayoutVars>
          <dgm:chPref val="1"/>
          <dgm:dir/>
          <dgm:animOne val="branch"/>
          <dgm:animLvl val="lvl"/>
          <dgm:resizeHandles/>
        </dgm:presLayoutVars>
      </dgm:prSet>
      <dgm:spPr/>
      <dgm:t>
        <a:bodyPr/>
        <a:lstStyle/>
        <a:p>
          <a:endParaRPr lang="en-CA"/>
        </a:p>
      </dgm:t>
    </dgm:pt>
    <dgm:pt modelId="{5E5591A8-8624-40CC-A03B-B48922362D97}" type="pres">
      <dgm:prSet presAssocID="{0187BC8C-5B31-4994-ADCD-AA719A02AD14}" presName="hierRoot1" presStyleCnt="0"/>
      <dgm:spPr/>
    </dgm:pt>
    <dgm:pt modelId="{E1220CB7-36D7-44A3-82CF-BB3D5C629393}" type="pres">
      <dgm:prSet presAssocID="{0187BC8C-5B31-4994-ADCD-AA719A02AD14}" presName="composite" presStyleCnt="0"/>
      <dgm:spPr/>
    </dgm:pt>
    <dgm:pt modelId="{A5CE2BAC-0548-4C8A-BAD5-137B8C50ABDC}" type="pres">
      <dgm:prSet presAssocID="{0187BC8C-5B31-4994-ADCD-AA719A02AD14}" presName="background" presStyleLbl="node0" presStyleIdx="0" presStyleCnt="1"/>
      <dgm:spPr>
        <a:solidFill>
          <a:srgbClr val="4060AF"/>
        </a:solidFill>
        <a:ln>
          <a:noFill/>
        </a:ln>
      </dgm:spPr>
      <dgm:t>
        <a:bodyPr/>
        <a:lstStyle/>
        <a:p>
          <a:endParaRPr lang="en-US"/>
        </a:p>
      </dgm:t>
    </dgm:pt>
    <dgm:pt modelId="{3D1048F4-B81B-4BD6-ABEE-06F2F5E915B0}" type="pres">
      <dgm:prSet presAssocID="{0187BC8C-5B31-4994-ADCD-AA719A02AD14}" presName="text" presStyleLbl="fgAcc0" presStyleIdx="0" presStyleCnt="1">
        <dgm:presLayoutVars>
          <dgm:chPref val="3"/>
        </dgm:presLayoutVars>
      </dgm:prSet>
      <dgm:spPr/>
      <dgm:t>
        <a:bodyPr/>
        <a:lstStyle/>
        <a:p>
          <a:endParaRPr lang="en-CA"/>
        </a:p>
      </dgm:t>
    </dgm:pt>
    <dgm:pt modelId="{11700203-B4FB-4133-9D6B-3CE5C11EFDE3}" type="pres">
      <dgm:prSet presAssocID="{0187BC8C-5B31-4994-ADCD-AA719A02AD14}" presName="hierChild2" presStyleCnt="0"/>
      <dgm:spPr/>
    </dgm:pt>
    <dgm:pt modelId="{3DDF833B-1EA1-4FC1-B4F2-992A99B032B5}" type="pres">
      <dgm:prSet presAssocID="{592F1C70-BC0A-4FB4-A38B-CF8EBB25612E}" presName="Name10" presStyleLbl="parChTrans1D2" presStyleIdx="0" presStyleCnt="6"/>
      <dgm:spPr/>
      <dgm:t>
        <a:bodyPr/>
        <a:lstStyle/>
        <a:p>
          <a:endParaRPr lang="en-CA"/>
        </a:p>
      </dgm:t>
    </dgm:pt>
    <dgm:pt modelId="{16B4C7A9-E28C-4B37-A06A-E59D09246506}" type="pres">
      <dgm:prSet presAssocID="{678FEF49-24E5-4767-9830-097F52171292}" presName="hierRoot2" presStyleCnt="0"/>
      <dgm:spPr/>
    </dgm:pt>
    <dgm:pt modelId="{C78116DA-1663-40D7-AE5C-5EA415ADB5BB}" type="pres">
      <dgm:prSet presAssocID="{678FEF49-24E5-4767-9830-097F52171292}" presName="composite2" presStyleCnt="0"/>
      <dgm:spPr/>
    </dgm:pt>
    <dgm:pt modelId="{03195906-DDAA-4463-BD8C-5E1C145D8DF3}" type="pres">
      <dgm:prSet presAssocID="{678FEF49-24E5-4767-9830-097F52171292}" presName="background2" presStyleLbl="node2" presStyleIdx="0" presStyleCnt="6"/>
      <dgm:spPr>
        <a:solidFill>
          <a:srgbClr val="4060AF"/>
        </a:solidFill>
        <a:ln>
          <a:noFill/>
        </a:ln>
      </dgm:spPr>
      <dgm:t>
        <a:bodyPr/>
        <a:lstStyle/>
        <a:p>
          <a:endParaRPr lang="en-US"/>
        </a:p>
      </dgm:t>
    </dgm:pt>
    <dgm:pt modelId="{3E89611D-D4B2-43CD-9E04-51C1CBC7EE0A}" type="pres">
      <dgm:prSet presAssocID="{678FEF49-24E5-4767-9830-097F52171292}" presName="text2" presStyleLbl="fgAcc2" presStyleIdx="0" presStyleCnt="6">
        <dgm:presLayoutVars>
          <dgm:chPref val="3"/>
        </dgm:presLayoutVars>
      </dgm:prSet>
      <dgm:spPr/>
      <dgm:t>
        <a:bodyPr/>
        <a:lstStyle/>
        <a:p>
          <a:endParaRPr lang="en-CA"/>
        </a:p>
      </dgm:t>
    </dgm:pt>
    <dgm:pt modelId="{C511EBD7-0535-409C-9B5F-C0DF9127E1D2}" type="pres">
      <dgm:prSet presAssocID="{678FEF49-24E5-4767-9830-097F52171292}" presName="hierChild3" presStyleCnt="0"/>
      <dgm:spPr/>
    </dgm:pt>
    <dgm:pt modelId="{328ED538-C4D8-4AD6-89AB-A107E9D9C7DD}" type="pres">
      <dgm:prSet presAssocID="{34768D53-92E1-4CBB-91E6-054993DF63AF}" presName="Name10" presStyleLbl="parChTrans1D2" presStyleIdx="1" presStyleCnt="6"/>
      <dgm:spPr/>
      <dgm:t>
        <a:bodyPr/>
        <a:lstStyle/>
        <a:p>
          <a:endParaRPr lang="en-CA"/>
        </a:p>
      </dgm:t>
    </dgm:pt>
    <dgm:pt modelId="{EC3B9089-F08F-468A-9C61-8D71B956B9EF}" type="pres">
      <dgm:prSet presAssocID="{45A3D1F0-730A-46C3-8CAC-B4315C64B730}" presName="hierRoot2" presStyleCnt="0"/>
      <dgm:spPr/>
    </dgm:pt>
    <dgm:pt modelId="{6BBFB44B-5075-4AC4-8249-157E9C320D43}" type="pres">
      <dgm:prSet presAssocID="{45A3D1F0-730A-46C3-8CAC-B4315C64B730}" presName="composite2" presStyleCnt="0"/>
      <dgm:spPr/>
    </dgm:pt>
    <dgm:pt modelId="{255E90C6-DB44-4ADB-BB9E-07A62E265A4E}" type="pres">
      <dgm:prSet presAssocID="{45A3D1F0-730A-46C3-8CAC-B4315C64B730}" presName="background2" presStyleLbl="node2" presStyleIdx="1" presStyleCnt="6"/>
      <dgm:spPr>
        <a:solidFill>
          <a:srgbClr val="4060AF"/>
        </a:solidFill>
        <a:ln>
          <a:noFill/>
        </a:ln>
      </dgm:spPr>
      <dgm:t>
        <a:bodyPr/>
        <a:lstStyle/>
        <a:p>
          <a:endParaRPr lang="en-US"/>
        </a:p>
      </dgm:t>
    </dgm:pt>
    <dgm:pt modelId="{2BD89305-9719-4CD6-89B6-E8BF6B2B5A37}" type="pres">
      <dgm:prSet presAssocID="{45A3D1F0-730A-46C3-8CAC-B4315C64B730}" presName="text2" presStyleLbl="fgAcc2" presStyleIdx="1" presStyleCnt="6">
        <dgm:presLayoutVars>
          <dgm:chPref val="3"/>
        </dgm:presLayoutVars>
      </dgm:prSet>
      <dgm:spPr/>
      <dgm:t>
        <a:bodyPr/>
        <a:lstStyle/>
        <a:p>
          <a:endParaRPr lang="en-CA"/>
        </a:p>
      </dgm:t>
    </dgm:pt>
    <dgm:pt modelId="{D2009CC9-4952-440C-A314-F179574A1BE1}" type="pres">
      <dgm:prSet presAssocID="{45A3D1F0-730A-46C3-8CAC-B4315C64B730}" presName="hierChild3" presStyleCnt="0"/>
      <dgm:spPr/>
    </dgm:pt>
    <dgm:pt modelId="{9B2580EC-E71E-4AE7-B53E-613D06386117}" type="pres">
      <dgm:prSet presAssocID="{FE1F28C3-076C-4DC7-A592-20372B3B8D8C}" presName="Name10" presStyleLbl="parChTrans1D2" presStyleIdx="2" presStyleCnt="6"/>
      <dgm:spPr/>
      <dgm:t>
        <a:bodyPr/>
        <a:lstStyle/>
        <a:p>
          <a:endParaRPr lang="en-CA"/>
        </a:p>
      </dgm:t>
    </dgm:pt>
    <dgm:pt modelId="{AB70E125-D0C8-41C4-B821-B7D5461E2F9D}" type="pres">
      <dgm:prSet presAssocID="{BD94258E-CD6D-42D4-A023-5F16CD3CE1EF}" presName="hierRoot2" presStyleCnt="0"/>
      <dgm:spPr/>
    </dgm:pt>
    <dgm:pt modelId="{8FE873D7-975D-43D3-9B79-655B617CD346}" type="pres">
      <dgm:prSet presAssocID="{BD94258E-CD6D-42D4-A023-5F16CD3CE1EF}" presName="composite2" presStyleCnt="0"/>
      <dgm:spPr/>
    </dgm:pt>
    <dgm:pt modelId="{86453A10-D802-4AB7-BDBB-2014328B227E}" type="pres">
      <dgm:prSet presAssocID="{BD94258E-CD6D-42D4-A023-5F16CD3CE1EF}" presName="background2" presStyleLbl="node2" presStyleIdx="2" presStyleCnt="6"/>
      <dgm:spPr>
        <a:solidFill>
          <a:srgbClr val="4060AF"/>
        </a:solidFill>
        <a:ln>
          <a:noFill/>
        </a:ln>
      </dgm:spPr>
      <dgm:t>
        <a:bodyPr/>
        <a:lstStyle/>
        <a:p>
          <a:endParaRPr lang="en-US"/>
        </a:p>
      </dgm:t>
    </dgm:pt>
    <dgm:pt modelId="{DBEBE6BE-0A9D-4E90-8BFC-492F6E11C8EB}" type="pres">
      <dgm:prSet presAssocID="{BD94258E-CD6D-42D4-A023-5F16CD3CE1EF}" presName="text2" presStyleLbl="fgAcc2" presStyleIdx="2" presStyleCnt="6">
        <dgm:presLayoutVars>
          <dgm:chPref val="3"/>
        </dgm:presLayoutVars>
      </dgm:prSet>
      <dgm:spPr/>
      <dgm:t>
        <a:bodyPr/>
        <a:lstStyle/>
        <a:p>
          <a:endParaRPr lang="en-CA"/>
        </a:p>
      </dgm:t>
    </dgm:pt>
    <dgm:pt modelId="{36358539-9E8C-49DF-887F-8B504687C685}" type="pres">
      <dgm:prSet presAssocID="{BD94258E-CD6D-42D4-A023-5F16CD3CE1EF}" presName="hierChild3" presStyleCnt="0"/>
      <dgm:spPr/>
    </dgm:pt>
    <dgm:pt modelId="{00D13BAD-0F49-403C-82DF-4F47728DE338}" type="pres">
      <dgm:prSet presAssocID="{868EE434-747E-4560-BAC7-A197BB345EE1}" presName="Name10" presStyleLbl="parChTrans1D2" presStyleIdx="3" presStyleCnt="6"/>
      <dgm:spPr/>
      <dgm:t>
        <a:bodyPr/>
        <a:lstStyle/>
        <a:p>
          <a:endParaRPr lang="en-CA"/>
        </a:p>
      </dgm:t>
    </dgm:pt>
    <dgm:pt modelId="{661FE9C4-7854-462F-AFB5-A1F541146584}" type="pres">
      <dgm:prSet presAssocID="{7105036A-88DE-4CD4-8A1B-01E66C310F94}" presName="hierRoot2" presStyleCnt="0"/>
      <dgm:spPr/>
    </dgm:pt>
    <dgm:pt modelId="{A3C7FA3B-7C1B-4360-A373-0F599CFC780E}" type="pres">
      <dgm:prSet presAssocID="{7105036A-88DE-4CD4-8A1B-01E66C310F94}" presName="composite2" presStyleCnt="0"/>
      <dgm:spPr/>
    </dgm:pt>
    <dgm:pt modelId="{45FECB46-397F-4D1D-B3EC-788F610F91E0}" type="pres">
      <dgm:prSet presAssocID="{7105036A-88DE-4CD4-8A1B-01E66C310F94}" presName="background2" presStyleLbl="node2" presStyleIdx="3" presStyleCnt="6"/>
      <dgm:spPr>
        <a:solidFill>
          <a:srgbClr val="4060AF"/>
        </a:solidFill>
        <a:ln>
          <a:noFill/>
        </a:ln>
      </dgm:spPr>
      <dgm:t>
        <a:bodyPr/>
        <a:lstStyle/>
        <a:p>
          <a:endParaRPr lang="en-US"/>
        </a:p>
      </dgm:t>
    </dgm:pt>
    <dgm:pt modelId="{6F0AAEB5-1F7F-42C7-BBEF-70DB29C82A1D}" type="pres">
      <dgm:prSet presAssocID="{7105036A-88DE-4CD4-8A1B-01E66C310F94}" presName="text2" presStyleLbl="fgAcc2" presStyleIdx="3" presStyleCnt="6">
        <dgm:presLayoutVars>
          <dgm:chPref val="3"/>
        </dgm:presLayoutVars>
      </dgm:prSet>
      <dgm:spPr/>
      <dgm:t>
        <a:bodyPr/>
        <a:lstStyle/>
        <a:p>
          <a:endParaRPr lang="en-CA"/>
        </a:p>
      </dgm:t>
    </dgm:pt>
    <dgm:pt modelId="{F9A42F04-BD7D-46A0-BC39-47D3E4F018FE}" type="pres">
      <dgm:prSet presAssocID="{7105036A-88DE-4CD4-8A1B-01E66C310F94}" presName="hierChild3" presStyleCnt="0"/>
      <dgm:spPr/>
    </dgm:pt>
    <dgm:pt modelId="{5FC230F2-AA15-47D9-8095-7B7681023AE7}" type="pres">
      <dgm:prSet presAssocID="{DC73F21A-54EE-4807-9156-2BF302142EB8}" presName="Name10" presStyleLbl="parChTrans1D2" presStyleIdx="4" presStyleCnt="6"/>
      <dgm:spPr/>
      <dgm:t>
        <a:bodyPr/>
        <a:lstStyle/>
        <a:p>
          <a:endParaRPr lang="en-CA"/>
        </a:p>
      </dgm:t>
    </dgm:pt>
    <dgm:pt modelId="{2BA71496-7032-465B-B03C-1675157E3C0A}" type="pres">
      <dgm:prSet presAssocID="{9FEE558C-C181-479A-98F4-AA5D1580C866}" presName="hierRoot2" presStyleCnt="0"/>
      <dgm:spPr/>
    </dgm:pt>
    <dgm:pt modelId="{CB8CB511-955A-4069-B10F-5F85F55E79CC}" type="pres">
      <dgm:prSet presAssocID="{9FEE558C-C181-479A-98F4-AA5D1580C866}" presName="composite2" presStyleCnt="0"/>
      <dgm:spPr/>
    </dgm:pt>
    <dgm:pt modelId="{F6E0FAED-CF76-4D66-BAC7-071753EFD643}" type="pres">
      <dgm:prSet presAssocID="{9FEE558C-C181-479A-98F4-AA5D1580C866}" presName="background2" presStyleLbl="node2" presStyleIdx="4" presStyleCnt="6"/>
      <dgm:spPr>
        <a:solidFill>
          <a:srgbClr val="4060AF"/>
        </a:solidFill>
        <a:ln>
          <a:noFill/>
        </a:ln>
      </dgm:spPr>
      <dgm:t>
        <a:bodyPr/>
        <a:lstStyle/>
        <a:p>
          <a:endParaRPr lang="en-US"/>
        </a:p>
      </dgm:t>
    </dgm:pt>
    <dgm:pt modelId="{A5B31EE4-BEEE-43C9-8880-91148DC35D95}" type="pres">
      <dgm:prSet presAssocID="{9FEE558C-C181-479A-98F4-AA5D1580C866}" presName="text2" presStyleLbl="fgAcc2" presStyleIdx="4" presStyleCnt="6">
        <dgm:presLayoutVars>
          <dgm:chPref val="3"/>
        </dgm:presLayoutVars>
      </dgm:prSet>
      <dgm:spPr/>
      <dgm:t>
        <a:bodyPr/>
        <a:lstStyle/>
        <a:p>
          <a:endParaRPr lang="en-CA"/>
        </a:p>
      </dgm:t>
    </dgm:pt>
    <dgm:pt modelId="{5F7AC769-CA34-4DEA-8DBA-2276F8F89267}" type="pres">
      <dgm:prSet presAssocID="{9FEE558C-C181-479A-98F4-AA5D1580C866}" presName="hierChild3" presStyleCnt="0"/>
      <dgm:spPr/>
    </dgm:pt>
    <dgm:pt modelId="{C62BF44A-DEEE-49D9-BD39-F2BD415486DE}" type="pres">
      <dgm:prSet presAssocID="{5B6FC096-1BDA-4DEA-8AE8-6A2967BB031B}" presName="Name10" presStyleLbl="parChTrans1D2" presStyleIdx="5" presStyleCnt="6"/>
      <dgm:spPr/>
      <dgm:t>
        <a:bodyPr/>
        <a:lstStyle/>
        <a:p>
          <a:endParaRPr lang="en-CA"/>
        </a:p>
      </dgm:t>
    </dgm:pt>
    <dgm:pt modelId="{B370F238-52B0-4CA5-9971-78765560EFDF}" type="pres">
      <dgm:prSet presAssocID="{0FF10745-5F67-4D89-8215-9FDC45D910FE}" presName="hierRoot2" presStyleCnt="0"/>
      <dgm:spPr/>
    </dgm:pt>
    <dgm:pt modelId="{F802CD12-8F10-4E06-90BA-327EDAA92C72}" type="pres">
      <dgm:prSet presAssocID="{0FF10745-5F67-4D89-8215-9FDC45D910FE}" presName="composite2" presStyleCnt="0"/>
      <dgm:spPr/>
    </dgm:pt>
    <dgm:pt modelId="{F3FFC08C-773C-407B-BA69-CED2B849A0A4}" type="pres">
      <dgm:prSet presAssocID="{0FF10745-5F67-4D89-8215-9FDC45D910FE}" presName="background2" presStyleLbl="node2" presStyleIdx="5" presStyleCnt="6"/>
      <dgm:spPr>
        <a:solidFill>
          <a:srgbClr val="4060AF"/>
        </a:solidFill>
        <a:ln>
          <a:noFill/>
        </a:ln>
      </dgm:spPr>
      <dgm:t>
        <a:bodyPr/>
        <a:lstStyle/>
        <a:p>
          <a:endParaRPr lang="en-US"/>
        </a:p>
      </dgm:t>
    </dgm:pt>
    <dgm:pt modelId="{AD90BB6A-97E5-451B-9414-59419B3E4D9B}" type="pres">
      <dgm:prSet presAssocID="{0FF10745-5F67-4D89-8215-9FDC45D910FE}" presName="text2" presStyleLbl="fgAcc2" presStyleIdx="5" presStyleCnt="6">
        <dgm:presLayoutVars>
          <dgm:chPref val="3"/>
        </dgm:presLayoutVars>
      </dgm:prSet>
      <dgm:spPr/>
      <dgm:t>
        <a:bodyPr/>
        <a:lstStyle/>
        <a:p>
          <a:endParaRPr lang="en-CA"/>
        </a:p>
      </dgm:t>
    </dgm:pt>
    <dgm:pt modelId="{1FCB4EDA-A32D-4C8C-B5CE-3E7CF8C54E8C}" type="pres">
      <dgm:prSet presAssocID="{0FF10745-5F67-4D89-8215-9FDC45D910FE}" presName="hierChild3" presStyleCnt="0"/>
      <dgm:spPr/>
    </dgm:pt>
  </dgm:ptLst>
  <dgm:cxnLst>
    <dgm:cxn modelId="{5D97FE4A-DF56-49D8-931F-6441135CAF22}" type="presOf" srcId="{DC73F21A-54EE-4807-9156-2BF302142EB8}" destId="{5FC230F2-AA15-47D9-8095-7B7681023AE7}" srcOrd="0" destOrd="0" presId="urn:microsoft.com/office/officeart/2005/8/layout/hierarchy1"/>
    <dgm:cxn modelId="{73EAA372-89A0-49F1-9517-005AB2A64599}" srcId="{0187BC8C-5B31-4994-ADCD-AA719A02AD14}" destId="{BD94258E-CD6D-42D4-A023-5F16CD3CE1EF}" srcOrd="2" destOrd="0" parTransId="{FE1F28C3-076C-4DC7-A592-20372B3B8D8C}" sibTransId="{91FCE915-FEB1-4DD3-A399-C8746DDFEE70}"/>
    <dgm:cxn modelId="{4D19E7AE-22A1-4D04-9C9E-8A7264A540D1}" srcId="{0187BC8C-5B31-4994-ADCD-AA719A02AD14}" destId="{7105036A-88DE-4CD4-8A1B-01E66C310F94}" srcOrd="3" destOrd="0" parTransId="{868EE434-747E-4560-BAC7-A197BB345EE1}" sibTransId="{71DDF83B-F00F-438E-82A8-69D2981C1534}"/>
    <dgm:cxn modelId="{39948129-F539-472A-9C7A-B0D366529D67}" type="presOf" srcId="{AB75CC90-67E0-47A1-943A-53A66F15FEA8}" destId="{DCEA386C-8C30-4A96-9DF3-9687361F3ABC}" srcOrd="0" destOrd="0" presId="urn:microsoft.com/office/officeart/2005/8/layout/hierarchy1"/>
    <dgm:cxn modelId="{AE7323ED-8659-48BE-BDD8-8B99344F6F3B}" type="presOf" srcId="{BD94258E-CD6D-42D4-A023-5F16CD3CE1EF}" destId="{DBEBE6BE-0A9D-4E90-8BFC-492F6E11C8EB}" srcOrd="0" destOrd="0" presId="urn:microsoft.com/office/officeart/2005/8/layout/hierarchy1"/>
    <dgm:cxn modelId="{73DB6B4A-0F24-4C8B-9831-94C57855E3B6}" srcId="{0187BC8C-5B31-4994-ADCD-AA719A02AD14}" destId="{45A3D1F0-730A-46C3-8CAC-B4315C64B730}" srcOrd="1" destOrd="0" parTransId="{34768D53-92E1-4CBB-91E6-054993DF63AF}" sibTransId="{8380F9C2-79B0-43E6-94BE-6D27F5A48F4C}"/>
    <dgm:cxn modelId="{BADD57FE-A35B-4272-A1F9-F1EAEF0E290A}" srcId="{0187BC8C-5B31-4994-ADCD-AA719A02AD14}" destId="{9FEE558C-C181-479A-98F4-AA5D1580C866}" srcOrd="4" destOrd="0" parTransId="{DC73F21A-54EE-4807-9156-2BF302142EB8}" sibTransId="{5DDA13FD-4FE8-4092-AC18-27B57412C461}"/>
    <dgm:cxn modelId="{B41098D6-0186-4C42-8480-64D5A4F14163}" type="presOf" srcId="{678FEF49-24E5-4767-9830-097F52171292}" destId="{3E89611D-D4B2-43CD-9E04-51C1CBC7EE0A}" srcOrd="0" destOrd="0" presId="urn:microsoft.com/office/officeart/2005/8/layout/hierarchy1"/>
    <dgm:cxn modelId="{58EA5586-8A38-4E84-823D-5759AE62C43B}" type="presOf" srcId="{34768D53-92E1-4CBB-91E6-054993DF63AF}" destId="{328ED538-C4D8-4AD6-89AB-A107E9D9C7DD}" srcOrd="0" destOrd="0" presId="urn:microsoft.com/office/officeart/2005/8/layout/hierarchy1"/>
    <dgm:cxn modelId="{4C132AAE-E5AF-45F6-986E-52B35C95CBFD}" type="presOf" srcId="{9FEE558C-C181-479A-98F4-AA5D1580C866}" destId="{A5B31EE4-BEEE-43C9-8880-91148DC35D95}" srcOrd="0" destOrd="0" presId="urn:microsoft.com/office/officeart/2005/8/layout/hierarchy1"/>
    <dgm:cxn modelId="{82566E17-E0AB-4BB4-A0A5-EE56FC8C99D9}" type="presOf" srcId="{0FF10745-5F67-4D89-8215-9FDC45D910FE}" destId="{AD90BB6A-97E5-451B-9414-59419B3E4D9B}" srcOrd="0" destOrd="0" presId="urn:microsoft.com/office/officeart/2005/8/layout/hierarchy1"/>
    <dgm:cxn modelId="{AEC600C8-4FAB-4782-9490-475D5F09D52C}" srcId="{0187BC8C-5B31-4994-ADCD-AA719A02AD14}" destId="{0FF10745-5F67-4D89-8215-9FDC45D910FE}" srcOrd="5" destOrd="0" parTransId="{5B6FC096-1BDA-4DEA-8AE8-6A2967BB031B}" sibTransId="{C1094B10-18A8-4EC8-BF45-DE0FB8C373E4}"/>
    <dgm:cxn modelId="{925D6841-81B9-4AB9-884B-D39E449DEA4A}" type="presOf" srcId="{7105036A-88DE-4CD4-8A1B-01E66C310F94}" destId="{6F0AAEB5-1F7F-42C7-BBEF-70DB29C82A1D}" srcOrd="0" destOrd="0" presId="urn:microsoft.com/office/officeart/2005/8/layout/hierarchy1"/>
    <dgm:cxn modelId="{69F79429-5E4A-4A0E-AA18-A36E0679D83C}" srcId="{AB75CC90-67E0-47A1-943A-53A66F15FEA8}" destId="{0187BC8C-5B31-4994-ADCD-AA719A02AD14}" srcOrd="0" destOrd="0" parTransId="{130A5A36-9F60-4357-BCB1-15EAD2860637}" sibTransId="{369022AD-E6D5-4298-9101-C6BD236AE551}"/>
    <dgm:cxn modelId="{CC8313C5-95D8-40A6-A44D-6A97DCD5FEFE}" srcId="{0187BC8C-5B31-4994-ADCD-AA719A02AD14}" destId="{678FEF49-24E5-4767-9830-097F52171292}" srcOrd="0" destOrd="0" parTransId="{592F1C70-BC0A-4FB4-A38B-CF8EBB25612E}" sibTransId="{661BE19D-8BAF-4749-85D8-D6C114B58B34}"/>
    <dgm:cxn modelId="{9CB92EBA-090D-468A-B6D3-C8E5F3F3A6EB}" type="presOf" srcId="{868EE434-747E-4560-BAC7-A197BB345EE1}" destId="{00D13BAD-0F49-403C-82DF-4F47728DE338}" srcOrd="0" destOrd="0" presId="urn:microsoft.com/office/officeart/2005/8/layout/hierarchy1"/>
    <dgm:cxn modelId="{08E95E9D-6D17-4570-840F-18FB9E47CBF7}" type="presOf" srcId="{45A3D1F0-730A-46C3-8CAC-B4315C64B730}" destId="{2BD89305-9719-4CD6-89B6-E8BF6B2B5A37}" srcOrd="0" destOrd="0" presId="urn:microsoft.com/office/officeart/2005/8/layout/hierarchy1"/>
    <dgm:cxn modelId="{BACEF8D1-CE92-4E2A-91C9-F461A0E53E54}" type="presOf" srcId="{592F1C70-BC0A-4FB4-A38B-CF8EBB25612E}" destId="{3DDF833B-1EA1-4FC1-B4F2-992A99B032B5}" srcOrd="0" destOrd="0" presId="urn:microsoft.com/office/officeart/2005/8/layout/hierarchy1"/>
    <dgm:cxn modelId="{FA0609B4-7FA2-4CAC-9F66-AE36CD9FE9BA}" type="presOf" srcId="{FE1F28C3-076C-4DC7-A592-20372B3B8D8C}" destId="{9B2580EC-E71E-4AE7-B53E-613D06386117}" srcOrd="0" destOrd="0" presId="urn:microsoft.com/office/officeart/2005/8/layout/hierarchy1"/>
    <dgm:cxn modelId="{11581856-155D-409B-BBD5-84B72C7BB27E}" type="presOf" srcId="{5B6FC096-1BDA-4DEA-8AE8-6A2967BB031B}" destId="{C62BF44A-DEEE-49D9-BD39-F2BD415486DE}" srcOrd="0" destOrd="0" presId="urn:microsoft.com/office/officeart/2005/8/layout/hierarchy1"/>
    <dgm:cxn modelId="{DFCAE302-2FF4-43EB-B9DE-7F5269FF2958}" type="presOf" srcId="{0187BC8C-5B31-4994-ADCD-AA719A02AD14}" destId="{3D1048F4-B81B-4BD6-ABEE-06F2F5E915B0}" srcOrd="0" destOrd="0" presId="urn:microsoft.com/office/officeart/2005/8/layout/hierarchy1"/>
    <dgm:cxn modelId="{6825F2A9-84BC-4276-BAE7-ADA10D9DCCB9}" type="presParOf" srcId="{DCEA386C-8C30-4A96-9DF3-9687361F3ABC}" destId="{5E5591A8-8624-40CC-A03B-B48922362D97}" srcOrd="0" destOrd="0" presId="urn:microsoft.com/office/officeart/2005/8/layout/hierarchy1"/>
    <dgm:cxn modelId="{251D02E7-E247-4728-8237-639D875984DB}" type="presParOf" srcId="{5E5591A8-8624-40CC-A03B-B48922362D97}" destId="{E1220CB7-36D7-44A3-82CF-BB3D5C629393}" srcOrd="0" destOrd="0" presId="urn:microsoft.com/office/officeart/2005/8/layout/hierarchy1"/>
    <dgm:cxn modelId="{165C9478-51A8-419F-9DC6-B0C368617467}" type="presParOf" srcId="{E1220CB7-36D7-44A3-82CF-BB3D5C629393}" destId="{A5CE2BAC-0548-4C8A-BAD5-137B8C50ABDC}" srcOrd="0" destOrd="0" presId="urn:microsoft.com/office/officeart/2005/8/layout/hierarchy1"/>
    <dgm:cxn modelId="{3E23C855-F461-476C-A479-2ABA4D469DB5}" type="presParOf" srcId="{E1220CB7-36D7-44A3-82CF-BB3D5C629393}" destId="{3D1048F4-B81B-4BD6-ABEE-06F2F5E915B0}" srcOrd="1" destOrd="0" presId="urn:microsoft.com/office/officeart/2005/8/layout/hierarchy1"/>
    <dgm:cxn modelId="{62FBB8AB-A07C-4B99-AE61-7D51D6E25ACE}" type="presParOf" srcId="{5E5591A8-8624-40CC-A03B-B48922362D97}" destId="{11700203-B4FB-4133-9D6B-3CE5C11EFDE3}" srcOrd="1" destOrd="0" presId="urn:microsoft.com/office/officeart/2005/8/layout/hierarchy1"/>
    <dgm:cxn modelId="{1B0088CB-2209-423E-93A1-950FED092FF6}" type="presParOf" srcId="{11700203-B4FB-4133-9D6B-3CE5C11EFDE3}" destId="{3DDF833B-1EA1-4FC1-B4F2-992A99B032B5}" srcOrd="0" destOrd="0" presId="urn:microsoft.com/office/officeart/2005/8/layout/hierarchy1"/>
    <dgm:cxn modelId="{E2CD62E9-EB04-49F8-837A-201E3F36502E}" type="presParOf" srcId="{11700203-B4FB-4133-9D6B-3CE5C11EFDE3}" destId="{16B4C7A9-E28C-4B37-A06A-E59D09246506}" srcOrd="1" destOrd="0" presId="urn:microsoft.com/office/officeart/2005/8/layout/hierarchy1"/>
    <dgm:cxn modelId="{97CF4E23-B82B-4C39-A9C9-BE0C9F8B0CED}" type="presParOf" srcId="{16B4C7A9-E28C-4B37-A06A-E59D09246506}" destId="{C78116DA-1663-40D7-AE5C-5EA415ADB5BB}" srcOrd="0" destOrd="0" presId="urn:microsoft.com/office/officeart/2005/8/layout/hierarchy1"/>
    <dgm:cxn modelId="{C76B1F59-F0FF-44D9-940D-875893440174}" type="presParOf" srcId="{C78116DA-1663-40D7-AE5C-5EA415ADB5BB}" destId="{03195906-DDAA-4463-BD8C-5E1C145D8DF3}" srcOrd="0" destOrd="0" presId="urn:microsoft.com/office/officeart/2005/8/layout/hierarchy1"/>
    <dgm:cxn modelId="{50ED9EF6-6C53-4A35-80BD-5ACDD713C95B}" type="presParOf" srcId="{C78116DA-1663-40D7-AE5C-5EA415ADB5BB}" destId="{3E89611D-D4B2-43CD-9E04-51C1CBC7EE0A}" srcOrd="1" destOrd="0" presId="urn:microsoft.com/office/officeart/2005/8/layout/hierarchy1"/>
    <dgm:cxn modelId="{02401A58-DEE0-410B-A772-2CD1EE0F0D9B}" type="presParOf" srcId="{16B4C7A9-E28C-4B37-A06A-E59D09246506}" destId="{C511EBD7-0535-409C-9B5F-C0DF9127E1D2}" srcOrd="1" destOrd="0" presId="urn:microsoft.com/office/officeart/2005/8/layout/hierarchy1"/>
    <dgm:cxn modelId="{B8AD6925-DA14-4488-A085-0A41595DF4B9}" type="presParOf" srcId="{11700203-B4FB-4133-9D6B-3CE5C11EFDE3}" destId="{328ED538-C4D8-4AD6-89AB-A107E9D9C7DD}" srcOrd="2" destOrd="0" presId="urn:microsoft.com/office/officeart/2005/8/layout/hierarchy1"/>
    <dgm:cxn modelId="{EE6413E7-E9FF-4B4C-916C-3F9DA001C335}" type="presParOf" srcId="{11700203-B4FB-4133-9D6B-3CE5C11EFDE3}" destId="{EC3B9089-F08F-468A-9C61-8D71B956B9EF}" srcOrd="3" destOrd="0" presId="urn:microsoft.com/office/officeart/2005/8/layout/hierarchy1"/>
    <dgm:cxn modelId="{75FCDA74-EED0-44DF-A103-FBF85073F660}" type="presParOf" srcId="{EC3B9089-F08F-468A-9C61-8D71B956B9EF}" destId="{6BBFB44B-5075-4AC4-8249-157E9C320D43}" srcOrd="0" destOrd="0" presId="urn:microsoft.com/office/officeart/2005/8/layout/hierarchy1"/>
    <dgm:cxn modelId="{968CD995-83A7-4124-B82C-3AB5128B3BA7}" type="presParOf" srcId="{6BBFB44B-5075-4AC4-8249-157E9C320D43}" destId="{255E90C6-DB44-4ADB-BB9E-07A62E265A4E}" srcOrd="0" destOrd="0" presId="urn:microsoft.com/office/officeart/2005/8/layout/hierarchy1"/>
    <dgm:cxn modelId="{FB0C6BD3-E004-4A53-9E04-6A7D4AE3DEFD}" type="presParOf" srcId="{6BBFB44B-5075-4AC4-8249-157E9C320D43}" destId="{2BD89305-9719-4CD6-89B6-E8BF6B2B5A37}" srcOrd="1" destOrd="0" presId="urn:microsoft.com/office/officeart/2005/8/layout/hierarchy1"/>
    <dgm:cxn modelId="{972A7EA0-2FF5-48BD-8623-FEBE4ACE90CE}" type="presParOf" srcId="{EC3B9089-F08F-468A-9C61-8D71B956B9EF}" destId="{D2009CC9-4952-440C-A314-F179574A1BE1}" srcOrd="1" destOrd="0" presId="urn:microsoft.com/office/officeart/2005/8/layout/hierarchy1"/>
    <dgm:cxn modelId="{40C6D6B7-83E1-4EDF-9FC2-6E4BC8B89072}" type="presParOf" srcId="{11700203-B4FB-4133-9D6B-3CE5C11EFDE3}" destId="{9B2580EC-E71E-4AE7-B53E-613D06386117}" srcOrd="4" destOrd="0" presId="urn:microsoft.com/office/officeart/2005/8/layout/hierarchy1"/>
    <dgm:cxn modelId="{31453B96-95CB-4236-8351-3DA89C311118}" type="presParOf" srcId="{11700203-B4FB-4133-9D6B-3CE5C11EFDE3}" destId="{AB70E125-D0C8-41C4-B821-B7D5461E2F9D}" srcOrd="5" destOrd="0" presId="urn:microsoft.com/office/officeart/2005/8/layout/hierarchy1"/>
    <dgm:cxn modelId="{6F2E1ACB-1274-47D7-95D8-3B023749140B}" type="presParOf" srcId="{AB70E125-D0C8-41C4-B821-B7D5461E2F9D}" destId="{8FE873D7-975D-43D3-9B79-655B617CD346}" srcOrd="0" destOrd="0" presId="urn:microsoft.com/office/officeart/2005/8/layout/hierarchy1"/>
    <dgm:cxn modelId="{BC04033D-DACC-42D8-A22A-546DD669FAF0}" type="presParOf" srcId="{8FE873D7-975D-43D3-9B79-655B617CD346}" destId="{86453A10-D802-4AB7-BDBB-2014328B227E}" srcOrd="0" destOrd="0" presId="urn:microsoft.com/office/officeart/2005/8/layout/hierarchy1"/>
    <dgm:cxn modelId="{E66984AB-4EE2-41A0-A7EF-796DDA6D386A}" type="presParOf" srcId="{8FE873D7-975D-43D3-9B79-655B617CD346}" destId="{DBEBE6BE-0A9D-4E90-8BFC-492F6E11C8EB}" srcOrd="1" destOrd="0" presId="urn:microsoft.com/office/officeart/2005/8/layout/hierarchy1"/>
    <dgm:cxn modelId="{7E045DE8-B4E9-4E12-A18C-8F47AC50D75E}" type="presParOf" srcId="{AB70E125-D0C8-41C4-B821-B7D5461E2F9D}" destId="{36358539-9E8C-49DF-887F-8B504687C685}" srcOrd="1" destOrd="0" presId="urn:microsoft.com/office/officeart/2005/8/layout/hierarchy1"/>
    <dgm:cxn modelId="{5890536C-E3A1-4DBD-8838-0A07649D9B33}" type="presParOf" srcId="{11700203-B4FB-4133-9D6B-3CE5C11EFDE3}" destId="{00D13BAD-0F49-403C-82DF-4F47728DE338}" srcOrd="6" destOrd="0" presId="urn:microsoft.com/office/officeart/2005/8/layout/hierarchy1"/>
    <dgm:cxn modelId="{366A247D-D2A6-4D64-9929-B33CCE093C75}" type="presParOf" srcId="{11700203-B4FB-4133-9D6B-3CE5C11EFDE3}" destId="{661FE9C4-7854-462F-AFB5-A1F541146584}" srcOrd="7" destOrd="0" presId="urn:microsoft.com/office/officeart/2005/8/layout/hierarchy1"/>
    <dgm:cxn modelId="{A850C801-EED3-4A6F-A13C-F909F7500519}" type="presParOf" srcId="{661FE9C4-7854-462F-AFB5-A1F541146584}" destId="{A3C7FA3B-7C1B-4360-A373-0F599CFC780E}" srcOrd="0" destOrd="0" presId="urn:microsoft.com/office/officeart/2005/8/layout/hierarchy1"/>
    <dgm:cxn modelId="{D53C79F3-9B11-4AA2-8985-6CCF3C13DF59}" type="presParOf" srcId="{A3C7FA3B-7C1B-4360-A373-0F599CFC780E}" destId="{45FECB46-397F-4D1D-B3EC-788F610F91E0}" srcOrd="0" destOrd="0" presId="urn:microsoft.com/office/officeart/2005/8/layout/hierarchy1"/>
    <dgm:cxn modelId="{52623CD5-ED19-4955-9F85-47AB65EE0041}" type="presParOf" srcId="{A3C7FA3B-7C1B-4360-A373-0F599CFC780E}" destId="{6F0AAEB5-1F7F-42C7-BBEF-70DB29C82A1D}" srcOrd="1" destOrd="0" presId="urn:microsoft.com/office/officeart/2005/8/layout/hierarchy1"/>
    <dgm:cxn modelId="{CA33AA78-5C8E-4590-AC1F-DD17C3001FE1}" type="presParOf" srcId="{661FE9C4-7854-462F-AFB5-A1F541146584}" destId="{F9A42F04-BD7D-46A0-BC39-47D3E4F018FE}" srcOrd="1" destOrd="0" presId="urn:microsoft.com/office/officeart/2005/8/layout/hierarchy1"/>
    <dgm:cxn modelId="{070F6D13-E115-41DF-AEBB-4550ACFFEF81}" type="presParOf" srcId="{11700203-B4FB-4133-9D6B-3CE5C11EFDE3}" destId="{5FC230F2-AA15-47D9-8095-7B7681023AE7}" srcOrd="8" destOrd="0" presId="urn:microsoft.com/office/officeart/2005/8/layout/hierarchy1"/>
    <dgm:cxn modelId="{58E98A2D-D69A-43C9-8FEC-654D87E0DF73}" type="presParOf" srcId="{11700203-B4FB-4133-9D6B-3CE5C11EFDE3}" destId="{2BA71496-7032-465B-B03C-1675157E3C0A}" srcOrd="9" destOrd="0" presId="urn:microsoft.com/office/officeart/2005/8/layout/hierarchy1"/>
    <dgm:cxn modelId="{CC192936-0FF5-449C-84C3-9A1B42A5A25B}" type="presParOf" srcId="{2BA71496-7032-465B-B03C-1675157E3C0A}" destId="{CB8CB511-955A-4069-B10F-5F85F55E79CC}" srcOrd="0" destOrd="0" presId="urn:microsoft.com/office/officeart/2005/8/layout/hierarchy1"/>
    <dgm:cxn modelId="{40B93721-31E0-4F1F-B578-8ADECCBC7F79}" type="presParOf" srcId="{CB8CB511-955A-4069-B10F-5F85F55E79CC}" destId="{F6E0FAED-CF76-4D66-BAC7-071753EFD643}" srcOrd="0" destOrd="0" presId="urn:microsoft.com/office/officeart/2005/8/layout/hierarchy1"/>
    <dgm:cxn modelId="{BE0843AC-26F3-44CD-AF44-5AEF6118076E}" type="presParOf" srcId="{CB8CB511-955A-4069-B10F-5F85F55E79CC}" destId="{A5B31EE4-BEEE-43C9-8880-91148DC35D95}" srcOrd="1" destOrd="0" presId="urn:microsoft.com/office/officeart/2005/8/layout/hierarchy1"/>
    <dgm:cxn modelId="{48105D2A-9629-4E9A-B588-2F5A6023DEA1}" type="presParOf" srcId="{2BA71496-7032-465B-B03C-1675157E3C0A}" destId="{5F7AC769-CA34-4DEA-8DBA-2276F8F89267}" srcOrd="1" destOrd="0" presId="urn:microsoft.com/office/officeart/2005/8/layout/hierarchy1"/>
    <dgm:cxn modelId="{733777CC-647B-4A15-AFD9-3D64B88DDA60}" type="presParOf" srcId="{11700203-B4FB-4133-9D6B-3CE5C11EFDE3}" destId="{C62BF44A-DEEE-49D9-BD39-F2BD415486DE}" srcOrd="10" destOrd="0" presId="urn:microsoft.com/office/officeart/2005/8/layout/hierarchy1"/>
    <dgm:cxn modelId="{465A961A-84A4-4593-82D1-8419F97D45BC}" type="presParOf" srcId="{11700203-B4FB-4133-9D6B-3CE5C11EFDE3}" destId="{B370F238-52B0-4CA5-9971-78765560EFDF}" srcOrd="11" destOrd="0" presId="urn:microsoft.com/office/officeart/2005/8/layout/hierarchy1"/>
    <dgm:cxn modelId="{DCAB8A82-B4CF-4844-839A-AE362B0CD220}" type="presParOf" srcId="{B370F238-52B0-4CA5-9971-78765560EFDF}" destId="{F802CD12-8F10-4E06-90BA-327EDAA92C72}" srcOrd="0" destOrd="0" presId="urn:microsoft.com/office/officeart/2005/8/layout/hierarchy1"/>
    <dgm:cxn modelId="{ADEFBB8F-BD4F-4086-86B1-13D13F3F9ADE}" type="presParOf" srcId="{F802CD12-8F10-4E06-90BA-327EDAA92C72}" destId="{F3FFC08C-773C-407B-BA69-CED2B849A0A4}" srcOrd="0" destOrd="0" presId="urn:microsoft.com/office/officeart/2005/8/layout/hierarchy1"/>
    <dgm:cxn modelId="{2CF5CD43-F7DF-4060-A921-3E38D42BD22A}" type="presParOf" srcId="{F802CD12-8F10-4E06-90BA-327EDAA92C72}" destId="{AD90BB6A-97E5-451B-9414-59419B3E4D9B}" srcOrd="1" destOrd="0" presId="urn:microsoft.com/office/officeart/2005/8/layout/hierarchy1"/>
    <dgm:cxn modelId="{A07FBE78-62F4-4847-8A3F-76578AE80FBB}" type="presParOf" srcId="{B370F238-52B0-4CA5-9971-78765560EFDF}" destId="{1FCB4EDA-A32D-4C8C-B5CE-3E7CF8C54E8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120F99-32EC-4159-AC8E-A71CE6901918}"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9A7D30F3-C7AB-4B6D-85FA-64CD8D86527A}">
      <dgm:prSet phldrT="[Text]" custT="1"/>
      <dgm:spPr/>
      <dgm:t>
        <a:bodyPr/>
        <a:lstStyle/>
        <a:p>
          <a:pPr rtl="0"/>
          <a:r>
            <a:rPr lang="fr-CA" sz="1100" b="1" noProof="0" dirty="0" smtClean="0">
              <a:solidFill>
                <a:srgbClr val="4060AF"/>
              </a:solidFill>
              <a:latin typeface="Calibri" panose="020F0502020204030204" pitchFamily="34" charset="0"/>
            </a:rPr>
            <a:t>Comprendre les problèmes dès qu’ils surgissent</a:t>
          </a:r>
          <a:endParaRPr lang="fr-CA" sz="1100" b="1" noProof="0" dirty="0">
            <a:solidFill>
              <a:srgbClr val="4060AF"/>
            </a:solidFill>
            <a:latin typeface="Calibri" panose="020F0502020204030204" pitchFamily="34" charset="0"/>
          </a:endParaRPr>
        </a:p>
      </dgm:t>
    </dgm:pt>
    <dgm:pt modelId="{EE813B23-4C47-4842-90DC-674527ACA0CF}" type="parTrans" cxnId="{D1B91BD5-38B6-4B2E-BF06-E64795EC3684}">
      <dgm:prSet/>
      <dgm:spPr/>
      <dgm:t>
        <a:bodyPr/>
        <a:lstStyle/>
        <a:p>
          <a:endParaRPr lang="en-US"/>
        </a:p>
      </dgm:t>
    </dgm:pt>
    <dgm:pt modelId="{167AF0BF-BF9C-49F1-ADE4-E205EBC8098F}" type="sibTrans" cxnId="{D1B91BD5-38B6-4B2E-BF06-E64795EC3684}">
      <dgm:prSet/>
      <dgm:spPr>
        <a:solidFill>
          <a:srgbClr val="72C7E7"/>
        </a:solidFill>
      </dgm:spPr>
      <dgm:t>
        <a:bodyPr/>
        <a:lstStyle/>
        <a:p>
          <a:endParaRPr lang="en-US"/>
        </a:p>
      </dgm:t>
    </dgm:pt>
    <dgm:pt modelId="{EE1D4E26-F430-4067-A342-2A6319544B49}">
      <dgm:prSet phldrT="[Text]" custT="1"/>
      <dgm:spPr/>
      <dgm:t>
        <a:bodyPr/>
        <a:lstStyle/>
        <a:p>
          <a:pPr rtl="0"/>
          <a:r>
            <a:rPr lang="fr-CA" sz="1100" b="1" noProof="0" dirty="0" smtClean="0">
              <a:solidFill>
                <a:srgbClr val="4060AF"/>
              </a:solidFill>
              <a:latin typeface="Calibri" panose="020F0502020204030204" pitchFamily="34" charset="0"/>
            </a:rPr>
            <a:t>Envisager d’adopter un plan d’exploitation</a:t>
          </a:r>
          <a:br>
            <a:rPr lang="fr-CA" sz="1100" b="1" noProof="0" dirty="0" smtClean="0">
              <a:solidFill>
                <a:srgbClr val="4060AF"/>
              </a:solidFill>
              <a:latin typeface="Calibri" panose="020F0502020204030204" pitchFamily="34" charset="0"/>
            </a:rPr>
          </a:br>
          <a:r>
            <a:rPr lang="fr-CA" sz="1100" b="1" noProof="0" dirty="0" smtClean="0">
              <a:solidFill>
                <a:srgbClr val="4060AF"/>
              </a:solidFill>
              <a:latin typeface="Calibri" panose="020F0502020204030204" pitchFamily="34" charset="0"/>
            </a:rPr>
            <a:t>et des objectifs opérationnels</a:t>
          </a:r>
          <a:endParaRPr lang="fr-CA" sz="1100" b="1" noProof="0" dirty="0">
            <a:solidFill>
              <a:srgbClr val="4060AF"/>
            </a:solidFill>
            <a:latin typeface="Calibri" panose="020F0502020204030204" pitchFamily="34" charset="0"/>
          </a:endParaRPr>
        </a:p>
      </dgm:t>
    </dgm:pt>
    <dgm:pt modelId="{9B3C248E-CD65-4628-A01C-3936B1DC00B4}" type="parTrans" cxnId="{388B8F4F-B424-4144-8122-B2D783F31B5E}">
      <dgm:prSet/>
      <dgm:spPr/>
      <dgm:t>
        <a:bodyPr/>
        <a:lstStyle/>
        <a:p>
          <a:endParaRPr lang="en-US"/>
        </a:p>
      </dgm:t>
    </dgm:pt>
    <dgm:pt modelId="{B05F1CEB-007F-4D71-84BD-C9F23DADF3A4}" type="sibTrans" cxnId="{388B8F4F-B424-4144-8122-B2D783F31B5E}">
      <dgm:prSet/>
      <dgm:spPr>
        <a:solidFill>
          <a:srgbClr val="72C7E7"/>
        </a:solidFill>
      </dgm:spPr>
      <dgm:t>
        <a:bodyPr/>
        <a:lstStyle/>
        <a:p>
          <a:endParaRPr lang="en-US"/>
        </a:p>
      </dgm:t>
    </dgm:pt>
    <dgm:pt modelId="{387471CA-3206-4FBC-94ED-4B3707A98710}">
      <dgm:prSet phldrT="[Text]" custT="1"/>
      <dgm:spPr/>
      <dgm:t>
        <a:bodyPr/>
        <a:lstStyle/>
        <a:p>
          <a:pPr rtl="0"/>
          <a:r>
            <a:rPr lang="fr-CA" sz="1100" b="1" noProof="0" dirty="0" smtClean="0">
              <a:solidFill>
                <a:srgbClr val="4060AF"/>
              </a:solidFill>
              <a:latin typeface="Calibri" panose="020F0502020204030204" pitchFamily="34" charset="0"/>
            </a:rPr>
            <a:t>Déterminer les priorités et les besoins en effectifs</a:t>
          </a:r>
          <a:endParaRPr lang="fr-CA" sz="1100" b="1" noProof="0" dirty="0">
            <a:solidFill>
              <a:srgbClr val="4060AF"/>
            </a:solidFill>
            <a:latin typeface="Calibri" panose="020F0502020204030204" pitchFamily="34" charset="0"/>
          </a:endParaRPr>
        </a:p>
      </dgm:t>
    </dgm:pt>
    <dgm:pt modelId="{0D886350-1C65-44ED-8577-57E8612AB497}" type="parTrans" cxnId="{C058FF83-4F5B-4EAA-AF34-0B97AE337DE2}">
      <dgm:prSet/>
      <dgm:spPr/>
      <dgm:t>
        <a:bodyPr/>
        <a:lstStyle/>
        <a:p>
          <a:endParaRPr lang="en-US"/>
        </a:p>
      </dgm:t>
    </dgm:pt>
    <dgm:pt modelId="{B80657C7-5FA7-4846-A28A-9E87577ED83C}" type="sibTrans" cxnId="{C058FF83-4F5B-4EAA-AF34-0B97AE337DE2}">
      <dgm:prSet/>
      <dgm:spPr>
        <a:solidFill>
          <a:srgbClr val="72C7E7"/>
        </a:solidFill>
      </dgm:spPr>
      <dgm:t>
        <a:bodyPr/>
        <a:lstStyle/>
        <a:p>
          <a:endParaRPr lang="en-US"/>
        </a:p>
      </dgm:t>
    </dgm:pt>
    <dgm:pt modelId="{1876A637-B863-46CE-84AC-A4694F62051D}">
      <dgm:prSet phldrT="[Text]" custT="1"/>
      <dgm:spPr/>
      <dgm:t>
        <a:bodyPr/>
        <a:lstStyle/>
        <a:p>
          <a:pPr rtl="0"/>
          <a:r>
            <a:rPr sz="1100" b="1" dirty="0" err="1">
              <a:solidFill>
                <a:srgbClr val="4060AF"/>
              </a:solidFill>
              <a:latin typeface="Calibri" panose="020F0502020204030204" pitchFamily="34" charset="0"/>
            </a:rPr>
            <a:t>Mettre</a:t>
          </a:r>
          <a:r>
            <a:rPr sz="1100" b="1" dirty="0">
              <a:solidFill>
                <a:srgbClr val="4060AF"/>
              </a:solidFill>
              <a:latin typeface="Calibri" panose="020F0502020204030204" pitchFamily="34" charset="0"/>
            </a:rPr>
            <a:t> </a:t>
          </a:r>
          <a:r>
            <a:rPr sz="1100" b="1" dirty="0" err="1">
              <a:solidFill>
                <a:srgbClr val="4060AF"/>
              </a:solidFill>
              <a:latin typeface="Calibri" panose="020F0502020204030204" pitchFamily="34" charset="0"/>
            </a:rPr>
            <a:t>en</a:t>
          </a:r>
          <a:r>
            <a:rPr sz="1100" b="1" dirty="0">
              <a:solidFill>
                <a:srgbClr val="4060AF"/>
              </a:solidFill>
              <a:latin typeface="Calibri" panose="020F0502020204030204" pitchFamily="34" charset="0"/>
            </a:rPr>
            <a:t> </a:t>
          </a:r>
          <a:r>
            <a:rPr sz="1100" b="1" dirty="0" err="1">
              <a:solidFill>
                <a:srgbClr val="4060AF"/>
              </a:solidFill>
              <a:latin typeface="Calibri" panose="020F0502020204030204" pitchFamily="34" charset="0"/>
            </a:rPr>
            <a:t>œuvre</a:t>
          </a:r>
          <a:r>
            <a:rPr sz="1100" b="1" dirty="0">
              <a:solidFill>
                <a:srgbClr val="4060AF"/>
              </a:solidFill>
              <a:latin typeface="Calibri" panose="020F0502020204030204" pitchFamily="34" charset="0"/>
            </a:rPr>
            <a:t>, assurer le </a:t>
          </a:r>
          <a:r>
            <a:rPr sz="1100" b="1" dirty="0" err="1">
              <a:solidFill>
                <a:srgbClr val="4060AF"/>
              </a:solidFill>
              <a:latin typeface="Calibri" panose="020F0502020204030204" pitchFamily="34" charset="0"/>
            </a:rPr>
            <a:t>suivi</a:t>
          </a:r>
          <a:r>
            <a:rPr sz="1100" b="1" dirty="0">
              <a:solidFill>
                <a:srgbClr val="4060AF"/>
              </a:solidFill>
              <a:latin typeface="Calibri" panose="020F0502020204030204" pitchFamily="34" charset="0"/>
            </a:rPr>
            <a:t>, </a:t>
          </a:r>
          <a:r>
            <a:rPr sz="1100" b="1" dirty="0" err="1">
              <a:solidFill>
                <a:srgbClr val="4060AF"/>
              </a:solidFill>
              <a:latin typeface="Calibri" panose="020F0502020204030204" pitchFamily="34" charset="0"/>
            </a:rPr>
            <a:t>corriger</a:t>
          </a:r>
          <a:r>
            <a:rPr sz="1100" b="1" dirty="0">
              <a:solidFill>
                <a:srgbClr val="4060AF"/>
              </a:solidFill>
              <a:latin typeface="Calibri" panose="020F0502020204030204" pitchFamily="34" charset="0"/>
            </a:rPr>
            <a:t> le </a:t>
          </a:r>
          <a:r>
            <a:rPr sz="1100" b="1" dirty="0" err="1">
              <a:solidFill>
                <a:srgbClr val="4060AF"/>
              </a:solidFill>
              <a:latin typeface="Calibri" panose="020F0502020204030204" pitchFamily="34" charset="0"/>
            </a:rPr>
            <a:t>tir</a:t>
          </a:r>
          <a:endParaRPr sz="1100" b="1" dirty="0">
            <a:solidFill>
              <a:srgbClr val="4060AF"/>
            </a:solidFill>
            <a:latin typeface="Calibri" panose="020F0502020204030204" pitchFamily="34" charset="0"/>
          </a:endParaRPr>
        </a:p>
      </dgm:t>
    </dgm:pt>
    <dgm:pt modelId="{0C7C342F-D855-49E4-97CC-45496DE6D867}" type="parTrans" cxnId="{B39B0079-5FB7-4CE7-9A1C-964861DD79C4}">
      <dgm:prSet/>
      <dgm:spPr/>
      <dgm:t>
        <a:bodyPr/>
        <a:lstStyle/>
        <a:p>
          <a:endParaRPr lang="en-US"/>
        </a:p>
      </dgm:t>
    </dgm:pt>
    <dgm:pt modelId="{D2A32622-4A16-409B-AB7F-62EC96243144}" type="sibTrans" cxnId="{B39B0079-5FB7-4CE7-9A1C-964861DD79C4}">
      <dgm:prSet/>
      <dgm:spPr>
        <a:solidFill>
          <a:srgbClr val="72C7E7"/>
        </a:solidFill>
      </dgm:spPr>
      <dgm:t>
        <a:bodyPr/>
        <a:lstStyle/>
        <a:p>
          <a:endParaRPr lang="en-US"/>
        </a:p>
      </dgm:t>
    </dgm:pt>
    <dgm:pt modelId="{C53BDFD7-ADA4-42ED-8EAF-24CCE7F6D218}">
      <dgm:prSet phldrT="[Text]" custT="1"/>
      <dgm:spPr/>
      <dgm:t>
        <a:bodyPr/>
        <a:lstStyle/>
        <a:p>
          <a:pPr rtl="0"/>
          <a:r>
            <a:rPr lang="en-CA" sz="1100" b="1" noProof="0" dirty="0" smtClean="0">
              <a:solidFill>
                <a:srgbClr val="4060AF"/>
              </a:solidFill>
              <a:latin typeface="Calibri" panose="020F0502020204030204" pitchFamily="34" charset="0"/>
            </a:rPr>
            <a:t>Évaluer le fonctionnement</a:t>
          </a:r>
          <a:endParaRPr lang="en-CA" sz="1100" b="1" noProof="0" dirty="0">
            <a:solidFill>
              <a:srgbClr val="4060AF"/>
            </a:solidFill>
            <a:latin typeface="Calibri" panose="020F0502020204030204" pitchFamily="34" charset="0"/>
          </a:endParaRPr>
        </a:p>
      </dgm:t>
    </dgm:pt>
    <dgm:pt modelId="{948CA22B-F45D-41FC-B44B-754F048DF4B9}" type="parTrans" cxnId="{591254F2-6D4C-45AF-983E-90E58B9A78C1}">
      <dgm:prSet/>
      <dgm:spPr/>
      <dgm:t>
        <a:bodyPr/>
        <a:lstStyle/>
        <a:p>
          <a:endParaRPr lang="en-US"/>
        </a:p>
      </dgm:t>
    </dgm:pt>
    <dgm:pt modelId="{C8B00248-43C7-4B15-AA90-C745F20774E0}" type="sibTrans" cxnId="{591254F2-6D4C-45AF-983E-90E58B9A78C1}">
      <dgm:prSet/>
      <dgm:spPr>
        <a:solidFill>
          <a:srgbClr val="72C7E7"/>
        </a:solidFill>
      </dgm:spPr>
      <dgm:t>
        <a:bodyPr/>
        <a:lstStyle/>
        <a:p>
          <a:endParaRPr lang="en-US"/>
        </a:p>
      </dgm:t>
    </dgm:pt>
    <dgm:pt modelId="{40E07FD5-E934-46A3-9902-27D2C0E1C93E}" type="pres">
      <dgm:prSet presAssocID="{9A120F99-32EC-4159-AC8E-A71CE6901918}" presName="cycle" presStyleCnt="0">
        <dgm:presLayoutVars>
          <dgm:dir/>
          <dgm:resizeHandles val="exact"/>
        </dgm:presLayoutVars>
      </dgm:prSet>
      <dgm:spPr/>
      <dgm:t>
        <a:bodyPr/>
        <a:lstStyle/>
        <a:p>
          <a:endParaRPr lang="en-CA"/>
        </a:p>
      </dgm:t>
    </dgm:pt>
    <dgm:pt modelId="{CE843FA6-47D8-4BE5-856E-6D4355F7D6BC}" type="pres">
      <dgm:prSet presAssocID="{9A7D30F3-C7AB-4B6D-85FA-64CD8D86527A}" presName="dummy" presStyleCnt="0"/>
      <dgm:spPr/>
    </dgm:pt>
    <dgm:pt modelId="{33C5714A-BA4A-4D81-952E-54E916BCD24A}" type="pres">
      <dgm:prSet presAssocID="{9A7D30F3-C7AB-4B6D-85FA-64CD8D86527A}" presName="node" presStyleLbl="revTx" presStyleIdx="0" presStyleCnt="5">
        <dgm:presLayoutVars>
          <dgm:bulletEnabled val="1"/>
        </dgm:presLayoutVars>
      </dgm:prSet>
      <dgm:spPr/>
      <dgm:t>
        <a:bodyPr/>
        <a:lstStyle/>
        <a:p>
          <a:endParaRPr lang="en-US"/>
        </a:p>
      </dgm:t>
    </dgm:pt>
    <dgm:pt modelId="{0C8489D9-0C49-4C79-B6DE-DBB9CC325F9E}" type="pres">
      <dgm:prSet presAssocID="{167AF0BF-BF9C-49F1-ADE4-E205EBC8098F}" presName="sibTrans" presStyleLbl="node1" presStyleIdx="0" presStyleCnt="5"/>
      <dgm:spPr/>
      <dgm:t>
        <a:bodyPr/>
        <a:lstStyle/>
        <a:p>
          <a:endParaRPr lang="en-CA"/>
        </a:p>
      </dgm:t>
    </dgm:pt>
    <dgm:pt modelId="{3F25159B-BA87-4DA0-A1C8-269DA7EC1838}" type="pres">
      <dgm:prSet presAssocID="{EE1D4E26-F430-4067-A342-2A6319544B49}" presName="dummy" presStyleCnt="0"/>
      <dgm:spPr/>
    </dgm:pt>
    <dgm:pt modelId="{E7092002-B23A-4ADD-A040-EE510C6DBC36}" type="pres">
      <dgm:prSet presAssocID="{EE1D4E26-F430-4067-A342-2A6319544B49}" presName="node" presStyleLbl="revTx" presStyleIdx="1" presStyleCnt="5" custScaleX="125574">
        <dgm:presLayoutVars>
          <dgm:bulletEnabled val="1"/>
        </dgm:presLayoutVars>
      </dgm:prSet>
      <dgm:spPr/>
      <dgm:t>
        <a:bodyPr/>
        <a:lstStyle/>
        <a:p>
          <a:endParaRPr lang="en-CA"/>
        </a:p>
      </dgm:t>
    </dgm:pt>
    <dgm:pt modelId="{5F68B85C-8A2C-486E-9A25-77DDD8625DF3}" type="pres">
      <dgm:prSet presAssocID="{B05F1CEB-007F-4D71-84BD-C9F23DADF3A4}" presName="sibTrans" presStyleLbl="node1" presStyleIdx="1" presStyleCnt="5"/>
      <dgm:spPr/>
      <dgm:t>
        <a:bodyPr/>
        <a:lstStyle/>
        <a:p>
          <a:endParaRPr lang="en-CA"/>
        </a:p>
      </dgm:t>
    </dgm:pt>
    <dgm:pt modelId="{38FDD657-5C7E-4154-9CD5-20E400AAB1A2}" type="pres">
      <dgm:prSet presAssocID="{387471CA-3206-4FBC-94ED-4B3707A98710}" presName="dummy" presStyleCnt="0"/>
      <dgm:spPr/>
    </dgm:pt>
    <dgm:pt modelId="{641F558D-A8E6-46C9-9307-ED4D0454C789}" type="pres">
      <dgm:prSet presAssocID="{387471CA-3206-4FBC-94ED-4B3707A98710}" presName="node" presStyleLbl="revTx" presStyleIdx="2" presStyleCnt="5" custScaleX="83739">
        <dgm:presLayoutVars>
          <dgm:bulletEnabled val="1"/>
        </dgm:presLayoutVars>
      </dgm:prSet>
      <dgm:spPr/>
      <dgm:t>
        <a:bodyPr/>
        <a:lstStyle/>
        <a:p>
          <a:endParaRPr lang="en-US"/>
        </a:p>
      </dgm:t>
    </dgm:pt>
    <dgm:pt modelId="{93FC9EC0-22C4-43A6-AC0E-BE077DD6F076}" type="pres">
      <dgm:prSet presAssocID="{B80657C7-5FA7-4846-A28A-9E87577ED83C}" presName="sibTrans" presStyleLbl="node1" presStyleIdx="2" presStyleCnt="5"/>
      <dgm:spPr/>
      <dgm:t>
        <a:bodyPr/>
        <a:lstStyle/>
        <a:p>
          <a:endParaRPr lang="en-CA"/>
        </a:p>
      </dgm:t>
    </dgm:pt>
    <dgm:pt modelId="{6628254F-F67A-429F-9B93-2AC1D3F504DC}" type="pres">
      <dgm:prSet presAssocID="{1876A637-B863-46CE-84AC-A4694F62051D}" presName="dummy" presStyleCnt="0"/>
      <dgm:spPr/>
    </dgm:pt>
    <dgm:pt modelId="{6DD282AD-03B7-4C31-86F6-FE363E32BDB6}" type="pres">
      <dgm:prSet presAssocID="{1876A637-B863-46CE-84AC-A4694F62051D}" presName="node" presStyleLbl="revTx" presStyleIdx="3" presStyleCnt="5">
        <dgm:presLayoutVars>
          <dgm:bulletEnabled val="1"/>
        </dgm:presLayoutVars>
      </dgm:prSet>
      <dgm:spPr/>
      <dgm:t>
        <a:bodyPr/>
        <a:lstStyle/>
        <a:p>
          <a:endParaRPr lang="en-CA"/>
        </a:p>
      </dgm:t>
    </dgm:pt>
    <dgm:pt modelId="{F600122A-9E5D-45E4-94CB-A623CA81CCF6}" type="pres">
      <dgm:prSet presAssocID="{D2A32622-4A16-409B-AB7F-62EC96243144}" presName="sibTrans" presStyleLbl="node1" presStyleIdx="3" presStyleCnt="5"/>
      <dgm:spPr/>
      <dgm:t>
        <a:bodyPr/>
        <a:lstStyle/>
        <a:p>
          <a:endParaRPr lang="en-CA"/>
        </a:p>
      </dgm:t>
    </dgm:pt>
    <dgm:pt modelId="{DC519D6E-DF3D-4C40-BD32-2CF724626CCD}" type="pres">
      <dgm:prSet presAssocID="{C53BDFD7-ADA4-42ED-8EAF-24CCE7F6D218}" presName="dummy" presStyleCnt="0"/>
      <dgm:spPr/>
    </dgm:pt>
    <dgm:pt modelId="{FAC44DE4-94FC-4C48-8B7A-9B1ED7BF2E9F}" type="pres">
      <dgm:prSet presAssocID="{C53BDFD7-ADA4-42ED-8EAF-24CCE7F6D218}" presName="node" presStyleLbl="revTx" presStyleIdx="4" presStyleCnt="5">
        <dgm:presLayoutVars>
          <dgm:bulletEnabled val="1"/>
        </dgm:presLayoutVars>
      </dgm:prSet>
      <dgm:spPr/>
      <dgm:t>
        <a:bodyPr/>
        <a:lstStyle/>
        <a:p>
          <a:endParaRPr lang="en-CA"/>
        </a:p>
      </dgm:t>
    </dgm:pt>
    <dgm:pt modelId="{84E3F356-7589-446E-B278-8F3AF1B53D2B}" type="pres">
      <dgm:prSet presAssocID="{C8B00248-43C7-4B15-AA90-C745F20774E0}" presName="sibTrans" presStyleLbl="node1" presStyleIdx="4" presStyleCnt="5"/>
      <dgm:spPr/>
      <dgm:t>
        <a:bodyPr/>
        <a:lstStyle/>
        <a:p>
          <a:endParaRPr lang="en-CA"/>
        </a:p>
      </dgm:t>
    </dgm:pt>
  </dgm:ptLst>
  <dgm:cxnLst>
    <dgm:cxn modelId="{4FBB19C0-8683-47E7-9F6A-479B6CC5BE10}" type="presOf" srcId="{9A7D30F3-C7AB-4B6D-85FA-64CD8D86527A}" destId="{33C5714A-BA4A-4D81-952E-54E916BCD24A}" srcOrd="0" destOrd="0" presId="urn:microsoft.com/office/officeart/2005/8/layout/cycle1"/>
    <dgm:cxn modelId="{D1B91BD5-38B6-4B2E-BF06-E64795EC3684}" srcId="{9A120F99-32EC-4159-AC8E-A71CE6901918}" destId="{9A7D30F3-C7AB-4B6D-85FA-64CD8D86527A}" srcOrd="0" destOrd="0" parTransId="{EE813B23-4C47-4842-90DC-674527ACA0CF}" sibTransId="{167AF0BF-BF9C-49F1-ADE4-E205EBC8098F}"/>
    <dgm:cxn modelId="{183202AB-B268-41AD-AD87-A65958B306A9}" type="presOf" srcId="{EE1D4E26-F430-4067-A342-2A6319544B49}" destId="{E7092002-B23A-4ADD-A040-EE510C6DBC36}" srcOrd="0" destOrd="0" presId="urn:microsoft.com/office/officeart/2005/8/layout/cycle1"/>
    <dgm:cxn modelId="{FA78CED7-2628-4F98-8D62-EA968EE80C3D}" type="presOf" srcId="{C8B00248-43C7-4B15-AA90-C745F20774E0}" destId="{84E3F356-7589-446E-B278-8F3AF1B53D2B}" srcOrd="0" destOrd="0" presId="urn:microsoft.com/office/officeart/2005/8/layout/cycle1"/>
    <dgm:cxn modelId="{EDC0DD1A-CD9B-4449-A25F-330BE0D0130D}" type="presOf" srcId="{1876A637-B863-46CE-84AC-A4694F62051D}" destId="{6DD282AD-03B7-4C31-86F6-FE363E32BDB6}" srcOrd="0" destOrd="0" presId="urn:microsoft.com/office/officeart/2005/8/layout/cycle1"/>
    <dgm:cxn modelId="{9ADB9875-887A-46F1-887D-C7B0BFD63F5F}" type="presOf" srcId="{B80657C7-5FA7-4846-A28A-9E87577ED83C}" destId="{93FC9EC0-22C4-43A6-AC0E-BE077DD6F076}" srcOrd="0" destOrd="0" presId="urn:microsoft.com/office/officeart/2005/8/layout/cycle1"/>
    <dgm:cxn modelId="{9436B86B-722C-435A-8A87-211EA827A40C}" type="presOf" srcId="{387471CA-3206-4FBC-94ED-4B3707A98710}" destId="{641F558D-A8E6-46C9-9307-ED4D0454C789}" srcOrd="0" destOrd="0" presId="urn:microsoft.com/office/officeart/2005/8/layout/cycle1"/>
    <dgm:cxn modelId="{C5AFB1DA-DC9A-4BBF-892D-F9BA1C6E8B6D}" type="presOf" srcId="{B05F1CEB-007F-4D71-84BD-C9F23DADF3A4}" destId="{5F68B85C-8A2C-486E-9A25-77DDD8625DF3}" srcOrd="0" destOrd="0" presId="urn:microsoft.com/office/officeart/2005/8/layout/cycle1"/>
    <dgm:cxn modelId="{F9FEF2C1-CCD0-4F45-80A6-03B4589E7E93}" type="presOf" srcId="{167AF0BF-BF9C-49F1-ADE4-E205EBC8098F}" destId="{0C8489D9-0C49-4C79-B6DE-DBB9CC325F9E}" srcOrd="0" destOrd="0" presId="urn:microsoft.com/office/officeart/2005/8/layout/cycle1"/>
    <dgm:cxn modelId="{B11D6192-0E8A-40AB-94D0-9A387FBC2101}" type="presOf" srcId="{9A120F99-32EC-4159-AC8E-A71CE6901918}" destId="{40E07FD5-E934-46A3-9902-27D2C0E1C93E}" srcOrd="0" destOrd="0" presId="urn:microsoft.com/office/officeart/2005/8/layout/cycle1"/>
    <dgm:cxn modelId="{C058FF83-4F5B-4EAA-AF34-0B97AE337DE2}" srcId="{9A120F99-32EC-4159-AC8E-A71CE6901918}" destId="{387471CA-3206-4FBC-94ED-4B3707A98710}" srcOrd="2" destOrd="0" parTransId="{0D886350-1C65-44ED-8577-57E8612AB497}" sibTransId="{B80657C7-5FA7-4846-A28A-9E87577ED83C}"/>
    <dgm:cxn modelId="{4B4A9549-1F88-43A5-8F7C-2E2B8D8B725D}" type="presOf" srcId="{D2A32622-4A16-409B-AB7F-62EC96243144}" destId="{F600122A-9E5D-45E4-94CB-A623CA81CCF6}" srcOrd="0" destOrd="0" presId="urn:microsoft.com/office/officeart/2005/8/layout/cycle1"/>
    <dgm:cxn modelId="{388B8F4F-B424-4144-8122-B2D783F31B5E}" srcId="{9A120F99-32EC-4159-AC8E-A71CE6901918}" destId="{EE1D4E26-F430-4067-A342-2A6319544B49}" srcOrd="1" destOrd="0" parTransId="{9B3C248E-CD65-4628-A01C-3936B1DC00B4}" sibTransId="{B05F1CEB-007F-4D71-84BD-C9F23DADF3A4}"/>
    <dgm:cxn modelId="{591254F2-6D4C-45AF-983E-90E58B9A78C1}" srcId="{9A120F99-32EC-4159-AC8E-A71CE6901918}" destId="{C53BDFD7-ADA4-42ED-8EAF-24CCE7F6D218}" srcOrd="4" destOrd="0" parTransId="{948CA22B-F45D-41FC-B44B-754F048DF4B9}" sibTransId="{C8B00248-43C7-4B15-AA90-C745F20774E0}"/>
    <dgm:cxn modelId="{6BEBA81F-5CDE-4556-9BD2-B180EAA79334}" type="presOf" srcId="{C53BDFD7-ADA4-42ED-8EAF-24CCE7F6D218}" destId="{FAC44DE4-94FC-4C48-8B7A-9B1ED7BF2E9F}" srcOrd="0" destOrd="0" presId="urn:microsoft.com/office/officeart/2005/8/layout/cycle1"/>
    <dgm:cxn modelId="{B39B0079-5FB7-4CE7-9A1C-964861DD79C4}" srcId="{9A120F99-32EC-4159-AC8E-A71CE6901918}" destId="{1876A637-B863-46CE-84AC-A4694F62051D}" srcOrd="3" destOrd="0" parTransId="{0C7C342F-D855-49E4-97CC-45496DE6D867}" sibTransId="{D2A32622-4A16-409B-AB7F-62EC96243144}"/>
    <dgm:cxn modelId="{33AB40F9-C81D-4BF7-974B-3531C7A9827D}" type="presParOf" srcId="{40E07FD5-E934-46A3-9902-27D2C0E1C93E}" destId="{CE843FA6-47D8-4BE5-856E-6D4355F7D6BC}" srcOrd="0" destOrd="0" presId="urn:microsoft.com/office/officeart/2005/8/layout/cycle1"/>
    <dgm:cxn modelId="{B1062861-2EDF-46E3-A61F-CEE6D6A6C834}" type="presParOf" srcId="{40E07FD5-E934-46A3-9902-27D2C0E1C93E}" destId="{33C5714A-BA4A-4D81-952E-54E916BCD24A}" srcOrd="1" destOrd="0" presId="urn:microsoft.com/office/officeart/2005/8/layout/cycle1"/>
    <dgm:cxn modelId="{2F8226B7-2A1A-4CC7-B713-F6C7EAD87476}" type="presParOf" srcId="{40E07FD5-E934-46A3-9902-27D2C0E1C93E}" destId="{0C8489D9-0C49-4C79-B6DE-DBB9CC325F9E}" srcOrd="2" destOrd="0" presId="urn:microsoft.com/office/officeart/2005/8/layout/cycle1"/>
    <dgm:cxn modelId="{EA7FB566-5071-4A7C-81DA-6531803A6109}" type="presParOf" srcId="{40E07FD5-E934-46A3-9902-27D2C0E1C93E}" destId="{3F25159B-BA87-4DA0-A1C8-269DA7EC1838}" srcOrd="3" destOrd="0" presId="urn:microsoft.com/office/officeart/2005/8/layout/cycle1"/>
    <dgm:cxn modelId="{FC84FAC3-D426-47A9-81A7-193269948EEE}" type="presParOf" srcId="{40E07FD5-E934-46A3-9902-27D2C0E1C93E}" destId="{E7092002-B23A-4ADD-A040-EE510C6DBC36}" srcOrd="4" destOrd="0" presId="urn:microsoft.com/office/officeart/2005/8/layout/cycle1"/>
    <dgm:cxn modelId="{6C6BB032-D2B7-406A-A083-6F508C92B92D}" type="presParOf" srcId="{40E07FD5-E934-46A3-9902-27D2C0E1C93E}" destId="{5F68B85C-8A2C-486E-9A25-77DDD8625DF3}" srcOrd="5" destOrd="0" presId="urn:microsoft.com/office/officeart/2005/8/layout/cycle1"/>
    <dgm:cxn modelId="{E5CC2CE9-FAFD-44E6-938D-16C5CD31D957}" type="presParOf" srcId="{40E07FD5-E934-46A3-9902-27D2C0E1C93E}" destId="{38FDD657-5C7E-4154-9CD5-20E400AAB1A2}" srcOrd="6" destOrd="0" presId="urn:microsoft.com/office/officeart/2005/8/layout/cycle1"/>
    <dgm:cxn modelId="{63931D0B-B81F-44C3-AE40-216138852C23}" type="presParOf" srcId="{40E07FD5-E934-46A3-9902-27D2C0E1C93E}" destId="{641F558D-A8E6-46C9-9307-ED4D0454C789}" srcOrd="7" destOrd="0" presId="urn:microsoft.com/office/officeart/2005/8/layout/cycle1"/>
    <dgm:cxn modelId="{D13AC1A8-9273-4E1F-88F4-853FF0F7ACF4}" type="presParOf" srcId="{40E07FD5-E934-46A3-9902-27D2C0E1C93E}" destId="{93FC9EC0-22C4-43A6-AC0E-BE077DD6F076}" srcOrd="8" destOrd="0" presId="urn:microsoft.com/office/officeart/2005/8/layout/cycle1"/>
    <dgm:cxn modelId="{F1C5F771-4852-4C45-A972-57DA33894AC4}" type="presParOf" srcId="{40E07FD5-E934-46A3-9902-27D2C0E1C93E}" destId="{6628254F-F67A-429F-9B93-2AC1D3F504DC}" srcOrd="9" destOrd="0" presId="urn:microsoft.com/office/officeart/2005/8/layout/cycle1"/>
    <dgm:cxn modelId="{EED8A1CE-5261-4D58-9B7B-2262A23D17C1}" type="presParOf" srcId="{40E07FD5-E934-46A3-9902-27D2C0E1C93E}" destId="{6DD282AD-03B7-4C31-86F6-FE363E32BDB6}" srcOrd="10" destOrd="0" presId="urn:microsoft.com/office/officeart/2005/8/layout/cycle1"/>
    <dgm:cxn modelId="{0C19536F-15DA-471E-8FE1-EE110F120269}" type="presParOf" srcId="{40E07FD5-E934-46A3-9902-27D2C0E1C93E}" destId="{F600122A-9E5D-45E4-94CB-A623CA81CCF6}" srcOrd="11" destOrd="0" presId="urn:microsoft.com/office/officeart/2005/8/layout/cycle1"/>
    <dgm:cxn modelId="{E14665A4-5B25-434C-A674-0B81B6F21A85}" type="presParOf" srcId="{40E07FD5-E934-46A3-9902-27D2C0E1C93E}" destId="{DC519D6E-DF3D-4C40-BD32-2CF724626CCD}" srcOrd="12" destOrd="0" presId="urn:microsoft.com/office/officeart/2005/8/layout/cycle1"/>
    <dgm:cxn modelId="{82DAFF2C-354D-4A4B-AA0B-1139792EE116}" type="presParOf" srcId="{40E07FD5-E934-46A3-9902-27D2C0E1C93E}" destId="{FAC44DE4-94FC-4C48-8B7A-9B1ED7BF2E9F}" srcOrd="13" destOrd="0" presId="urn:microsoft.com/office/officeart/2005/8/layout/cycle1"/>
    <dgm:cxn modelId="{B56E1F19-9416-498C-8F33-4DA121799D29}" type="presParOf" srcId="{40E07FD5-E934-46A3-9902-27D2C0E1C93E}" destId="{84E3F356-7589-446E-B278-8F3AF1B53D2B}"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2BF44A-DEEE-49D9-BD39-F2BD415486DE}">
      <dsp:nvSpPr>
        <dsp:cNvPr id="0" name=""/>
        <dsp:cNvSpPr/>
      </dsp:nvSpPr>
      <dsp:spPr>
        <a:xfrm>
          <a:off x="3914646" y="1441533"/>
          <a:ext cx="3363315" cy="320126"/>
        </a:xfrm>
        <a:custGeom>
          <a:avLst/>
          <a:gdLst/>
          <a:ahLst/>
          <a:cxnLst/>
          <a:rect l="0" t="0" r="0" b="0"/>
          <a:pathLst>
            <a:path>
              <a:moveTo>
                <a:pt x="0" y="0"/>
              </a:moveTo>
              <a:lnTo>
                <a:pt x="0" y="218156"/>
              </a:lnTo>
              <a:lnTo>
                <a:pt x="3363315" y="218156"/>
              </a:lnTo>
              <a:lnTo>
                <a:pt x="3363315" y="320126"/>
              </a:lnTo>
            </a:path>
          </a:pathLst>
        </a:custGeom>
        <a:noFill/>
        <a:ln w="25400" cap="flat" cmpd="sng" algn="ctr">
          <a:solidFill>
            <a:srgbClr val="4060AF"/>
          </a:solidFill>
          <a:prstDash val="solid"/>
        </a:ln>
        <a:effectLst/>
      </dsp:spPr>
      <dsp:style>
        <a:lnRef idx="2">
          <a:scrgbClr r="0" g="0" b="0"/>
        </a:lnRef>
        <a:fillRef idx="0">
          <a:scrgbClr r="0" g="0" b="0"/>
        </a:fillRef>
        <a:effectRef idx="0">
          <a:scrgbClr r="0" g="0" b="0"/>
        </a:effectRef>
        <a:fontRef idx="minor"/>
      </dsp:style>
    </dsp:sp>
    <dsp:sp modelId="{5FC230F2-AA15-47D9-8095-7B7681023AE7}">
      <dsp:nvSpPr>
        <dsp:cNvPr id="0" name=""/>
        <dsp:cNvSpPr/>
      </dsp:nvSpPr>
      <dsp:spPr>
        <a:xfrm>
          <a:off x="3914646" y="1441533"/>
          <a:ext cx="2017989" cy="320126"/>
        </a:xfrm>
        <a:custGeom>
          <a:avLst/>
          <a:gdLst/>
          <a:ahLst/>
          <a:cxnLst/>
          <a:rect l="0" t="0" r="0" b="0"/>
          <a:pathLst>
            <a:path>
              <a:moveTo>
                <a:pt x="0" y="0"/>
              </a:moveTo>
              <a:lnTo>
                <a:pt x="0" y="218156"/>
              </a:lnTo>
              <a:lnTo>
                <a:pt x="2017989" y="218156"/>
              </a:lnTo>
              <a:lnTo>
                <a:pt x="2017989" y="320126"/>
              </a:lnTo>
            </a:path>
          </a:pathLst>
        </a:custGeom>
        <a:noFill/>
        <a:ln w="25400" cap="flat" cmpd="sng" algn="ctr">
          <a:solidFill>
            <a:srgbClr val="4060AF"/>
          </a:solidFill>
          <a:prstDash val="solid"/>
        </a:ln>
        <a:effectLst/>
      </dsp:spPr>
      <dsp:style>
        <a:lnRef idx="2">
          <a:scrgbClr r="0" g="0" b="0"/>
        </a:lnRef>
        <a:fillRef idx="0">
          <a:scrgbClr r="0" g="0" b="0"/>
        </a:fillRef>
        <a:effectRef idx="0">
          <a:scrgbClr r="0" g="0" b="0"/>
        </a:effectRef>
        <a:fontRef idx="minor"/>
      </dsp:style>
    </dsp:sp>
    <dsp:sp modelId="{00D13BAD-0F49-403C-82DF-4F47728DE338}">
      <dsp:nvSpPr>
        <dsp:cNvPr id="0" name=""/>
        <dsp:cNvSpPr/>
      </dsp:nvSpPr>
      <dsp:spPr>
        <a:xfrm>
          <a:off x="3914646" y="1441533"/>
          <a:ext cx="672663" cy="320126"/>
        </a:xfrm>
        <a:custGeom>
          <a:avLst/>
          <a:gdLst/>
          <a:ahLst/>
          <a:cxnLst/>
          <a:rect l="0" t="0" r="0" b="0"/>
          <a:pathLst>
            <a:path>
              <a:moveTo>
                <a:pt x="0" y="0"/>
              </a:moveTo>
              <a:lnTo>
                <a:pt x="0" y="218156"/>
              </a:lnTo>
              <a:lnTo>
                <a:pt x="672663" y="218156"/>
              </a:lnTo>
              <a:lnTo>
                <a:pt x="672663" y="320126"/>
              </a:lnTo>
            </a:path>
          </a:pathLst>
        </a:custGeom>
        <a:noFill/>
        <a:ln w="25400" cap="flat" cmpd="sng" algn="ctr">
          <a:solidFill>
            <a:srgbClr val="4060AF"/>
          </a:solidFill>
          <a:prstDash val="solid"/>
        </a:ln>
        <a:effectLst/>
      </dsp:spPr>
      <dsp:style>
        <a:lnRef idx="2">
          <a:scrgbClr r="0" g="0" b="0"/>
        </a:lnRef>
        <a:fillRef idx="0">
          <a:scrgbClr r="0" g="0" b="0"/>
        </a:fillRef>
        <a:effectRef idx="0">
          <a:scrgbClr r="0" g="0" b="0"/>
        </a:effectRef>
        <a:fontRef idx="minor"/>
      </dsp:style>
    </dsp:sp>
    <dsp:sp modelId="{9B2580EC-E71E-4AE7-B53E-613D06386117}">
      <dsp:nvSpPr>
        <dsp:cNvPr id="0" name=""/>
        <dsp:cNvSpPr/>
      </dsp:nvSpPr>
      <dsp:spPr>
        <a:xfrm>
          <a:off x="3241983" y="1441533"/>
          <a:ext cx="672663" cy="320126"/>
        </a:xfrm>
        <a:custGeom>
          <a:avLst/>
          <a:gdLst/>
          <a:ahLst/>
          <a:cxnLst/>
          <a:rect l="0" t="0" r="0" b="0"/>
          <a:pathLst>
            <a:path>
              <a:moveTo>
                <a:pt x="672663" y="0"/>
              </a:moveTo>
              <a:lnTo>
                <a:pt x="672663" y="218156"/>
              </a:lnTo>
              <a:lnTo>
                <a:pt x="0" y="218156"/>
              </a:lnTo>
              <a:lnTo>
                <a:pt x="0" y="320126"/>
              </a:lnTo>
            </a:path>
          </a:pathLst>
        </a:custGeom>
        <a:noFill/>
        <a:ln w="25400" cap="flat" cmpd="sng" algn="ctr">
          <a:solidFill>
            <a:srgbClr val="4060AF"/>
          </a:solidFill>
          <a:prstDash val="solid"/>
        </a:ln>
        <a:effectLst/>
      </dsp:spPr>
      <dsp:style>
        <a:lnRef idx="2">
          <a:scrgbClr r="0" g="0" b="0"/>
        </a:lnRef>
        <a:fillRef idx="0">
          <a:scrgbClr r="0" g="0" b="0"/>
        </a:fillRef>
        <a:effectRef idx="0">
          <a:scrgbClr r="0" g="0" b="0"/>
        </a:effectRef>
        <a:fontRef idx="minor"/>
      </dsp:style>
    </dsp:sp>
    <dsp:sp modelId="{328ED538-C4D8-4AD6-89AB-A107E9D9C7DD}">
      <dsp:nvSpPr>
        <dsp:cNvPr id="0" name=""/>
        <dsp:cNvSpPr/>
      </dsp:nvSpPr>
      <dsp:spPr>
        <a:xfrm>
          <a:off x="1896657" y="1441533"/>
          <a:ext cx="2017989" cy="320126"/>
        </a:xfrm>
        <a:custGeom>
          <a:avLst/>
          <a:gdLst/>
          <a:ahLst/>
          <a:cxnLst/>
          <a:rect l="0" t="0" r="0" b="0"/>
          <a:pathLst>
            <a:path>
              <a:moveTo>
                <a:pt x="2017989" y="0"/>
              </a:moveTo>
              <a:lnTo>
                <a:pt x="2017989" y="218156"/>
              </a:lnTo>
              <a:lnTo>
                <a:pt x="0" y="218156"/>
              </a:lnTo>
              <a:lnTo>
                <a:pt x="0" y="320126"/>
              </a:lnTo>
            </a:path>
          </a:pathLst>
        </a:custGeom>
        <a:noFill/>
        <a:ln w="25400" cap="flat" cmpd="sng" algn="ctr">
          <a:solidFill>
            <a:srgbClr val="4060AF"/>
          </a:solidFill>
          <a:prstDash val="solid"/>
        </a:ln>
        <a:effectLst/>
      </dsp:spPr>
      <dsp:style>
        <a:lnRef idx="2">
          <a:scrgbClr r="0" g="0" b="0"/>
        </a:lnRef>
        <a:fillRef idx="0">
          <a:scrgbClr r="0" g="0" b="0"/>
        </a:fillRef>
        <a:effectRef idx="0">
          <a:scrgbClr r="0" g="0" b="0"/>
        </a:effectRef>
        <a:fontRef idx="minor"/>
      </dsp:style>
    </dsp:sp>
    <dsp:sp modelId="{3DDF833B-1EA1-4FC1-B4F2-992A99B032B5}">
      <dsp:nvSpPr>
        <dsp:cNvPr id="0" name=""/>
        <dsp:cNvSpPr/>
      </dsp:nvSpPr>
      <dsp:spPr>
        <a:xfrm>
          <a:off x="551331" y="1441533"/>
          <a:ext cx="3363315" cy="320126"/>
        </a:xfrm>
        <a:custGeom>
          <a:avLst/>
          <a:gdLst/>
          <a:ahLst/>
          <a:cxnLst/>
          <a:rect l="0" t="0" r="0" b="0"/>
          <a:pathLst>
            <a:path>
              <a:moveTo>
                <a:pt x="3363315" y="0"/>
              </a:moveTo>
              <a:lnTo>
                <a:pt x="3363315" y="218156"/>
              </a:lnTo>
              <a:lnTo>
                <a:pt x="0" y="218156"/>
              </a:lnTo>
              <a:lnTo>
                <a:pt x="0" y="320126"/>
              </a:lnTo>
            </a:path>
          </a:pathLst>
        </a:custGeom>
        <a:noFill/>
        <a:ln w="25400" cap="flat" cmpd="sng" algn="ctr">
          <a:solidFill>
            <a:srgbClr val="4060AF"/>
          </a:solidFill>
          <a:prstDash val="solid"/>
        </a:ln>
        <a:effectLst/>
      </dsp:spPr>
      <dsp:style>
        <a:lnRef idx="2">
          <a:scrgbClr r="0" g="0" b="0"/>
        </a:lnRef>
        <a:fillRef idx="0">
          <a:scrgbClr r="0" g="0" b="0"/>
        </a:fillRef>
        <a:effectRef idx="0">
          <a:scrgbClr r="0" g="0" b="0"/>
        </a:effectRef>
        <a:fontRef idx="minor"/>
      </dsp:style>
    </dsp:sp>
    <dsp:sp modelId="{A5CE2BAC-0548-4C8A-BAD5-137B8C50ABDC}">
      <dsp:nvSpPr>
        <dsp:cNvPr id="0" name=""/>
        <dsp:cNvSpPr/>
      </dsp:nvSpPr>
      <dsp:spPr>
        <a:xfrm>
          <a:off x="3364286" y="742575"/>
          <a:ext cx="1100721" cy="698958"/>
        </a:xfrm>
        <a:prstGeom prst="roundRect">
          <a:avLst>
            <a:gd name="adj" fmla="val 10000"/>
          </a:avLst>
        </a:prstGeom>
        <a:solidFill>
          <a:srgbClr val="4060A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D1048F4-B81B-4BD6-ABEE-06F2F5E915B0}">
      <dsp:nvSpPr>
        <dsp:cNvPr id="0" name=""/>
        <dsp:cNvSpPr/>
      </dsp:nvSpPr>
      <dsp:spPr>
        <a:xfrm>
          <a:off x="3486588" y="858762"/>
          <a:ext cx="1100721" cy="698958"/>
        </a:xfrm>
        <a:prstGeom prst="roundRect">
          <a:avLst>
            <a:gd name="adj" fmla="val 10000"/>
          </a:avLst>
        </a:prstGeom>
        <a:solidFill>
          <a:schemeClr val="lt1">
            <a:alpha val="90000"/>
            <a:hueOff val="0"/>
            <a:satOff val="0"/>
            <a:lumOff val="0"/>
            <a:alphaOff val="0"/>
          </a:schemeClr>
        </a:solidFill>
        <a:ln w="25400" cap="flat" cmpd="sng" algn="ctr">
          <a:solidFill>
            <a:srgbClr val="4060AF"/>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22275" rtl="0">
            <a:lnSpc>
              <a:spcPct val="90000"/>
            </a:lnSpc>
            <a:spcBef>
              <a:spcPct val="0"/>
            </a:spcBef>
            <a:spcAft>
              <a:spcPct val="35000"/>
            </a:spcAft>
          </a:pPr>
          <a:r>
            <a:rPr lang="fr-CA" sz="950" kern="1200" noProof="0" dirty="0" smtClean="0"/>
            <a:t>Portefeuille</a:t>
          </a:r>
          <a:br>
            <a:rPr lang="fr-CA" sz="950" kern="1200" noProof="0" dirty="0" smtClean="0"/>
          </a:br>
          <a:r>
            <a:rPr lang="fr-CA" sz="950" kern="1200" noProof="0" dirty="0" smtClean="0"/>
            <a:t>de la qualité</a:t>
          </a:r>
          <a:br>
            <a:rPr lang="fr-CA" sz="950" kern="1200" noProof="0" dirty="0" smtClean="0"/>
          </a:br>
          <a:r>
            <a:rPr lang="fr-CA" sz="950" kern="1200" noProof="0" dirty="0" smtClean="0"/>
            <a:t>et du fonctionnement</a:t>
          </a:r>
          <a:endParaRPr lang="fr-CA" sz="950" kern="1200" noProof="0" dirty="0"/>
        </a:p>
      </dsp:txBody>
      <dsp:txXfrm>
        <a:off x="3507060" y="879234"/>
        <a:ext cx="1059777" cy="658014"/>
      </dsp:txXfrm>
    </dsp:sp>
    <dsp:sp modelId="{03195906-DDAA-4463-BD8C-5E1C145D8DF3}">
      <dsp:nvSpPr>
        <dsp:cNvPr id="0" name=""/>
        <dsp:cNvSpPr/>
      </dsp:nvSpPr>
      <dsp:spPr>
        <a:xfrm>
          <a:off x="970" y="1761660"/>
          <a:ext cx="1100721" cy="698958"/>
        </a:xfrm>
        <a:prstGeom prst="roundRect">
          <a:avLst>
            <a:gd name="adj" fmla="val 10000"/>
          </a:avLst>
        </a:prstGeom>
        <a:solidFill>
          <a:srgbClr val="4060A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E89611D-D4B2-43CD-9E04-51C1CBC7EE0A}">
      <dsp:nvSpPr>
        <dsp:cNvPr id="0" name=""/>
        <dsp:cNvSpPr/>
      </dsp:nvSpPr>
      <dsp:spPr>
        <a:xfrm>
          <a:off x="123273" y="1877847"/>
          <a:ext cx="1100721" cy="698958"/>
        </a:xfrm>
        <a:prstGeom prst="roundRect">
          <a:avLst>
            <a:gd name="adj" fmla="val 10000"/>
          </a:avLst>
        </a:prstGeom>
        <a:solidFill>
          <a:schemeClr val="lt1">
            <a:alpha val="90000"/>
            <a:hueOff val="0"/>
            <a:satOff val="0"/>
            <a:lumOff val="0"/>
            <a:alphaOff val="0"/>
          </a:schemeClr>
        </a:solidFill>
        <a:ln w="25400" cap="flat" cmpd="sng" algn="ctr">
          <a:solidFill>
            <a:srgbClr val="4060AF"/>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22275" rtl="0">
            <a:lnSpc>
              <a:spcPct val="90000"/>
            </a:lnSpc>
            <a:spcBef>
              <a:spcPct val="0"/>
            </a:spcBef>
            <a:spcAft>
              <a:spcPct val="35000"/>
            </a:spcAft>
          </a:pPr>
          <a:r>
            <a:rPr lang="fr-CA" sz="950" kern="1200" noProof="0" dirty="0" smtClean="0"/>
            <a:t>Amélioration</a:t>
          </a:r>
          <a:br>
            <a:rPr lang="fr-CA" sz="950" kern="1200" noProof="0" dirty="0" smtClean="0"/>
          </a:br>
          <a:r>
            <a:rPr lang="fr-CA" sz="950" kern="1200" noProof="0" dirty="0" smtClean="0"/>
            <a:t>de la qualité</a:t>
          </a:r>
        </a:p>
        <a:p>
          <a:pPr lvl="0" algn="ctr" defTabSz="422275" rtl="0">
            <a:lnSpc>
              <a:spcPct val="90000"/>
            </a:lnSpc>
            <a:spcBef>
              <a:spcPct val="0"/>
            </a:spcBef>
            <a:spcAft>
              <a:spcPct val="35000"/>
            </a:spcAft>
          </a:pPr>
          <a:r>
            <a:rPr lang="fr-CA" sz="800" kern="1200" noProof="0" dirty="0" smtClean="0"/>
            <a:t>(Sécurité, assurance de la qualité, gestion de projets)</a:t>
          </a:r>
          <a:endParaRPr lang="fr-CA" sz="800" kern="1200" noProof="0" dirty="0"/>
        </a:p>
      </dsp:txBody>
      <dsp:txXfrm>
        <a:off x="143745" y="1898319"/>
        <a:ext cx="1059777" cy="658014"/>
      </dsp:txXfrm>
    </dsp:sp>
    <dsp:sp modelId="{255E90C6-DB44-4ADB-BB9E-07A62E265A4E}">
      <dsp:nvSpPr>
        <dsp:cNvPr id="0" name=""/>
        <dsp:cNvSpPr/>
      </dsp:nvSpPr>
      <dsp:spPr>
        <a:xfrm>
          <a:off x="1346296" y="1761660"/>
          <a:ext cx="1100721" cy="698958"/>
        </a:xfrm>
        <a:prstGeom prst="roundRect">
          <a:avLst>
            <a:gd name="adj" fmla="val 10000"/>
          </a:avLst>
        </a:prstGeom>
        <a:solidFill>
          <a:srgbClr val="4060A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BD89305-9719-4CD6-89B6-E8BF6B2B5A37}">
      <dsp:nvSpPr>
        <dsp:cNvPr id="0" name=""/>
        <dsp:cNvSpPr/>
      </dsp:nvSpPr>
      <dsp:spPr>
        <a:xfrm>
          <a:off x="1468599" y="1877847"/>
          <a:ext cx="1100721" cy="698958"/>
        </a:xfrm>
        <a:prstGeom prst="roundRect">
          <a:avLst>
            <a:gd name="adj" fmla="val 10000"/>
          </a:avLst>
        </a:prstGeom>
        <a:solidFill>
          <a:schemeClr val="lt1">
            <a:alpha val="90000"/>
            <a:hueOff val="0"/>
            <a:satOff val="0"/>
            <a:lumOff val="0"/>
            <a:alphaOff val="0"/>
          </a:schemeClr>
        </a:solidFill>
        <a:ln w="25400" cap="flat" cmpd="sng" algn="ctr">
          <a:solidFill>
            <a:srgbClr val="4060AF"/>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22275" rtl="0">
            <a:lnSpc>
              <a:spcPct val="90000"/>
            </a:lnSpc>
            <a:spcBef>
              <a:spcPct val="0"/>
            </a:spcBef>
            <a:spcAft>
              <a:spcPct val="35000"/>
            </a:spcAft>
          </a:pPr>
          <a:r>
            <a:rPr lang="fr-CA" sz="950" kern="1200" noProof="0" dirty="0" smtClean="0"/>
            <a:t>Expérience</a:t>
          </a:r>
          <a:br>
            <a:rPr lang="fr-CA" sz="950" kern="1200" noProof="0" dirty="0" smtClean="0"/>
          </a:br>
          <a:r>
            <a:rPr lang="fr-CA" sz="950" kern="1200" noProof="0" dirty="0" smtClean="0"/>
            <a:t>des patients</a:t>
          </a:r>
          <a:br>
            <a:rPr lang="fr-CA" sz="950" kern="1200" noProof="0" dirty="0" smtClean="0"/>
          </a:br>
          <a:r>
            <a:rPr lang="fr-CA" sz="950" kern="1200" noProof="0" dirty="0" smtClean="0"/>
            <a:t>et relations</a:t>
          </a:r>
          <a:br>
            <a:rPr lang="fr-CA" sz="950" kern="1200" noProof="0" dirty="0" smtClean="0"/>
          </a:br>
          <a:r>
            <a:rPr lang="fr-CA" sz="950" kern="1200" noProof="0" dirty="0" smtClean="0"/>
            <a:t>avec eux</a:t>
          </a:r>
          <a:endParaRPr lang="fr-CA" sz="950" kern="1200" noProof="0" dirty="0"/>
        </a:p>
      </dsp:txBody>
      <dsp:txXfrm>
        <a:off x="1489071" y="1898319"/>
        <a:ext cx="1059777" cy="658014"/>
      </dsp:txXfrm>
    </dsp:sp>
    <dsp:sp modelId="{86453A10-D802-4AB7-BDBB-2014328B227E}">
      <dsp:nvSpPr>
        <dsp:cNvPr id="0" name=""/>
        <dsp:cNvSpPr/>
      </dsp:nvSpPr>
      <dsp:spPr>
        <a:xfrm>
          <a:off x="2691623" y="1761660"/>
          <a:ext cx="1100721" cy="698958"/>
        </a:xfrm>
        <a:prstGeom prst="roundRect">
          <a:avLst>
            <a:gd name="adj" fmla="val 10000"/>
          </a:avLst>
        </a:prstGeom>
        <a:solidFill>
          <a:srgbClr val="4060A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EBE6BE-0A9D-4E90-8BFC-492F6E11C8EB}">
      <dsp:nvSpPr>
        <dsp:cNvPr id="0" name=""/>
        <dsp:cNvSpPr/>
      </dsp:nvSpPr>
      <dsp:spPr>
        <a:xfrm>
          <a:off x="2813925" y="1877847"/>
          <a:ext cx="1100721" cy="698958"/>
        </a:xfrm>
        <a:prstGeom prst="roundRect">
          <a:avLst>
            <a:gd name="adj" fmla="val 10000"/>
          </a:avLst>
        </a:prstGeom>
        <a:solidFill>
          <a:schemeClr val="lt1">
            <a:alpha val="90000"/>
            <a:hueOff val="0"/>
            <a:satOff val="0"/>
            <a:lumOff val="0"/>
            <a:alphaOff val="0"/>
          </a:schemeClr>
        </a:solidFill>
        <a:ln w="25400" cap="flat" cmpd="sng" algn="ctr">
          <a:solidFill>
            <a:srgbClr val="4060AF"/>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22275" rtl="0">
            <a:lnSpc>
              <a:spcPct val="90000"/>
            </a:lnSpc>
            <a:spcBef>
              <a:spcPct val="0"/>
            </a:spcBef>
            <a:spcAft>
              <a:spcPct val="35000"/>
            </a:spcAft>
          </a:pPr>
          <a:r>
            <a:rPr sz="950" kern="1200" dirty="0" err="1" smtClean="0"/>
            <a:t>Soutien</a:t>
          </a:r>
          <a:r>
            <a:rPr lang="fr-CA" sz="950" kern="1200" dirty="0" smtClean="0"/>
            <a:t/>
          </a:r>
          <a:br>
            <a:rPr lang="fr-CA" sz="950" kern="1200" dirty="0" smtClean="0"/>
          </a:br>
          <a:r>
            <a:rPr sz="950" kern="1200" dirty="0" smtClean="0"/>
            <a:t>aux </a:t>
          </a:r>
          <a:r>
            <a:rPr sz="950" kern="1200" dirty="0" err="1"/>
            <a:t>décisions</a:t>
          </a:r>
          <a:endParaRPr sz="950" kern="1200" dirty="0"/>
        </a:p>
      </dsp:txBody>
      <dsp:txXfrm>
        <a:off x="2834397" y="1898319"/>
        <a:ext cx="1059777" cy="658014"/>
      </dsp:txXfrm>
    </dsp:sp>
    <dsp:sp modelId="{45FECB46-397F-4D1D-B3EC-788F610F91E0}">
      <dsp:nvSpPr>
        <dsp:cNvPr id="0" name=""/>
        <dsp:cNvSpPr/>
      </dsp:nvSpPr>
      <dsp:spPr>
        <a:xfrm>
          <a:off x="4036949" y="1761660"/>
          <a:ext cx="1100721" cy="698958"/>
        </a:xfrm>
        <a:prstGeom prst="roundRect">
          <a:avLst>
            <a:gd name="adj" fmla="val 10000"/>
          </a:avLst>
        </a:prstGeom>
        <a:solidFill>
          <a:srgbClr val="4060A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0AAEB5-1F7F-42C7-BBEF-70DB29C82A1D}">
      <dsp:nvSpPr>
        <dsp:cNvPr id="0" name=""/>
        <dsp:cNvSpPr/>
      </dsp:nvSpPr>
      <dsp:spPr>
        <a:xfrm>
          <a:off x="4159251" y="1877847"/>
          <a:ext cx="1100721" cy="698958"/>
        </a:xfrm>
        <a:prstGeom prst="roundRect">
          <a:avLst>
            <a:gd name="adj" fmla="val 10000"/>
          </a:avLst>
        </a:prstGeom>
        <a:solidFill>
          <a:schemeClr val="lt1">
            <a:alpha val="90000"/>
            <a:hueOff val="0"/>
            <a:satOff val="0"/>
            <a:lumOff val="0"/>
            <a:alphaOff val="0"/>
          </a:schemeClr>
        </a:solidFill>
        <a:ln w="25400" cap="flat" cmpd="sng" algn="ctr">
          <a:solidFill>
            <a:srgbClr val="4060AF"/>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22275" rtl="0">
            <a:lnSpc>
              <a:spcPct val="90000"/>
            </a:lnSpc>
            <a:spcBef>
              <a:spcPct val="0"/>
            </a:spcBef>
            <a:spcAft>
              <a:spcPct val="35000"/>
            </a:spcAft>
          </a:pPr>
          <a:r>
            <a:rPr sz="950" kern="1200" dirty="0" err="1"/>
            <a:t>Informatique</a:t>
          </a:r>
          <a:endParaRPr sz="950" kern="1200" dirty="0"/>
        </a:p>
      </dsp:txBody>
      <dsp:txXfrm>
        <a:off x="4179723" y="1898319"/>
        <a:ext cx="1059777" cy="658014"/>
      </dsp:txXfrm>
    </dsp:sp>
    <dsp:sp modelId="{F6E0FAED-CF76-4D66-BAC7-071753EFD643}">
      <dsp:nvSpPr>
        <dsp:cNvPr id="0" name=""/>
        <dsp:cNvSpPr/>
      </dsp:nvSpPr>
      <dsp:spPr>
        <a:xfrm>
          <a:off x="5382275" y="1761660"/>
          <a:ext cx="1100721" cy="698958"/>
        </a:xfrm>
        <a:prstGeom prst="roundRect">
          <a:avLst>
            <a:gd name="adj" fmla="val 10000"/>
          </a:avLst>
        </a:prstGeom>
        <a:solidFill>
          <a:srgbClr val="4060A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5B31EE4-BEEE-43C9-8880-91148DC35D95}">
      <dsp:nvSpPr>
        <dsp:cNvPr id="0" name=""/>
        <dsp:cNvSpPr/>
      </dsp:nvSpPr>
      <dsp:spPr>
        <a:xfrm>
          <a:off x="5504577" y="1877847"/>
          <a:ext cx="1100721" cy="698958"/>
        </a:xfrm>
        <a:prstGeom prst="roundRect">
          <a:avLst>
            <a:gd name="adj" fmla="val 10000"/>
          </a:avLst>
        </a:prstGeom>
        <a:solidFill>
          <a:schemeClr val="lt1">
            <a:alpha val="90000"/>
            <a:hueOff val="0"/>
            <a:satOff val="0"/>
            <a:lumOff val="0"/>
            <a:alphaOff val="0"/>
          </a:schemeClr>
        </a:solidFill>
        <a:ln w="25400" cap="flat" cmpd="sng" algn="ctr">
          <a:solidFill>
            <a:srgbClr val="4060AF"/>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22275" rtl="0">
            <a:lnSpc>
              <a:spcPct val="90000"/>
            </a:lnSpc>
            <a:spcBef>
              <a:spcPct val="0"/>
            </a:spcBef>
            <a:spcAft>
              <a:spcPct val="35000"/>
            </a:spcAft>
          </a:pPr>
          <a:r>
            <a:rPr sz="950" kern="1200" dirty="0"/>
            <a:t>Restructuration (</a:t>
          </a:r>
          <a:r>
            <a:rPr sz="950" kern="1200" dirty="0" err="1" smtClean="0"/>
            <a:t>gestion</a:t>
          </a:r>
          <a:r>
            <a:rPr sz="950" kern="1200" dirty="0" smtClean="0"/>
            <a:t>)</a:t>
          </a:r>
          <a:r>
            <a:rPr lang="fr-CA" sz="950" kern="1200" dirty="0" smtClean="0"/>
            <a:t/>
          </a:r>
          <a:br>
            <a:rPr lang="fr-CA" sz="950" kern="1200" dirty="0" smtClean="0"/>
          </a:br>
          <a:r>
            <a:rPr sz="950" kern="1200" dirty="0" smtClean="0"/>
            <a:t>de </a:t>
          </a:r>
          <a:r>
            <a:rPr sz="950" kern="1200" dirty="0" err="1"/>
            <a:t>projets</a:t>
          </a:r>
          <a:endParaRPr sz="950" kern="1200" dirty="0"/>
        </a:p>
      </dsp:txBody>
      <dsp:txXfrm>
        <a:off x="5525049" y="1898319"/>
        <a:ext cx="1059777" cy="658014"/>
      </dsp:txXfrm>
    </dsp:sp>
    <dsp:sp modelId="{F3FFC08C-773C-407B-BA69-CED2B849A0A4}">
      <dsp:nvSpPr>
        <dsp:cNvPr id="0" name=""/>
        <dsp:cNvSpPr/>
      </dsp:nvSpPr>
      <dsp:spPr>
        <a:xfrm>
          <a:off x="6727601" y="1761660"/>
          <a:ext cx="1100721" cy="698958"/>
        </a:xfrm>
        <a:prstGeom prst="roundRect">
          <a:avLst>
            <a:gd name="adj" fmla="val 10000"/>
          </a:avLst>
        </a:prstGeom>
        <a:solidFill>
          <a:srgbClr val="4060A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D90BB6A-97E5-451B-9414-59419B3E4D9B}">
      <dsp:nvSpPr>
        <dsp:cNvPr id="0" name=""/>
        <dsp:cNvSpPr/>
      </dsp:nvSpPr>
      <dsp:spPr>
        <a:xfrm>
          <a:off x="6849903" y="1877847"/>
          <a:ext cx="1100721" cy="698958"/>
        </a:xfrm>
        <a:prstGeom prst="roundRect">
          <a:avLst>
            <a:gd name="adj" fmla="val 10000"/>
          </a:avLst>
        </a:prstGeom>
        <a:solidFill>
          <a:schemeClr val="lt1">
            <a:alpha val="90000"/>
            <a:hueOff val="0"/>
            <a:satOff val="0"/>
            <a:lumOff val="0"/>
            <a:alphaOff val="0"/>
          </a:schemeClr>
        </a:solidFill>
        <a:ln w="25400" cap="flat" cmpd="sng" algn="ctr">
          <a:solidFill>
            <a:srgbClr val="4060AF"/>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22275" rtl="0">
            <a:lnSpc>
              <a:spcPct val="90000"/>
            </a:lnSpc>
            <a:spcBef>
              <a:spcPct val="0"/>
            </a:spcBef>
            <a:spcAft>
              <a:spcPct val="35000"/>
            </a:spcAft>
          </a:pPr>
          <a:r>
            <a:rPr sz="950" kern="1200" dirty="0" err="1" smtClean="0"/>
            <a:t>Risques</a:t>
          </a:r>
          <a:r>
            <a:rPr lang="fr-CA" sz="950" kern="1200" dirty="0" smtClean="0"/>
            <a:t/>
          </a:r>
          <a:br>
            <a:rPr lang="fr-CA" sz="950" kern="1200" dirty="0" smtClean="0"/>
          </a:br>
          <a:r>
            <a:rPr sz="950" kern="1200" dirty="0" smtClean="0"/>
            <a:t>et </a:t>
          </a:r>
          <a:r>
            <a:rPr sz="950" kern="1200" dirty="0" err="1"/>
            <a:t>confidentialité</a:t>
          </a:r>
          <a:endParaRPr sz="950" kern="1200" dirty="0"/>
        </a:p>
      </dsp:txBody>
      <dsp:txXfrm>
        <a:off x="6870375" y="1898319"/>
        <a:ext cx="1059777" cy="6580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C5714A-BA4A-4D81-952E-54E916BCD24A}">
      <dsp:nvSpPr>
        <dsp:cNvPr id="0" name=""/>
        <dsp:cNvSpPr/>
      </dsp:nvSpPr>
      <dsp:spPr>
        <a:xfrm>
          <a:off x="3464175" y="29355"/>
          <a:ext cx="1006078" cy="1006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rtl="0">
            <a:lnSpc>
              <a:spcPct val="90000"/>
            </a:lnSpc>
            <a:spcBef>
              <a:spcPct val="0"/>
            </a:spcBef>
            <a:spcAft>
              <a:spcPct val="35000"/>
            </a:spcAft>
          </a:pPr>
          <a:r>
            <a:rPr lang="fr-CA" sz="1100" b="1" kern="1200" noProof="0" dirty="0" smtClean="0">
              <a:solidFill>
                <a:srgbClr val="4060AF"/>
              </a:solidFill>
              <a:latin typeface="Calibri" panose="020F0502020204030204" pitchFamily="34" charset="0"/>
            </a:rPr>
            <a:t>Comprendre les problèmes dès qu’ils surgissent</a:t>
          </a:r>
          <a:endParaRPr lang="fr-CA" sz="1100" b="1" kern="1200" noProof="0" dirty="0">
            <a:solidFill>
              <a:srgbClr val="4060AF"/>
            </a:solidFill>
            <a:latin typeface="Calibri" panose="020F0502020204030204" pitchFamily="34" charset="0"/>
          </a:endParaRPr>
        </a:p>
      </dsp:txBody>
      <dsp:txXfrm>
        <a:off x="3464175" y="29355"/>
        <a:ext cx="1006078" cy="1006078"/>
      </dsp:txXfrm>
    </dsp:sp>
    <dsp:sp modelId="{0C8489D9-0C49-4C79-B6DE-DBB9CC325F9E}">
      <dsp:nvSpPr>
        <dsp:cNvPr id="0" name=""/>
        <dsp:cNvSpPr/>
      </dsp:nvSpPr>
      <dsp:spPr>
        <a:xfrm>
          <a:off x="1097847" y="289"/>
          <a:ext cx="3771658" cy="3771658"/>
        </a:xfrm>
        <a:prstGeom prst="circularArrow">
          <a:avLst>
            <a:gd name="adj1" fmla="val 5202"/>
            <a:gd name="adj2" fmla="val 336015"/>
            <a:gd name="adj3" fmla="val 21292825"/>
            <a:gd name="adj4" fmla="val 19766604"/>
            <a:gd name="adj5" fmla="val 6068"/>
          </a:avLst>
        </a:prstGeom>
        <a:solidFill>
          <a:srgbClr val="72C7E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092002-B23A-4ADD-A040-EE510C6DBC36}">
      <dsp:nvSpPr>
        <dsp:cNvPr id="0" name=""/>
        <dsp:cNvSpPr/>
      </dsp:nvSpPr>
      <dsp:spPr>
        <a:xfrm>
          <a:off x="3943388" y="1900156"/>
          <a:ext cx="1263372" cy="1006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rtl="0">
            <a:lnSpc>
              <a:spcPct val="90000"/>
            </a:lnSpc>
            <a:spcBef>
              <a:spcPct val="0"/>
            </a:spcBef>
            <a:spcAft>
              <a:spcPct val="35000"/>
            </a:spcAft>
          </a:pPr>
          <a:r>
            <a:rPr lang="fr-CA" sz="1100" b="1" kern="1200" noProof="0" dirty="0" smtClean="0">
              <a:solidFill>
                <a:srgbClr val="4060AF"/>
              </a:solidFill>
              <a:latin typeface="Calibri" panose="020F0502020204030204" pitchFamily="34" charset="0"/>
            </a:rPr>
            <a:t>Envisager d’adopter un plan d’exploitation</a:t>
          </a:r>
          <a:br>
            <a:rPr lang="fr-CA" sz="1100" b="1" kern="1200" noProof="0" dirty="0" smtClean="0">
              <a:solidFill>
                <a:srgbClr val="4060AF"/>
              </a:solidFill>
              <a:latin typeface="Calibri" panose="020F0502020204030204" pitchFamily="34" charset="0"/>
            </a:rPr>
          </a:br>
          <a:r>
            <a:rPr lang="fr-CA" sz="1100" b="1" kern="1200" noProof="0" dirty="0" smtClean="0">
              <a:solidFill>
                <a:srgbClr val="4060AF"/>
              </a:solidFill>
              <a:latin typeface="Calibri" panose="020F0502020204030204" pitchFamily="34" charset="0"/>
            </a:rPr>
            <a:t>et des objectifs opérationnels</a:t>
          </a:r>
          <a:endParaRPr lang="fr-CA" sz="1100" b="1" kern="1200" noProof="0" dirty="0">
            <a:solidFill>
              <a:srgbClr val="4060AF"/>
            </a:solidFill>
            <a:latin typeface="Calibri" panose="020F0502020204030204" pitchFamily="34" charset="0"/>
          </a:endParaRPr>
        </a:p>
      </dsp:txBody>
      <dsp:txXfrm>
        <a:off x="3943388" y="1900156"/>
        <a:ext cx="1263372" cy="1006078"/>
      </dsp:txXfrm>
    </dsp:sp>
    <dsp:sp modelId="{5F68B85C-8A2C-486E-9A25-77DDD8625DF3}">
      <dsp:nvSpPr>
        <dsp:cNvPr id="0" name=""/>
        <dsp:cNvSpPr/>
      </dsp:nvSpPr>
      <dsp:spPr>
        <a:xfrm>
          <a:off x="1097847" y="289"/>
          <a:ext cx="3771658" cy="3771658"/>
        </a:xfrm>
        <a:prstGeom prst="circularArrow">
          <a:avLst>
            <a:gd name="adj1" fmla="val 5202"/>
            <a:gd name="adj2" fmla="val 336015"/>
            <a:gd name="adj3" fmla="val 4189145"/>
            <a:gd name="adj4" fmla="val 2253829"/>
            <a:gd name="adj5" fmla="val 6068"/>
          </a:avLst>
        </a:prstGeom>
        <a:solidFill>
          <a:srgbClr val="72C7E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1F558D-A8E6-46C9-9307-ED4D0454C789}">
      <dsp:nvSpPr>
        <dsp:cNvPr id="0" name=""/>
        <dsp:cNvSpPr/>
      </dsp:nvSpPr>
      <dsp:spPr>
        <a:xfrm>
          <a:off x="2562436" y="3056374"/>
          <a:ext cx="842479" cy="1006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rtl="0">
            <a:lnSpc>
              <a:spcPct val="90000"/>
            </a:lnSpc>
            <a:spcBef>
              <a:spcPct val="0"/>
            </a:spcBef>
            <a:spcAft>
              <a:spcPct val="35000"/>
            </a:spcAft>
          </a:pPr>
          <a:r>
            <a:rPr lang="fr-CA" sz="1100" b="1" kern="1200" noProof="0" dirty="0" smtClean="0">
              <a:solidFill>
                <a:srgbClr val="4060AF"/>
              </a:solidFill>
              <a:latin typeface="Calibri" panose="020F0502020204030204" pitchFamily="34" charset="0"/>
            </a:rPr>
            <a:t>Déterminer les priorités et les besoins en effectifs</a:t>
          </a:r>
          <a:endParaRPr lang="fr-CA" sz="1100" b="1" kern="1200" noProof="0" dirty="0">
            <a:solidFill>
              <a:srgbClr val="4060AF"/>
            </a:solidFill>
            <a:latin typeface="Calibri" panose="020F0502020204030204" pitchFamily="34" charset="0"/>
          </a:endParaRPr>
        </a:p>
      </dsp:txBody>
      <dsp:txXfrm>
        <a:off x="2562436" y="3056374"/>
        <a:ext cx="842479" cy="1006078"/>
      </dsp:txXfrm>
    </dsp:sp>
    <dsp:sp modelId="{93FC9EC0-22C4-43A6-AC0E-BE077DD6F076}">
      <dsp:nvSpPr>
        <dsp:cNvPr id="0" name=""/>
        <dsp:cNvSpPr/>
      </dsp:nvSpPr>
      <dsp:spPr>
        <a:xfrm>
          <a:off x="1097847" y="289"/>
          <a:ext cx="3771658" cy="3771658"/>
        </a:xfrm>
        <a:prstGeom prst="circularArrow">
          <a:avLst>
            <a:gd name="adj1" fmla="val 5202"/>
            <a:gd name="adj2" fmla="val 336015"/>
            <a:gd name="adj3" fmla="val 8210155"/>
            <a:gd name="adj4" fmla="val 6274840"/>
            <a:gd name="adj5" fmla="val 6068"/>
          </a:avLst>
        </a:prstGeom>
        <a:solidFill>
          <a:srgbClr val="72C7E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D282AD-03B7-4C31-86F6-FE363E32BDB6}">
      <dsp:nvSpPr>
        <dsp:cNvPr id="0" name=""/>
        <dsp:cNvSpPr/>
      </dsp:nvSpPr>
      <dsp:spPr>
        <a:xfrm>
          <a:off x="889238" y="1900156"/>
          <a:ext cx="1006078" cy="1006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rtl="0">
            <a:lnSpc>
              <a:spcPct val="90000"/>
            </a:lnSpc>
            <a:spcBef>
              <a:spcPct val="0"/>
            </a:spcBef>
            <a:spcAft>
              <a:spcPct val="35000"/>
            </a:spcAft>
          </a:pPr>
          <a:r>
            <a:rPr sz="1100" b="1" kern="1200" dirty="0" err="1">
              <a:solidFill>
                <a:srgbClr val="4060AF"/>
              </a:solidFill>
              <a:latin typeface="Calibri" panose="020F0502020204030204" pitchFamily="34" charset="0"/>
            </a:rPr>
            <a:t>Mettre</a:t>
          </a:r>
          <a:r>
            <a:rPr sz="1100" b="1" kern="1200" dirty="0">
              <a:solidFill>
                <a:srgbClr val="4060AF"/>
              </a:solidFill>
              <a:latin typeface="Calibri" panose="020F0502020204030204" pitchFamily="34" charset="0"/>
            </a:rPr>
            <a:t> </a:t>
          </a:r>
          <a:r>
            <a:rPr sz="1100" b="1" kern="1200" dirty="0" err="1">
              <a:solidFill>
                <a:srgbClr val="4060AF"/>
              </a:solidFill>
              <a:latin typeface="Calibri" panose="020F0502020204030204" pitchFamily="34" charset="0"/>
            </a:rPr>
            <a:t>en</a:t>
          </a:r>
          <a:r>
            <a:rPr sz="1100" b="1" kern="1200" dirty="0">
              <a:solidFill>
                <a:srgbClr val="4060AF"/>
              </a:solidFill>
              <a:latin typeface="Calibri" panose="020F0502020204030204" pitchFamily="34" charset="0"/>
            </a:rPr>
            <a:t> </a:t>
          </a:r>
          <a:r>
            <a:rPr sz="1100" b="1" kern="1200" dirty="0" err="1">
              <a:solidFill>
                <a:srgbClr val="4060AF"/>
              </a:solidFill>
              <a:latin typeface="Calibri" panose="020F0502020204030204" pitchFamily="34" charset="0"/>
            </a:rPr>
            <a:t>œuvre</a:t>
          </a:r>
          <a:r>
            <a:rPr sz="1100" b="1" kern="1200" dirty="0">
              <a:solidFill>
                <a:srgbClr val="4060AF"/>
              </a:solidFill>
              <a:latin typeface="Calibri" panose="020F0502020204030204" pitchFamily="34" charset="0"/>
            </a:rPr>
            <a:t>, assurer le </a:t>
          </a:r>
          <a:r>
            <a:rPr sz="1100" b="1" kern="1200" dirty="0" err="1">
              <a:solidFill>
                <a:srgbClr val="4060AF"/>
              </a:solidFill>
              <a:latin typeface="Calibri" panose="020F0502020204030204" pitchFamily="34" charset="0"/>
            </a:rPr>
            <a:t>suivi</a:t>
          </a:r>
          <a:r>
            <a:rPr sz="1100" b="1" kern="1200" dirty="0">
              <a:solidFill>
                <a:srgbClr val="4060AF"/>
              </a:solidFill>
              <a:latin typeface="Calibri" panose="020F0502020204030204" pitchFamily="34" charset="0"/>
            </a:rPr>
            <a:t>, </a:t>
          </a:r>
          <a:r>
            <a:rPr sz="1100" b="1" kern="1200" dirty="0" err="1">
              <a:solidFill>
                <a:srgbClr val="4060AF"/>
              </a:solidFill>
              <a:latin typeface="Calibri" panose="020F0502020204030204" pitchFamily="34" charset="0"/>
            </a:rPr>
            <a:t>corriger</a:t>
          </a:r>
          <a:r>
            <a:rPr sz="1100" b="1" kern="1200" dirty="0">
              <a:solidFill>
                <a:srgbClr val="4060AF"/>
              </a:solidFill>
              <a:latin typeface="Calibri" panose="020F0502020204030204" pitchFamily="34" charset="0"/>
            </a:rPr>
            <a:t> le </a:t>
          </a:r>
          <a:r>
            <a:rPr sz="1100" b="1" kern="1200" dirty="0" err="1">
              <a:solidFill>
                <a:srgbClr val="4060AF"/>
              </a:solidFill>
              <a:latin typeface="Calibri" panose="020F0502020204030204" pitchFamily="34" charset="0"/>
            </a:rPr>
            <a:t>tir</a:t>
          </a:r>
          <a:endParaRPr sz="1100" b="1" kern="1200" dirty="0">
            <a:solidFill>
              <a:srgbClr val="4060AF"/>
            </a:solidFill>
            <a:latin typeface="Calibri" panose="020F0502020204030204" pitchFamily="34" charset="0"/>
          </a:endParaRPr>
        </a:p>
      </dsp:txBody>
      <dsp:txXfrm>
        <a:off x="889238" y="1900156"/>
        <a:ext cx="1006078" cy="1006078"/>
      </dsp:txXfrm>
    </dsp:sp>
    <dsp:sp modelId="{F600122A-9E5D-45E4-94CB-A623CA81CCF6}">
      <dsp:nvSpPr>
        <dsp:cNvPr id="0" name=""/>
        <dsp:cNvSpPr/>
      </dsp:nvSpPr>
      <dsp:spPr>
        <a:xfrm>
          <a:off x="1097847" y="289"/>
          <a:ext cx="3771658" cy="3771658"/>
        </a:xfrm>
        <a:prstGeom prst="circularArrow">
          <a:avLst>
            <a:gd name="adj1" fmla="val 5202"/>
            <a:gd name="adj2" fmla="val 336015"/>
            <a:gd name="adj3" fmla="val 12297380"/>
            <a:gd name="adj4" fmla="val 10771160"/>
            <a:gd name="adj5" fmla="val 6068"/>
          </a:avLst>
        </a:prstGeom>
        <a:solidFill>
          <a:srgbClr val="72C7E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C44DE4-94FC-4C48-8B7A-9B1ED7BF2E9F}">
      <dsp:nvSpPr>
        <dsp:cNvPr id="0" name=""/>
        <dsp:cNvSpPr/>
      </dsp:nvSpPr>
      <dsp:spPr>
        <a:xfrm>
          <a:off x="1497099" y="29355"/>
          <a:ext cx="1006078" cy="1006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rtl="0">
            <a:lnSpc>
              <a:spcPct val="90000"/>
            </a:lnSpc>
            <a:spcBef>
              <a:spcPct val="0"/>
            </a:spcBef>
            <a:spcAft>
              <a:spcPct val="35000"/>
            </a:spcAft>
          </a:pPr>
          <a:r>
            <a:rPr lang="en-CA" sz="1100" b="1" kern="1200" noProof="0" dirty="0" smtClean="0">
              <a:solidFill>
                <a:srgbClr val="4060AF"/>
              </a:solidFill>
              <a:latin typeface="Calibri" panose="020F0502020204030204" pitchFamily="34" charset="0"/>
            </a:rPr>
            <a:t>Évaluer le fonctionnement</a:t>
          </a:r>
          <a:endParaRPr lang="en-CA" sz="1100" b="1" kern="1200" noProof="0" dirty="0">
            <a:solidFill>
              <a:srgbClr val="4060AF"/>
            </a:solidFill>
            <a:latin typeface="Calibri" panose="020F0502020204030204" pitchFamily="34" charset="0"/>
          </a:endParaRPr>
        </a:p>
      </dsp:txBody>
      <dsp:txXfrm>
        <a:off x="1497099" y="29355"/>
        <a:ext cx="1006078" cy="1006078"/>
      </dsp:txXfrm>
    </dsp:sp>
    <dsp:sp modelId="{84E3F356-7589-446E-B278-8F3AF1B53D2B}">
      <dsp:nvSpPr>
        <dsp:cNvPr id="0" name=""/>
        <dsp:cNvSpPr/>
      </dsp:nvSpPr>
      <dsp:spPr>
        <a:xfrm>
          <a:off x="1097847" y="289"/>
          <a:ext cx="3771658" cy="3771658"/>
        </a:xfrm>
        <a:prstGeom prst="circularArrow">
          <a:avLst>
            <a:gd name="adj1" fmla="val 5202"/>
            <a:gd name="adj2" fmla="val 336015"/>
            <a:gd name="adj3" fmla="val 16865256"/>
            <a:gd name="adj4" fmla="val 15198729"/>
            <a:gd name="adj5" fmla="val 6068"/>
          </a:avLst>
        </a:prstGeom>
        <a:solidFill>
          <a:srgbClr val="72C7E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498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9" y="1"/>
            <a:ext cx="3038475" cy="464980"/>
          </a:xfrm>
          <a:prstGeom prst="rect">
            <a:avLst/>
          </a:prstGeom>
        </p:spPr>
        <p:txBody>
          <a:bodyPr vert="horz" lIns="91440" tIns="45720" rIns="91440" bIns="45720" rtlCol="0"/>
          <a:lstStyle>
            <a:lvl1pPr algn="r">
              <a:defRPr sz="1200"/>
            </a:lvl1pPr>
          </a:lstStyle>
          <a:p>
            <a:fld id="{D3771239-3538-4F4A-870B-A740B81FF3D1}" type="datetimeFigureOut">
              <a:rPr lang="en-US" smtClean="0"/>
              <a:t>12/28/2016</a:t>
            </a:fld>
            <a:endParaRPr lang="en-US" dirty="0"/>
          </a:p>
        </p:txBody>
      </p:sp>
      <p:sp>
        <p:nvSpPr>
          <p:cNvPr id="4" name="Footer Placeholder 3"/>
          <p:cNvSpPr>
            <a:spLocks noGrp="1"/>
          </p:cNvSpPr>
          <p:nvPr>
            <p:ph type="ftr" sz="quarter" idx="2"/>
          </p:nvPr>
        </p:nvSpPr>
        <p:spPr>
          <a:xfrm>
            <a:off x="1" y="8829823"/>
            <a:ext cx="3038475" cy="46498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9" y="8829823"/>
            <a:ext cx="3038475" cy="464980"/>
          </a:xfrm>
          <a:prstGeom prst="rect">
            <a:avLst/>
          </a:prstGeom>
        </p:spPr>
        <p:txBody>
          <a:bodyPr vert="horz" lIns="91440" tIns="45720" rIns="91440" bIns="45720" rtlCol="0" anchor="b"/>
          <a:lstStyle>
            <a:lvl1pPr algn="r">
              <a:defRPr sz="1200"/>
            </a:lvl1pPr>
          </a:lstStyle>
          <a:p>
            <a:fld id="{0D6F1F49-99BB-4AAD-94D7-C77888E08DFB}" type="slidenum">
              <a:rPr lang="en-US" smtClean="0"/>
              <a:t>‹#›</a:t>
            </a:fld>
            <a:endParaRPr lang="en-US" dirty="0"/>
          </a:p>
        </p:txBody>
      </p:sp>
    </p:spTree>
    <p:extLst>
      <p:ext uri="{BB962C8B-B14F-4D97-AF65-F5344CB8AC3E}">
        <p14:creationId xmlns:p14="http://schemas.microsoft.com/office/powerpoint/2010/main" val="13062990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8475" cy="465138"/>
          </a:xfrm>
          <a:prstGeom prst="rect">
            <a:avLst/>
          </a:prstGeom>
        </p:spPr>
        <p:txBody>
          <a:bodyPr vert="horz" lIns="90242" tIns="45121" rIns="90242" bIns="45121" rtlCol="0"/>
          <a:lstStyle>
            <a:lvl1pPr algn="l">
              <a:defRPr sz="1200"/>
            </a:lvl1pPr>
          </a:lstStyle>
          <a:p>
            <a:endParaRPr lang="en-US" dirty="0"/>
          </a:p>
        </p:txBody>
      </p:sp>
      <p:sp>
        <p:nvSpPr>
          <p:cNvPr id="3" name="Date Placeholder 2"/>
          <p:cNvSpPr>
            <a:spLocks noGrp="1"/>
          </p:cNvSpPr>
          <p:nvPr>
            <p:ph type="dt" idx="1"/>
          </p:nvPr>
        </p:nvSpPr>
        <p:spPr>
          <a:xfrm>
            <a:off x="3970340" y="0"/>
            <a:ext cx="3038475" cy="465138"/>
          </a:xfrm>
          <a:prstGeom prst="rect">
            <a:avLst/>
          </a:prstGeom>
        </p:spPr>
        <p:txBody>
          <a:bodyPr vert="horz" lIns="90242" tIns="45121" rIns="90242" bIns="45121" rtlCol="0"/>
          <a:lstStyle>
            <a:lvl1pPr algn="r">
              <a:defRPr sz="1200"/>
            </a:lvl1pPr>
          </a:lstStyle>
          <a:p>
            <a:fld id="{8B6BA6F3-F38D-4935-A5B5-5DB26423DABE}" type="datetimeFigureOut">
              <a:rPr lang="en-US" smtClean="0"/>
              <a:t>12/28/2016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0242" tIns="45121" rIns="90242" bIns="45121" rtlCol="0" anchor="ctr"/>
          <a:lstStyle/>
          <a:p>
            <a:endParaRPr lang="en-US" dirty="0"/>
          </a:p>
        </p:txBody>
      </p:sp>
      <p:sp>
        <p:nvSpPr>
          <p:cNvPr id="5" name="Notes Placeholder 4"/>
          <p:cNvSpPr>
            <a:spLocks noGrp="1"/>
          </p:cNvSpPr>
          <p:nvPr>
            <p:ph type="body" sz="quarter" idx="3"/>
          </p:nvPr>
        </p:nvSpPr>
        <p:spPr>
          <a:xfrm>
            <a:off x="701675" y="4416427"/>
            <a:ext cx="5607050" cy="4183063"/>
          </a:xfrm>
          <a:prstGeom prst="rect">
            <a:avLst/>
          </a:prstGeom>
        </p:spPr>
        <p:txBody>
          <a:bodyPr vert="horz" lIns="90242" tIns="45121" rIns="90242" bIns="4512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8829675"/>
            <a:ext cx="3038475" cy="465138"/>
          </a:xfrm>
          <a:prstGeom prst="rect">
            <a:avLst/>
          </a:prstGeom>
        </p:spPr>
        <p:txBody>
          <a:bodyPr vert="horz" lIns="90242" tIns="45121" rIns="90242" bIns="4512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40" y="8829675"/>
            <a:ext cx="3038475" cy="465138"/>
          </a:xfrm>
          <a:prstGeom prst="rect">
            <a:avLst/>
          </a:prstGeom>
        </p:spPr>
        <p:txBody>
          <a:bodyPr vert="horz" lIns="90242" tIns="45121" rIns="90242" bIns="45121" rtlCol="0" anchor="b"/>
          <a:lstStyle>
            <a:lvl1pPr algn="r">
              <a:defRPr sz="1200"/>
            </a:lvl1pPr>
          </a:lstStyle>
          <a:p>
            <a:fld id="{77406569-DAC1-49F0-A820-0DCA21160B50}" type="slidenum">
              <a:rPr lang="en-US" smtClean="0"/>
              <a:t>‹#›</a:t>
            </a:fld>
            <a:endParaRPr lang="en-US" dirty="0"/>
          </a:p>
        </p:txBody>
      </p:sp>
    </p:spTree>
    <p:extLst>
      <p:ext uri="{BB962C8B-B14F-4D97-AF65-F5344CB8AC3E}">
        <p14:creationId xmlns:p14="http://schemas.microsoft.com/office/powerpoint/2010/main" val="508845559"/>
      </p:ext>
    </p:extLst>
  </p:cSld>
  <p:clrMap bg1="lt1" tx1="dk1" bg2="lt2" tx2="dk2" accent1="accent1" accent2="accent2" accent3="accent3" accent4="accent4" accent5="accent5" accent6="accent6" hlink="hlink" folHlink="folHlink"/>
  <p:notesStyle>
    <a:lvl1pPr marL="0" algn="l" defTabSz="914165" rtl="0" eaLnBrk="1" latinLnBrk="0" hangingPunct="1">
      <a:defRPr sz="1200" kern="1200">
        <a:solidFill>
          <a:schemeClr val="tx1"/>
        </a:solidFill>
        <a:latin typeface="+mn-lt"/>
        <a:ea typeface="+mn-ea"/>
        <a:cs typeface="+mn-cs"/>
      </a:defRPr>
    </a:lvl1pPr>
    <a:lvl2pPr marL="457082" algn="l" defTabSz="914165" rtl="0" eaLnBrk="1" latinLnBrk="0" hangingPunct="1">
      <a:defRPr sz="1200" kern="1200">
        <a:solidFill>
          <a:schemeClr val="tx1"/>
        </a:solidFill>
        <a:latin typeface="+mn-lt"/>
        <a:ea typeface="+mn-ea"/>
        <a:cs typeface="+mn-cs"/>
      </a:defRPr>
    </a:lvl2pPr>
    <a:lvl3pPr marL="914165" algn="l" defTabSz="914165" rtl="0" eaLnBrk="1" latinLnBrk="0" hangingPunct="1">
      <a:defRPr sz="1200" kern="1200">
        <a:solidFill>
          <a:schemeClr val="tx1"/>
        </a:solidFill>
        <a:latin typeface="+mn-lt"/>
        <a:ea typeface="+mn-ea"/>
        <a:cs typeface="+mn-cs"/>
      </a:defRPr>
    </a:lvl3pPr>
    <a:lvl4pPr marL="1371250" algn="l" defTabSz="914165" rtl="0" eaLnBrk="1" latinLnBrk="0" hangingPunct="1">
      <a:defRPr sz="1200" kern="1200">
        <a:solidFill>
          <a:schemeClr val="tx1"/>
        </a:solidFill>
        <a:latin typeface="+mn-lt"/>
        <a:ea typeface="+mn-ea"/>
        <a:cs typeface="+mn-cs"/>
      </a:defRPr>
    </a:lvl4pPr>
    <a:lvl5pPr marL="1828332" algn="l" defTabSz="914165" rtl="0" eaLnBrk="1" latinLnBrk="0" hangingPunct="1">
      <a:defRPr sz="1200" kern="1200">
        <a:solidFill>
          <a:schemeClr val="tx1"/>
        </a:solidFill>
        <a:latin typeface="+mn-lt"/>
        <a:ea typeface="+mn-ea"/>
        <a:cs typeface="+mn-cs"/>
      </a:defRPr>
    </a:lvl5pPr>
    <a:lvl6pPr marL="2285415" algn="l" defTabSz="914165" rtl="0" eaLnBrk="1" latinLnBrk="0" hangingPunct="1">
      <a:defRPr sz="1200" kern="1200">
        <a:solidFill>
          <a:schemeClr val="tx1"/>
        </a:solidFill>
        <a:latin typeface="+mn-lt"/>
        <a:ea typeface="+mn-ea"/>
        <a:cs typeface="+mn-cs"/>
      </a:defRPr>
    </a:lvl6pPr>
    <a:lvl7pPr marL="2742500" algn="l" defTabSz="914165" rtl="0" eaLnBrk="1" latinLnBrk="0" hangingPunct="1">
      <a:defRPr sz="1200" kern="1200">
        <a:solidFill>
          <a:schemeClr val="tx1"/>
        </a:solidFill>
        <a:latin typeface="+mn-lt"/>
        <a:ea typeface="+mn-ea"/>
        <a:cs typeface="+mn-cs"/>
      </a:defRPr>
    </a:lvl7pPr>
    <a:lvl8pPr marL="3199580" algn="l" defTabSz="914165" rtl="0" eaLnBrk="1" latinLnBrk="0" hangingPunct="1">
      <a:defRPr sz="1200" kern="1200">
        <a:solidFill>
          <a:schemeClr val="tx1"/>
        </a:solidFill>
        <a:latin typeface="+mn-lt"/>
        <a:ea typeface="+mn-ea"/>
        <a:cs typeface="+mn-cs"/>
      </a:defRPr>
    </a:lvl8pPr>
    <a:lvl9pPr marL="3656665" algn="l" defTabSz="91416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endParaRPr lang="en-US" dirty="0" smtClean="0">
              <a:latin typeface="Calibri" pitchFamily="34" charset="0"/>
              <a:ea typeface="ＭＳ Ｐゴシック" pitchFamily="34" charset="-128"/>
            </a:endParaRPr>
          </a:p>
        </p:txBody>
      </p:sp>
      <p:sp>
        <p:nvSpPr>
          <p:cNvPr id="34820" name="Slide Number Placeholder 3"/>
          <p:cNvSpPr>
            <a:spLocks noGrp="1"/>
          </p:cNvSpPr>
          <p:nvPr>
            <p:ph type="sldNum" sz="quarter" idx="5"/>
          </p:nvPr>
        </p:nvSpPr>
        <p:spPr>
          <a:noFill/>
        </p:spPr>
        <p:txBody>
          <a:bodyPr/>
          <a:lstStyle/>
          <a:p>
            <a:pPr rtl="0"/>
            <a:fld id="{692E15BB-8635-419B-8AB0-8F2EB9F33EA5}" type="slidenum">
              <a:rPr/>
              <a:pPr/>
              <a:t>1</a:t>
            </a:fld>
            <a:endParaRPr dirty="0"/>
          </a:p>
        </p:txBody>
      </p:sp>
    </p:spTree>
    <p:extLst>
      <p:ext uri="{BB962C8B-B14F-4D97-AF65-F5344CB8AC3E}">
        <p14:creationId xmlns:p14="http://schemas.microsoft.com/office/powerpoint/2010/main" val="289483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7406569-DAC1-49F0-A820-0DCA21160B50}" type="slidenum">
              <a:rPr lang="en-US" smtClean="0"/>
              <a:t>19</a:t>
            </a:fld>
            <a:endParaRPr lang="en-US" dirty="0"/>
          </a:p>
        </p:txBody>
      </p:sp>
    </p:spTree>
    <p:extLst>
      <p:ext uri="{BB962C8B-B14F-4D97-AF65-F5344CB8AC3E}">
        <p14:creationId xmlns:p14="http://schemas.microsoft.com/office/powerpoint/2010/main" val="1812140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Calibri" pitchFamily="34" charset="0"/>
              <a:ea typeface="ＭＳ Ｐゴシック" pitchFamily="34" charset="-128"/>
            </a:endParaRP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38127" indent="-283647" eaLnBrk="0" hangingPunct="0">
              <a:spcBef>
                <a:spcPct val="30000"/>
              </a:spcBef>
              <a:defRPr sz="1200">
                <a:solidFill>
                  <a:schemeClr val="tx1"/>
                </a:solidFill>
                <a:latin typeface="Calibri" pitchFamily="34" charset="0"/>
                <a:ea typeface="ＭＳ Ｐゴシック" pitchFamily="34" charset="-128"/>
              </a:defRPr>
            </a:lvl2pPr>
            <a:lvl3pPr marL="1136200" indent="-227240" eaLnBrk="0" hangingPunct="0">
              <a:spcBef>
                <a:spcPct val="30000"/>
              </a:spcBef>
              <a:defRPr sz="1200">
                <a:solidFill>
                  <a:schemeClr val="tx1"/>
                </a:solidFill>
                <a:latin typeface="Calibri" pitchFamily="34" charset="0"/>
                <a:ea typeface="ＭＳ Ｐゴシック" pitchFamily="34" charset="-128"/>
              </a:defRPr>
            </a:lvl3pPr>
            <a:lvl4pPr marL="1590679" indent="-227240" eaLnBrk="0" hangingPunct="0">
              <a:spcBef>
                <a:spcPct val="30000"/>
              </a:spcBef>
              <a:defRPr sz="1200">
                <a:solidFill>
                  <a:schemeClr val="tx1"/>
                </a:solidFill>
                <a:latin typeface="Calibri" pitchFamily="34" charset="0"/>
                <a:ea typeface="ＭＳ Ｐゴシック" pitchFamily="34" charset="-128"/>
              </a:defRPr>
            </a:lvl4pPr>
            <a:lvl5pPr marL="2045159" indent="-227240" eaLnBrk="0" hangingPunct="0">
              <a:spcBef>
                <a:spcPct val="30000"/>
              </a:spcBef>
              <a:defRPr sz="1200">
                <a:solidFill>
                  <a:schemeClr val="tx1"/>
                </a:solidFill>
                <a:latin typeface="Calibri" pitchFamily="34" charset="0"/>
                <a:ea typeface="ＭＳ Ｐゴシック" pitchFamily="34" charset="-128"/>
              </a:defRPr>
            </a:lvl5pPr>
            <a:lvl6pPr marL="2509308" indent="-227240" defTabSz="464149"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3458" indent="-227240" defTabSz="464149"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37607" indent="-227240" defTabSz="464149"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01757" indent="-227240" defTabSz="464149"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rtl="0" eaLnBrk="1" hangingPunct="1">
              <a:spcBef>
                <a:spcPct val="0"/>
              </a:spcBef>
            </a:pPr>
            <a:fld id="{849FCC8C-3B86-4F96-A6FC-675CC39E14E7}" type="slidenum">
              <a:rPr>
                <a:latin typeface="Arial" charset="0"/>
              </a:rPr>
              <a:pPr eaLnBrk="1" hangingPunct="1">
                <a:spcBef>
                  <a:spcPct val="0"/>
                </a:spcBef>
              </a:pPr>
              <a:t>21</a:t>
            </a:fld>
            <a:endParaRPr dirty="0">
              <a:latin typeface="Arial" charset="0"/>
            </a:endParaRPr>
          </a:p>
        </p:txBody>
      </p:sp>
    </p:spTree>
    <p:extLst>
      <p:ext uri="{BB962C8B-B14F-4D97-AF65-F5344CB8AC3E}">
        <p14:creationId xmlns:p14="http://schemas.microsoft.com/office/powerpoint/2010/main" val="2146036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r>
              <a:rPr lang="fr-CA" dirty="0" smtClean="0">
                <a:latin typeface="Calibri" pitchFamily="34" charset="0"/>
                <a:ea typeface="ＭＳ Ｐゴシック" pitchFamily="34" charset="-128"/>
              </a:rPr>
              <a:t>À St. Mike’s, les communications</a:t>
            </a:r>
            <a:r>
              <a:rPr lang="fr-CA" baseline="0" dirty="0" smtClean="0">
                <a:latin typeface="Calibri" pitchFamily="34" charset="0"/>
                <a:ea typeface="ＭＳ Ｐゴシック" pitchFamily="34" charset="-128"/>
              </a:rPr>
              <a:t> ont toujours été un outil important dans la création d’une culture de la qualité et de la sécurité : mobiliser le personnel et appuyer la mise en œuvre des grandes initiatives.</a:t>
            </a:r>
          </a:p>
          <a:p>
            <a:endParaRPr lang="fr-CA" altLang="en-US" baseline="0" dirty="0" smtClean="0">
              <a:latin typeface="Calibri" pitchFamily="34" charset="0"/>
              <a:ea typeface="ＭＳ Ｐゴシック" pitchFamily="34" charset="-128"/>
            </a:endParaRPr>
          </a:p>
          <a:p>
            <a:pPr rtl="0"/>
            <a:r>
              <a:rPr lang="fr-CA" baseline="0" dirty="0" smtClean="0">
                <a:latin typeface="Calibri" pitchFamily="34" charset="0"/>
                <a:ea typeface="ＭＳ Ｐゴシック" pitchFamily="34" charset="-128"/>
              </a:rPr>
              <a:t>Nous avons depuis des années un blogue interne consacré à la qualité – c’est un forum où nos employés et nos médecins peuvent puiser leur inspiration et proposer leurs idées.</a:t>
            </a:r>
          </a:p>
          <a:p>
            <a:endParaRPr lang="fr-CA" altLang="en-US" baseline="0" dirty="0" smtClean="0">
              <a:latin typeface="Calibri" pitchFamily="34" charset="0"/>
              <a:ea typeface="ＭＳ Ｐゴシック" pitchFamily="34" charset="-128"/>
            </a:endParaRPr>
          </a:p>
          <a:p>
            <a:pPr rtl="0"/>
            <a:r>
              <a:rPr lang="fr-CA" baseline="0" dirty="0" smtClean="0">
                <a:latin typeface="Calibri" pitchFamily="34" charset="0"/>
                <a:ea typeface="ＭＳ Ｐゴシック" pitchFamily="34" charset="-128"/>
              </a:rPr>
              <a:t>Nous parlons qualité à toutes les assemblées générales du personnel et pendant le forum de la direction.</a:t>
            </a:r>
          </a:p>
          <a:p>
            <a:endParaRPr lang="fr-CA" altLang="en-US" baseline="0" dirty="0" smtClean="0">
              <a:latin typeface="Calibri" pitchFamily="34" charset="0"/>
              <a:ea typeface="ＭＳ Ｐゴシック" pitchFamily="34" charset="-128"/>
            </a:endParaRPr>
          </a:p>
          <a:p>
            <a:pPr rtl="0"/>
            <a:r>
              <a:rPr lang="fr-CA" baseline="0" dirty="0" smtClean="0">
                <a:latin typeface="Calibri" pitchFamily="34" charset="0"/>
                <a:ea typeface="ＭＳ Ｐゴシック" pitchFamily="34" charset="-128"/>
              </a:rPr>
              <a:t>En 2014, nous avons fait équipe avec le D</a:t>
            </a:r>
            <a:r>
              <a:rPr lang="fr-CA" baseline="30000" dirty="0" smtClean="0">
                <a:latin typeface="Calibri" pitchFamily="34" charset="0"/>
                <a:ea typeface="ＭＳ Ｐゴシック" pitchFamily="34" charset="-128"/>
              </a:rPr>
              <a:t>r</a:t>
            </a:r>
            <a:r>
              <a:rPr lang="fr-CA" baseline="0" dirty="0" smtClean="0">
                <a:latin typeface="Calibri" pitchFamily="34" charset="0"/>
                <a:ea typeface="ＭＳ Ｐゴシック" pitchFamily="34" charset="-128"/>
              </a:rPr>
              <a:t> Mike Evans, Qualité des services de santé Ontario et l’IHI, en vue de créer sur tableau blanc une vidéo sur l’amélioration de la qualité des soins de santé. Elle est devenue virale : plus de 100 000 personnes l’ont vue.</a:t>
            </a:r>
          </a:p>
          <a:p>
            <a:endParaRPr lang="fr-CA" altLang="en-US" baseline="0" dirty="0" smtClean="0">
              <a:latin typeface="Calibri" pitchFamily="34" charset="0"/>
              <a:ea typeface="ＭＳ Ｐゴシック" pitchFamily="34" charset="-128"/>
            </a:endParaRPr>
          </a:p>
          <a:p>
            <a:pPr rtl="0"/>
            <a:r>
              <a:rPr lang="fr-CA" baseline="0" dirty="0" smtClean="0">
                <a:latin typeface="Calibri" pitchFamily="34" charset="0"/>
                <a:ea typeface="ＭＳ Ｐゴシック" pitchFamily="34" charset="-128"/>
              </a:rPr>
              <a:t>Dans nos bulletins, sur notre site Web et sur les réseaux sociaux, nous racontons constamment des histoires sur les succès que nous avons obtenus en matière de qualité et ce que nos collègues nous ont appris.</a:t>
            </a:r>
            <a:endParaRPr lang="fr-CA" baseline="0" dirty="0">
              <a:latin typeface="Calibri" pitchFamily="34" charset="0"/>
              <a:ea typeface="ＭＳ Ｐゴシック" pitchFamily="34" charset="-128"/>
            </a:endParaRP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38127" indent="-283647" eaLnBrk="0" hangingPunct="0">
              <a:spcBef>
                <a:spcPct val="30000"/>
              </a:spcBef>
              <a:defRPr sz="1200">
                <a:solidFill>
                  <a:schemeClr val="tx1"/>
                </a:solidFill>
                <a:latin typeface="Calibri" pitchFamily="34" charset="0"/>
                <a:ea typeface="ＭＳ Ｐゴシック" pitchFamily="34" charset="-128"/>
              </a:defRPr>
            </a:lvl2pPr>
            <a:lvl3pPr marL="1136200" indent="-227240" eaLnBrk="0" hangingPunct="0">
              <a:spcBef>
                <a:spcPct val="30000"/>
              </a:spcBef>
              <a:defRPr sz="1200">
                <a:solidFill>
                  <a:schemeClr val="tx1"/>
                </a:solidFill>
                <a:latin typeface="Calibri" pitchFamily="34" charset="0"/>
                <a:ea typeface="ＭＳ Ｐゴシック" pitchFamily="34" charset="-128"/>
              </a:defRPr>
            </a:lvl3pPr>
            <a:lvl4pPr marL="1590679" indent="-227240" eaLnBrk="0" hangingPunct="0">
              <a:spcBef>
                <a:spcPct val="30000"/>
              </a:spcBef>
              <a:defRPr sz="1200">
                <a:solidFill>
                  <a:schemeClr val="tx1"/>
                </a:solidFill>
                <a:latin typeface="Calibri" pitchFamily="34" charset="0"/>
                <a:ea typeface="ＭＳ Ｐゴシック" pitchFamily="34" charset="-128"/>
              </a:defRPr>
            </a:lvl4pPr>
            <a:lvl5pPr marL="2045159" indent="-227240" eaLnBrk="0" hangingPunct="0">
              <a:spcBef>
                <a:spcPct val="30000"/>
              </a:spcBef>
              <a:defRPr sz="1200">
                <a:solidFill>
                  <a:schemeClr val="tx1"/>
                </a:solidFill>
                <a:latin typeface="Calibri" pitchFamily="34" charset="0"/>
                <a:ea typeface="ＭＳ Ｐゴシック" pitchFamily="34" charset="-128"/>
              </a:defRPr>
            </a:lvl5pPr>
            <a:lvl6pPr marL="2509308" indent="-227240" defTabSz="464149"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3458" indent="-227240" defTabSz="464149"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37607" indent="-227240" defTabSz="464149"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01757" indent="-227240" defTabSz="464149"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rtl="0" eaLnBrk="1" hangingPunct="1">
              <a:spcBef>
                <a:spcPct val="0"/>
              </a:spcBef>
            </a:pPr>
            <a:fld id="{849FCC8C-3B86-4F96-A6FC-675CC39E14E7}" type="slidenum">
              <a:rPr>
                <a:latin typeface="Arial" charset="0"/>
              </a:rPr>
              <a:pPr eaLnBrk="1" hangingPunct="1">
                <a:spcBef>
                  <a:spcPct val="0"/>
                </a:spcBef>
              </a:pPr>
              <a:t>22</a:t>
            </a:fld>
            <a:endParaRPr dirty="0">
              <a:latin typeface="Arial" charset="0"/>
            </a:endParaRPr>
          </a:p>
        </p:txBody>
      </p:sp>
    </p:spTree>
    <p:extLst>
      <p:ext uri="{BB962C8B-B14F-4D97-AF65-F5344CB8AC3E}">
        <p14:creationId xmlns:p14="http://schemas.microsoft.com/office/powerpoint/2010/main" val="3026774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b="0" baseline="0" dirty="0" smtClean="0"/>
          </a:p>
        </p:txBody>
      </p:sp>
      <p:sp>
        <p:nvSpPr>
          <p:cNvPr id="4" name="Slide Number Placeholder 3"/>
          <p:cNvSpPr>
            <a:spLocks noGrp="1"/>
          </p:cNvSpPr>
          <p:nvPr>
            <p:ph type="sldNum" sz="quarter" idx="10"/>
          </p:nvPr>
        </p:nvSpPr>
        <p:spPr/>
        <p:txBody>
          <a:bodyPr/>
          <a:lstStyle/>
          <a:p>
            <a:fld id="{77406569-DAC1-49F0-A820-0DCA21160B50}" type="slidenum">
              <a:rPr lang="en-US" smtClean="0"/>
              <a:t>23</a:t>
            </a:fld>
            <a:endParaRPr lang="en-US" dirty="0"/>
          </a:p>
        </p:txBody>
      </p:sp>
    </p:spTree>
    <p:extLst>
      <p:ext uri="{BB962C8B-B14F-4D97-AF65-F5344CB8AC3E}">
        <p14:creationId xmlns:p14="http://schemas.microsoft.com/office/powerpoint/2010/main" val="837024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rtl="0"/>
            <a:fld id="{77406569-DAC1-49F0-A820-0DCA21160B50}" type="slidenum">
              <a:rPr/>
              <a:t>32</a:t>
            </a:fld>
            <a:endParaRPr dirty="0"/>
          </a:p>
        </p:txBody>
      </p:sp>
    </p:spTree>
    <p:extLst>
      <p:ext uri="{BB962C8B-B14F-4D97-AF65-F5344CB8AC3E}">
        <p14:creationId xmlns:p14="http://schemas.microsoft.com/office/powerpoint/2010/main" val="3598777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10"/>
          </p:nvPr>
        </p:nvSpPr>
        <p:spPr/>
        <p:txBody>
          <a:bodyPr/>
          <a:lstStyle/>
          <a:p>
            <a:fld id="{77406569-DAC1-49F0-A820-0DCA21160B50}" type="slidenum">
              <a:rPr lang="en-US" smtClean="0"/>
              <a:t>33</a:t>
            </a:fld>
            <a:endParaRPr lang="en-US" dirty="0"/>
          </a:p>
        </p:txBody>
      </p:sp>
    </p:spTree>
    <p:extLst>
      <p:ext uri="{BB962C8B-B14F-4D97-AF65-F5344CB8AC3E}">
        <p14:creationId xmlns:p14="http://schemas.microsoft.com/office/powerpoint/2010/main" val="1872937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rtl="0"/>
            <a:r>
              <a:rPr lang="fr-CA" dirty="0" smtClean="0"/>
              <a:t>Voici un aperçu de la demande et de notre capacité. Cette liste des ressources est loin d’être exhaustive et ces ressources ne servent pas toutes à faciliter les soins et la mobilité des patients, mais elle vous donne une idée de ce qui est à notre disposition pour faire notre travail.</a:t>
            </a:r>
          </a:p>
          <a:p>
            <a:pPr rtl="0"/>
            <a:r>
              <a:rPr lang="fr-CA" dirty="0" smtClean="0"/>
              <a:t>Ainsi, nous disposons de 467 lits pour patients hospitalisés, dont 68 lits pour malades en phase critique dans 4 unités des soins intensifs.</a:t>
            </a:r>
          </a:p>
          <a:p>
            <a:pPr rtl="0"/>
            <a:r>
              <a:rPr lang="fr-CA" dirty="0" smtClean="0"/>
              <a:t>L’urgence compte environ 43 lits, plus des chaises désignées et des civières improvisées dans les couloirs, et reçoit 75 000 patients chaque année, ce qui constitue le deuxième volume en importance dans le Réseau local d'intégration des services de santé du Centre-Toronto.</a:t>
            </a:r>
          </a:p>
          <a:p>
            <a:pPr rtl="0"/>
            <a:r>
              <a:rPr lang="fr-CA" dirty="0" smtClean="0"/>
              <a:t>Et nous avons 5700 médecins et employés.</a:t>
            </a:r>
            <a:endParaRPr lang="fr-CA" dirty="0"/>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2632" indent="-288482" eaLnBrk="0" hangingPunct="0">
              <a:spcBef>
                <a:spcPct val="30000"/>
              </a:spcBef>
              <a:defRPr sz="1200">
                <a:solidFill>
                  <a:schemeClr val="tx1"/>
                </a:solidFill>
                <a:latin typeface="Calibri" pitchFamily="34" charset="0"/>
              </a:defRPr>
            </a:lvl2pPr>
            <a:lvl3pPr marL="1158762" indent="-230464" eaLnBrk="0" hangingPunct="0">
              <a:spcBef>
                <a:spcPct val="30000"/>
              </a:spcBef>
              <a:defRPr sz="1200">
                <a:solidFill>
                  <a:schemeClr val="tx1"/>
                </a:solidFill>
                <a:latin typeface="Calibri" pitchFamily="34" charset="0"/>
              </a:defRPr>
            </a:lvl3pPr>
            <a:lvl4pPr marL="1621300" indent="-230464" eaLnBrk="0" hangingPunct="0">
              <a:spcBef>
                <a:spcPct val="30000"/>
              </a:spcBef>
              <a:defRPr sz="1200">
                <a:solidFill>
                  <a:schemeClr val="tx1"/>
                </a:solidFill>
                <a:latin typeface="Calibri" pitchFamily="34" charset="0"/>
              </a:defRPr>
            </a:lvl4pPr>
            <a:lvl5pPr marL="2087061" indent="-230464" eaLnBrk="0" hangingPunct="0">
              <a:spcBef>
                <a:spcPct val="30000"/>
              </a:spcBef>
              <a:defRPr sz="1200">
                <a:solidFill>
                  <a:schemeClr val="tx1"/>
                </a:solidFill>
                <a:latin typeface="Calibri" pitchFamily="34" charset="0"/>
              </a:defRPr>
            </a:lvl5pPr>
            <a:lvl6pPr marL="2551211" indent="-230464" defTabSz="926688" eaLnBrk="0" fontAlgn="base" hangingPunct="0">
              <a:spcBef>
                <a:spcPct val="30000"/>
              </a:spcBef>
              <a:spcAft>
                <a:spcPct val="0"/>
              </a:spcAft>
              <a:defRPr sz="1200">
                <a:solidFill>
                  <a:schemeClr val="tx1"/>
                </a:solidFill>
                <a:latin typeface="Calibri" pitchFamily="34" charset="0"/>
              </a:defRPr>
            </a:lvl6pPr>
            <a:lvl7pPr marL="3015360" indent="-230464" defTabSz="926688" eaLnBrk="0" fontAlgn="base" hangingPunct="0">
              <a:spcBef>
                <a:spcPct val="30000"/>
              </a:spcBef>
              <a:spcAft>
                <a:spcPct val="0"/>
              </a:spcAft>
              <a:defRPr sz="1200">
                <a:solidFill>
                  <a:schemeClr val="tx1"/>
                </a:solidFill>
                <a:latin typeface="Calibri" pitchFamily="34" charset="0"/>
              </a:defRPr>
            </a:lvl7pPr>
            <a:lvl8pPr marL="3479510" indent="-230464" defTabSz="926688" eaLnBrk="0" fontAlgn="base" hangingPunct="0">
              <a:spcBef>
                <a:spcPct val="30000"/>
              </a:spcBef>
              <a:spcAft>
                <a:spcPct val="0"/>
              </a:spcAft>
              <a:defRPr sz="1200">
                <a:solidFill>
                  <a:schemeClr val="tx1"/>
                </a:solidFill>
                <a:latin typeface="Calibri" pitchFamily="34" charset="0"/>
              </a:defRPr>
            </a:lvl8pPr>
            <a:lvl9pPr marL="3943659" indent="-230464" defTabSz="926688" eaLnBrk="0" fontAlgn="base" hangingPunct="0">
              <a:spcBef>
                <a:spcPct val="30000"/>
              </a:spcBef>
              <a:spcAft>
                <a:spcPct val="0"/>
              </a:spcAft>
              <a:defRPr sz="1200">
                <a:solidFill>
                  <a:schemeClr val="tx1"/>
                </a:solidFill>
                <a:latin typeface="Calibri" pitchFamily="34" charset="0"/>
              </a:defRPr>
            </a:lvl9pPr>
          </a:lstStyle>
          <a:p>
            <a:pPr defTabSz="926688" rtl="0" eaLnBrk="1" fontAlgn="base" hangingPunct="1">
              <a:spcBef>
                <a:spcPct val="0"/>
              </a:spcBef>
              <a:spcAft>
                <a:spcPct val="0"/>
              </a:spcAft>
            </a:pPr>
            <a:fld id="{7D612906-6B37-4460-B262-3CA97E6CC6AE}" type="slidenum">
              <a:rPr>
                <a:latin typeface="Arial" pitchFamily="34" charset="0"/>
                <a:ea typeface="MS PGothic" pitchFamily="34" charset="-128"/>
                <a:cs typeface="Arial" pitchFamily="34" charset="0"/>
              </a:rPr>
              <a:pPr defTabSz="926688" eaLnBrk="1" fontAlgn="base" hangingPunct="1">
                <a:spcBef>
                  <a:spcPct val="0"/>
                </a:spcBef>
                <a:spcAft>
                  <a:spcPct val="0"/>
                </a:spcAft>
              </a:pPr>
              <a:t>2</a:t>
            </a:fld>
            <a:endParaRPr dirty="0">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4028849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hangingPunct="1">
              <a:lnSpc>
                <a:spcPct val="90000"/>
              </a:lnSpc>
            </a:pPr>
            <a:r>
              <a:rPr lang="fr-CA" dirty="0" smtClean="0">
                <a:ea typeface="ＭＳ Ｐゴシック" pitchFamily="-84" charset="-128"/>
              </a:rPr>
              <a:t>Les sciences et les technologies médicales ont progressé à un rythme sans précédent.</a:t>
            </a:r>
          </a:p>
          <a:p>
            <a:pPr rtl="0" eaLnBrk="1" hangingPunct="1">
              <a:lnSpc>
                <a:spcPct val="90000"/>
              </a:lnSpc>
            </a:pPr>
            <a:r>
              <a:rPr lang="fr-CA" dirty="0" smtClean="0">
                <a:ea typeface="ＭＳ Ｐゴシック" pitchFamily="-84" charset="-128"/>
              </a:rPr>
              <a:t>Les soins de santé sont devenus très complexes.</a:t>
            </a:r>
          </a:p>
          <a:p>
            <a:pPr rtl="0" eaLnBrk="1" hangingPunct="1">
              <a:lnSpc>
                <a:spcPct val="90000"/>
              </a:lnSpc>
            </a:pPr>
            <a:r>
              <a:rPr lang="fr-CA" dirty="0" smtClean="0">
                <a:ea typeface="ＭＳ Ｐゴシック" pitchFamily="-84" charset="-128"/>
              </a:rPr>
              <a:t>L’erreur est humaine.</a:t>
            </a:r>
          </a:p>
          <a:p>
            <a:pPr rtl="0" eaLnBrk="1" hangingPunct="1">
              <a:lnSpc>
                <a:spcPct val="90000"/>
              </a:lnSpc>
            </a:pPr>
            <a:r>
              <a:rPr lang="fr-CA" dirty="0" smtClean="0">
                <a:ea typeface="ＭＳ Ｐゴシック" pitchFamily="-84" charset="-128"/>
              </a:rPr>
              <a:t>Le modèle de gestion </a:t>
            </a:r>
            <a:r>
              <a:rPr lang="fr-CA" u="sng" dirty="0" smtClean="0">
                <a:ea typeface="ＭＳ Ｐゴシック" pitchFamily="-84" charset="-128"/>
              </a:rPr>
              <a:t>prédit</a:t>
            </a:r>
            <a:r>
              <a:rPr lang="fr-CA" dirty="0" smtClean="0">
                <a:ea typeface="ＭＳ Ｐゴシック" pitchFamily="-84" charset="-128"/>
              </a:rPr>
              <a:t> que des professionnels bien intentionnés prodigueront des soins de qualité, sûrs et économiques, en travaillant dur, en étant vigilants et en se fiant aux données probantes.</a:t>
            </a:r>
            <a:endParaRPr lang="fr-CA" dirty="0">
              <a:ea typeface="ＭＳ Ｐゴシック" pitchFamily="-84" charset="-128"/>
            </a:endParaRPr>
          </a:p>
        </p:txBody>
      </p:sp>
      <p:sp>
        <p:nvSpPr>
          <p:cNvPr id="4" name="Slide Number Placeholder 3"/>
          <p:cNvSpPr>
            <a:spLocks noGrp="1"/>
          </p:cNvSpPr>
          <p:nvPr>
            <p:ph type="sldNum" sz="quarter" idx="10"/>
          </p:nvPr>
        </p:nvSpPr>
        <p:spPr/>
        <p:txBody>
          <a:bodyPr/>
          <a:lstStyle/>
          <a:p>
            <a:pPr rtl="0"/>
            <a:fld id="{77406569-DAC1-49F0-A820-0DCA21160B50}" type="slidenum">
              <a:rPr/>
              <a:t>3</a:t>
            </a:fld>
            <a:endParaRPr dirty="0"/>
          </a:p>
        </p:txBody>
      </p:sp>
    </p:spTree>
    <p:extLst>
      <p:ext uri="{BB962C8B-B14F-4D97-AF65-F5344CB8AC3E}">
        <p14:creationId xmlns:p14="http://schemas.microsoft.com/office/powerpoint/2010/main" val="3127275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fr-CA" sz="1200" kern="1200" dirty="0" smtClean="0">
                <a:solidFill>
                  <a:schemeClr val="tx1"/>
                </a:solidFill>
                <a:effectLst/>
                <a:latin typeface="+mn-lt"/>
                <a:ea typeface="+mn-ea"/>
                <a:cs typeface="+mn-cs"/>
              </a:rPr>
              <a:t>Cependant, comme des milliers et des milliers de patients passent nos portes chaque année, la vigilance et le zèle ne suffisent pas pour que chaque patient reçoive les soins excellents que nous voulons lui donner.</a:t>
            </a:r>
          </a:p>
          <a:p>
            <a:pPr rtl="0"/>
            <a:r>
              <a:rPr lang="fr-CA" sz="1200" kern="1200" dirty="0" smtClean="0">
                <a:solidFill>
                  <a:schemeClr val="tx1"/>
                </a:solidFill>
                <a:effectLst/>
                <a:latin typeface="+mn-lt"/>
                <a:ea typeface="+mn-ea"/>
                <a:cs typeface="+mn-cs"/>
              </a:rPr>
              <a:t> </a:t>
            </a:r>
          </a:p>
          <a:p>
            <a:pPr rtl="0"/>
            <a:r>
              <a:rPr lang="fr-CA" sz="1200" kern="1200" dirty="0" smtClean="0">
                <a:solidFill>
                  <a:schemeClr val="tx1"/>
                </a:solidFill>
                <a:effectLst/>
                <a:latin typeface="+mn-lt"/>
                <a:ea typeface="+mn-ea"/>
                <a:cs typeface="+mn-cs"/>
              </a:rPr>
              <a:t>En ma qualité de PDG, j’entends chaque jour parler du bon travail que nous accomplissons. Il arrive malheureusement que certains patients et certaines familles passent à travers les mailles du filet. Je vais vous raconter l’histoire d'un patient qui est venu nous voir il y a plusieurs années. Cet homme de 92 ans, que sa famille adorait, etc. est venu se faire soigner à St. Mike’s. Dans les 24 heures suivant son admission, il est tombé de son lit d’hôpital. Des complications s’en sont suivis et il a fini par succomber. St. Michael est un hôpital universitaire de premier plan dont les médecins et employés, brillants et extrêmement dévoués, comptent parmi eux les meilleurs cliniciens au monde. Nous disposons de la meilleure technologie qui soit et nous avons adopté une foule de protocoles reposant sur les toutes dernières données probantes. Malgré cela, nous n’avons pas réussi à tenir notre responsabilité principale envers ce patient, soit de le protéger de tout danger.</a:t>
            </a:r>
          </a:p>
          <a:p>
            <a:pPr rtl="0"/>
            <a:r>
              <a:rPr lang="fr-CA" sz="1200" kern="1200" dirty="0" smtClean="0">
                <a:solidFill>
                  <a:schemeClr val="tx1"/>
                </a:solidFill>
                <a:effectLst/>
                <a:latin typeface="+mn-lt"/>
                <a:ea typeface="+mn-ea"/>
                <a:cs typeface="+mn-cs"/>
              </a:rPr>
              <a:t> </a:t>
            </a:r>
          </a:p>
          <a:p>
            <a:pPr rtl="0"/>
            <a:r>
              <a:rPr lang="fr-CA" sz="1200" kern="1200" dirty="0" smtClean="0">
                <a:solidFill>
                  <a:schemeClr val="tx1"/>
                </a:solidFill>
                <a:effectLst/>
                <a:latin typeface="+mn-lt"/>
                <a:ea typeface="+mn-ea"/>
                <a:cs typeface="+mn-cs"/>
              </a:rPr>
              <a:t>Comment prévenir des désastres de ce genre? Il nous faut des systèmes complexes qui nous permettront de protéger les patients, de soutenir les employés et d’améliorer constamment les soins que nous prodiguons. </a:t>
            </a:r>
            <a:endParaRPr lang="fr-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rtl="0"/>
            <a:fld id="{77406569-DAC1-49F0-A820-0DCA21160B50}" type="slidenum">
              <a:rPr/>
              <a:t>4</a:t>
            </a:fld>
            <a:endParaRPr dirty="0"/>
          </a:p>
        </p:txBody>
      </p:sp>
    </p:spTree>
    <p:extLst>
      <p:ext uri="{BB962C8B-B14F-4D97-AF65-F5344CB8AC3E}">
        <p14:creationId xmlns:p14="http://schemas.microsoft.com/office/powerpoint/2010/main" val="3127275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rtl="0"/>
            <a:fld id="{77406569-DAC1-49F0-A820-0DCA21160B50}" type="slidenum">
              <a:rPr/>
              <a:t>5</a:t>
            </a:fld>
            <a:endParaRPr dirty="0"/>
          </a:p>
        </p:txBody>
      </p:sp>
    </p:spTree>
    <p:extLst>
      <p:ext uri="{BB962C8B-B14F-4D97-AF65-F5344CB8AC3E}">
        <p14:creationId xmlns:p14="http://schemas.microsoft.com/office/powerpoint/2010/main" val="2557853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rtl="0"/>
            <a:fld id="{77406569-DAC1-49F0-A820-0DCA21160B50}" type="slidenum">
              <a:rPr/>
              <a:t>6</a:t>
            </a:fld>
            <a:endParaRPr dirty="0"/>
          </a:p>
        </p:txBody>
      </p:sp>
    </p:spTree>
    <p:extLst>
      <p:ext uri="{BB962C8B-B14F-4D97-AF65-F5344CB8AC3E}">
        <p14:creationId xmlns:p14="http://schemas.microsoft.com/office/powerpoint/2010/main" val="4040089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rtl="0"/>
            <a:fld id="{77406569-DAC1-49F0-A820-0DCA21160B50}" type="slidenum">
              <a:rPr/>
              <a:t>13</a:t>
            </a:fld>
            <a:endParaRPr dirty="0"/>
          </a:p>
        </p:txBody>
      </p:sp>
    </p:spTree>
    <p:extLst>
      <p:ext uri="{BB962C8B-B14F-4D97-AF65-F5344CB8AC3E}">
        <p14:creationId xmlns:p14="http://schemas.microsoft.com/office/powerpoint/2010/main" val="3241566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dirty="0"/>
              <a:t>Nos </a:t>
            </a:r>
            <a:r>
              <a:rPr dirty="0" err="1"/>
              <a:t>priorités</a:t>
            </a:r>
            <a:r>
              <a:rPr dirty="0"/>
              <a:t> </a:t>
            </a:r>
            <a:r>
              <a:rPr dirty="0" err="1" smtClean="0"/>
              <a:t>cette</a:t>
            </a:r>
            <a:r>
              <a:rPr lang="en-CA" dirty="0" smtClean="0"/>
              <a:t> </a:t>
            </a:r>
            <a:r>
              <a:rPr baseline="0" dirty="0" err="1" smtClean="0"/>
              <a:t>année</a:t>
            </a:r>
            <a:r>
              <a:rPr lang="en-CA" baseline="0" dirty="0" smtClean="0"/>
              <a:t>.</a:t>
            </a:r>
          </a:p>
          <a:p>
            <a:pPr rtl="0"/>
            <a:endParaRPr lang="en-CA" baseline="0" dirty="0" smtClean="0"/>
          </a:p>
          <a:p>
            <a:pPr rtl="0"/>
            <a:r>
              <a:rPr lang="en-CA" baseline="0" dirty="0" smtClean="0"/>
              <a:t>Traduction d’image:</a:t>
            </a:r>
          </a:p>
          <a:p>
            <a:pPr rtl="0"/>
            <a:endParaRPr lang="en-CA" baseline="0" dirty="0" smtClean="0"/>
          </a:p>
          <a:p>
            <a:pPr rtl="0"/>
            <a:r>
              <a:rPr lang="en-CA" baseline="0" dirty="0" smtClean="0"/>
              <a:t>You told us. We listened - </a:t>
            </a:r>
            <a:r>
              <a:rPr lang="fr-FR" baseline="0" dirty="0" smtClean="0"/>
              <a:t>Vous nous avez parlé. Nous avons écouté.</a:t>
            </a:r>
          </a:p>
          <a:p>
            <a:pPr rtl="0"/>
            <a:endParaRPr lang="fr-FR" baseline="0" dirty="0" smtClean="0"/>
          </a:p>
          <a:p>
            <a:pPr rtl="0"/>
            <a:r>
              <a:rPr lang="fr-FR" baseline="0" dirty="0" smtClean="0"/>
              <a:t>St. Michael’s Quality and Safety Priorities for 2016-17 - Priorités de St. Michael en matière de qualité et de sécurité pour 2016 2017</a:t>
            </a:r>
          </a:p>
          <a:p>
            <a:pPr rtl="0"/>
            <a:endParaRPr lang="fr-FR" baseline="0" dirty="0" smtClean="0"/>
          </a:p>
          <a:p>
            <a:pPr rtl="0"/>
            <a:r>
              <a:rPr lang="fr-FR" baseline="0" dirty="0" smtClean="0"/>
              <a:t>We are commited to providing the best possible experience to you, your caregivers and your families. We want to improve and ensure you stay at St. Michael’s is as comfortable as possible. Our staff, doctors and leadership will focus on keeping ensuring you have a seamless transition out of hospital. – Nous nous engageons à vous offrir la meilleure expérience possible, à vous, à vos fournisseurs de soins et à votre famille. Nous voulons améliorer les soins et les services que nous prodiguons et faire en sorte que votre visite à St. Michael soit la plus agréable possible. Nos employés, médecins et gestionnaires tâcheront d’assurer votre sécurité et de vous tenir au courant de votre situation, et feront en sorte que votre congé de l’hôpital se fasse sans heurts. </a:t>
            </a:r>
          </a:p>
          <a:p>
            <a:pPr rtl="0"/>
            <a:endParaRPr lang="fr-FR" baseline="0" dirty="0" smtClean="0"/>
          </a:p>
          <a:p>
            <a:pPr rtl="0"/>
            <a:r>
              <a:rPr lang="fr-FR" baseline="0" dirty="0" smtClean="0"/>
              <a:t>KEEP ME SAFE - </a:t>
            </a:r>
            <a:r>
              <a:rPr lang="fr-CA" sz="1200" b="0" dirty="0" smtClean="0">
                <a:effectLst/>
                <a:latin typeface="Calibri" panose="020F0502020204030204" pitchFamily="34" charset="0"/>
                <a:ea typeface="Calibri" panose="020F0502020204030204" pitchFamily="34" charset="0"/>
                <a:cs typeface="Arial" panose="020B0604020202020204" pitchFamily="34" charset="0"/>
              </a:rPr>
              <a:t>ASSUREZ MA SÉCURITÉ</a:t>
            </a:r>
          </a:p>
          <a:p>
            <a:pPr rtl="0"/>
            <a:endParaRPr lang="fr-CA" sz="1200" b="0" baseline="0" dirty="0" smtClean="0">
              <a:effectLst/>
              <a:latin typeface="Calibri" panose="020F0502020204030204" pitchFamily="34" charset="0"/>
              <a:cs typeface="Arial" panose="020B0604020202020204" pitchFamily="34" charset="0"/>
            </a:endParaRPr>
          </a:p>
          <a:p>
            <a:pPr rtl="0"/>
            <a:r>
              <a:rPr lang="fr-CA" sz="1200" b="0" baseline="0" dirty="0" smtClean="0">
                <a:effectLst/>
                <a:latin typeface="Calibri" panose="020F0502020204030204" pitchFamily="34" charset="0"/>
                <a:cs typeface="Arial" panose="020B0604020202020204" pitchFamily="34" charset="0"/>
              </a:rPr>
              <a:t>ONE OF OUR MOST IMPORTANT RESPONSIBILITIES IS TO ENSURE WE KEEP YOU SAFE – L’UNE DE NOS PRINCIPALES RESPONSABILITÉS CONSISTE </a:t>
            </a:r>
            <a:r>
              <a:rPr lang="fr-CA" sz="1200" dirty="0" smtClean="0">
                <a:effectLst/>
                <a:latin typeface="Calibri" panose="020F0502020204030204" pitchFamily="34" charset="0"/>
                <a:ea typeface="Calibri" panose="020F0502020204030204" pitchFamily="34" charset="0"/>
                <a:cs typeface="Arial" panose="020B0604020202020204" pitchFamily="34" charset="0"/>
              </a:rPr>
              <a:t>À ASSURER VOTRE SÉCURITÉ</a:t>
            </a:r>
          </a:p>
          <a:p>
            <a:pPr rtl="0"/>
            <a:endParaRPr lang="fr-CA" sz="1200" baseline="0" dirty="0" smtClean="0">
              <a:effectLst/>
              <a:latin typeface="Calibri" panose="020F0502020204030204" pitchFamily="34" charset="0"/>
              <a:cs typeface="Arial" panose="020B0604020202020204" pitchFamily="34" charset="0"/>
            </a:endParaRPr>
          </a:p>
          <a:p>
            <a:pPr rtl="0"/>
            <a:r>
              <a:rPr lang="fr-CA" sz="1200" b="1" baseline="0" dirty="0" smtClean="0">
                <a:effectLst/>
                <a:latin typeface="Calibri" panose="020F0502020204030204" pitchFamily="34" charset="0"/>
                <a:cs typeface="Arial" panose="020B0604020202020204" pitchFamily="34" charset="0"/>
              </a:rPr>
              <a:t>If you are at risk of falling</a:t>
            </a:r>
            <a:r>
              <a:rPr lang="fr-CA" sz="1200" baseline="0" dirty="0" smtClean="0">
                <a:effectLst/>
                <a:latin typeface="Calibri" panose="020F0502020204030204" pitchFamily="34" charset="0"/>
                <a:cs typeface="Arial" panose="020B0604020202020204" pitchFamily="34" charset="0"/>
              </a:rPr>
              <a:t>, we’ll put supports in place to ensure you don’t fall and hurt yourself in our care. We want your ideas on how we can better partner with you and your family to reduce your chances of falling. - </a:t>
            </a:r>
            <a:r>
              <a:rPr lang="fr-CA" sz="1200" b="1" dirty="0" smtClean="0">
                <a:effectLst/>
                <a:latin typeface="Calibri" panose="020F0502020204030204" pitchFamily="34" charset="0"/>
                <a:ea typeface="Calibri" panose="020F0502020204030204" pitchFamily="34" charset="0"/>
                <a:cs typeface="Arial" panose="020B0604020202020204" pitchFamily="34" charset="0"/>
              </a:rPr>
              <a:t>Si vous risquez de tomber</a:t>
            </a:r>
            <a:r>
              <a:rPr lang="fr-CA" sz="1200" dirty="0" smtClean="0">
                <a:effectLst/>
                <a:latin typeface="Calibri" panose="020F0502020204030204" pitchFamily="34" charset="0"/>
                <a:ea typeface="Calibri" panose="020F0502020204030204" pitchFamily="34" charset="0"/>
                <a:cs typeface="Arial" panose="020B0604020202020204" pitchFamily="34" charset="0"/>
              </a:rPr>
              <a:t>, nous installerons des soutiens pour éviter les chutes et les blessures. N’hésitez pas à nous faire part de vos suggestions sur les façons dont nous pouvons réduire vos risques de chute en collaborant avec vous et votre famille.</a:t>
            </a:r>
            <a:endParaRPr lang="fr-CA" sz="1200" baseline="0" dirty="0" smtClean="0">
              <a:effectLst/>
              <a:latin typeface="Calibri" panose="020F0502020204030204" pitchFamily="34" charset="0"/>
              <a:cs typeface="Arial" panose="020B0604020202020204" pitchFamily="34" charset="0"/>
            </a:endParaRPr>
          </a:p>
          <a:p>
            <a:pPr rtl="0"/>
            <a:endParaRPr lang="fr-CA" sz="1200" baseline="0" dirty="0" smtClean="0">
              <a:effectLst/>
              <a:latin typeface="Calibri" panose="020F0502020204030204" pitchFamily="34" charset="0"/>
              <a:cs typeface="Arial" panose="020B0604020202020204" pitchFamily="34" charset="0"/>
            </a:endParaRPr>
          </a:p>
          <a:p>
            <a:pPr rtl="0"/>
            <a:r>
              <a:rPr lang="fr-CA" baseline="0" dirty="0" smtClean="0"/>
              <a:t>St. Michael’s has an excellent track record of managing and preventing hospital-acquired infections. But there is no limit to better. </a:t>
            </a:r>
            <a:r>
              <a:rPr lang="fr-CA" b="1" baseline="0" dirty="0" smtClean="0"/>
              <a:t>Hand cleaning is a top priority. </a:t>
            </a:r>
            <a:r>
              <a:rPr lang="fr-CA" b="0" baseline="0" dirty="0" smtClean="0"/>
              <a:t>Our goal continues to be to ensuring handwashing happens before and after contact with you, or the objects around you, </a:t>
            </a:r>
            <a:r>
              <a:rPr lang="fr-CA" b="0" u="sng" baseline="0" dirty="0" smtClean="0"/>
              <a:t>every time. - </a:t>
            </a:r>
            <a:r>
              <a:rPr lang="fr-CA" sz="1200" dirty="0" smtClean="0">
                <a:effectLst/>
                <a:latin typeface="Calibri" panose="020F0502020204030204" pitchFamily="34" charset="0"/>
                <a:ea typeface="Calibri" panose="020F0502020204030204" pitchFamily="34" charset="0"/>
                <a:cs typeface="Arial" panose="020B0604020202020204" pitchFamily="34" charset="0"/>
              </a:rPr>
              <a:t>St. Michael a une excellente réputation pour ce qui est de gérer et de prévenir les infections. Mais nous pouvons toujours faire mieux. </a:t>
            </a:r>
            <a:r>
              <a:rPr lang="fr-CA" sz="1200" b="1" dirty="0" smtClean="0">
                <a:effectLst/>
                <a:latin typeface="Calibri" panose="020F0502020204030204" pitchFamily="34" charset="0"/>
                <a:ea typeface="Calibri" panose="020F0502020204030204" pitchFamily="34" charset="0"/>
                <a:cs typeface="Arial" panose="020B0604020202020204" pitchFamily="34" charset="0"/>
              </a:rPr>
              <a:t>Nos employés doivent toujours se laver les mains.</a:t>
            </a:r>
            <a:r>
              <a:rPr lang="fr-CA" sz="1200" dirty="0" smtClean="0">
                <a:effectLst/>
                <a:latin typeface="Calibri" panose="020F0502020204030204" pitchFamily="34" charset="0"/>
                <a:ea typeface="Calibri" panose="020F0502020204030204" pitchFamily="34" charset="0"/>
                <a:cs typeface="Arial" panose="020B0604020202020204" pitchFamily="34" charset="0"/>
              </a:rPr>
              <a:t> Nous continuons de leur demander de le faire </a:t>
            </a:r>
            <a:r>
              <a:rPr lang="fr-CA" sz="1200" u="sng" dirty="0" smtClean="0">
                <a:effectLst/>
                <a:latin typeface="Calibri" panose="020F0502020204030204" pitchFamily="34" charset="0"/>
                <a:ea typeface="Calibri" panose="020F0502020204030204" pitchFamily="34" charset="0"/>
                <a:cs typeface="Arial" panose="020B0604020202020204" pitchFamily="34" charset="0"/>
              </a:rPr>
              <a:t>systématiquement</a:t>
            </a:r>
            <a:r>
              <a:rPr lang="fr-CA" sz="1200" dirty="0" smtClean="0">
                <a:effectLst/>
                <a:latin typeface="Calibri" panose="020F0502020204030204" pitchFamily="34" charset="0"/>
                <a:ea typeface="Calibri" panose="020F0502020204030204" pitchFamily="34" charset="0"/>
                <a:cs typeface="Arial" panose="020B0604020202020204" pitchFamily="34" charset="0"/>
              </a:rPr>
              <a:t> avant et après qu’ils entrent en contact avec vous, et avec les objets qui vous entourent.</a:t>
            </a:r>
          </a:p>
          <a:p>
            <a:pPr rtl="0"/>
            <a:endParaRPr lang="fr-CA" sz="1200" b="0" u="sng" baseline="0" dirty="0" smtClean="0">
              <a:effectLst/>
              <a:latin typeface="Calibri" panose="020F0502020204030204" pitchFamily="34" charset="0"/>
              <a:cs typeface="Arial" panose="020B0604020202020204" pitchFamily="34" charset="0"/>
            </a:endParaRPr>
          </a:p>
          <a:p>
            <a:pPr rtl="0"/>
            <a:r>
              <a:rPr lang="fr-CA" sz="1200" b="0" u="none" baseline="0" dirty="0" smtClean="0">
                <a:effectLst/>
                <a:latin typeface="Calibri" panose="020F0502020204030204" pitchFamily="34" charset="0"/>
                <a:cs typeface="Arial" panose="020B0604020202020204" pitchFamily="34" charset="0"/>
              </a:rPr>
              <a:t>Our health care providers have been focusing on new ways to capture youe medication history to ensure they can share it clearly with you and your health-care team. We are designing </a:t>
            </a:r>
            <a:r>
              <a:rPr lang="fr-CA" sz="1200" b="1" u="none" baseline="0" dirty="0" smtClean="0">
                <a:effectLst/>
                <a:latin typeface="Calibri" panose="020F0502020204030204" pitchFamily="34" charset="0"/>
                <a:cs typeface="Arial" panose="020B0604020202020204" pitchFamily="34" charset="0"/>
              </a:rPr>
              <a:t>a new electronic tool to help our doctors, nurses and pharmacists record your medications</a:t>
            </a:r>
            <a:r>
              <a:rPr lang="fr-CA" sz="1200" b="0" u="none" baseline="0" dirty="0" smtClean="0">
                <a:effectLst/>
                <a:latin typeface="Calibri" panose="020F0502020204030204" pitchFamily="34" charset="0"/>
                <a:cs typeface="Arial" panose="020B0604020202020204" pitchFamily="34" charset="0"/>
              </a:rPr>
              <a:t> and allow the team to update the list consistently. - </a:t>
            </a:r>
            <a:r>
              <a:rPr lang="fr-CA" sz="1200" dirty="0" smtClean="0">
                <a:effectLst/>
                <a:latin typeface="Calibri" panose="020F0502020204030204" pitchFamily="34" charset="0"/>
                <a:ea typeface="Calibri" panose="020F0502020204030204" pitchFamily="34" charset="0"/>
                <a:cs typeface="Arial" panose="020B0604020202020204" pitchFamily="34" charset="0"/>
              </a:rPr>
              <a:t>Nos fournisseurs de soins de santé tâchent depuis longtemps de trouver de nouvelles façons de connaître vos antécédents pharmaceutiques pour pouvoir la communiquer clairement à vos professionnels de la santé et à vous‑même. Nous sommes en train de concevoir un </a:t>
            </a:r>
            <a:r>
              <a:rPr lang="fr-CA" sz="1200" b="1" dirty="0" smtClean="0">
                <a:effectLst/>
                <a:latin typeface="Calibri" panose="020F0502020204030204" pitchFamily="34" charset="0"/>
                <a:ea typeface="Calibri" panose="020F0502020204030204" pitchFamily="34" charset="0"/>
                <a:cs typeface="Arial" panose="020B0604020202020204" pitchFamily="34" charset="0"/>
              </a:rPr>
              <a:t>outil électronique qui aidera nos médecins, nos infirmières et nos pharmaciens à consigner les médicaments que vous prenez </a:t>
            </a:r>
            <a:r>
              <a:rPr lang="fr-CA" sz="1200" dirty="0" smtClean="0">
                <a:effectLst/>
                <a:latin typeface="Calibri" panose="020F0502020204030204" pitchFamily="34" charset="0"/>
                <a:ea typeface="Calibri" panose="020F0502020204030204" pitchFamily="34" charset="0"/>
                <a:cs typeface="Arial" panose="020B0604020202020204" pitchFamily="34" charset="0"/>
              </a:rPr>
              <a:t>et qui permettra à ces professionnels de mettre cette liste à jour en adoptant une seule et même méthode.</a:t>
            </a:r>
          </a:p>
          <a:p>
            <a:pPr rtl="0"/>
            <a:endParaRPr lang="fr-CA" sz="1200" b="0" u="none" baseline="0" dirty="0" smtClean="0">
              <a:effectLst/>
              <a:latin typeface="Calibri" panose="020F0502020204030204" pitchFamily="34" charset="0"/>
              <a:cs typeface="Arial" panose="020B0604020202020204" pitchFamily="34" charset="0"/>
            </a:endParaRPr>
          </a:p>
          <a:p>
            <a:pPr rtl="0"/>
            <a:r>
              <a:rPr lang="fr-CA" sz="1200" b="0" u="none" baseline="0" dirty="0" smtClean="0">
                <a:effectLst/>
                <a:latin typeface="Calibri" panose="020F0502020204030204" pitchFamily="34" charset="0"/>
                <a:cs typeface="Arial" panose="020B0604020202020204" pitchFamily="34" charset="0"/>
              </a:rPr>
              <a:t>KEEP ME INVOLVED  - </a:t>
            </a:r>
            <a:r>
              <a:rPr lang="fr-CA" sz="1200" b="1" dirty="0" smtClean="0">
                <a:effectLst/>
                <a:latin typeface="Calibri" panose="020F0502020204030204" pitchFamily="34" charset="0"/>
                <a:ea typeface="Calibri" panose="020F0502020204030204" pitchFamily="34" charset="0"/>
                <a:cs typeface="Arial" panose="020B0604020202020204" pitchFamily="34" charset="0"/>
              </a:rPr>
              <a:t>TENEZ-MOI AU COURANT</a:t>
            </a:r>
          </a:p>
          <a:p>
            <a:pPr rtl="0"/>
            <a:endParaRPr lang="fr-CA" sz="1200" b="1" u="none" baseline="0" dirty="0" smtClean="0">
              <a:effectLst/>
              <a:latin typeface="Calibri" panose="020F0502020204030204" pitchFamily="34" charset="0"/>
              <a:cs typeface="Arial" panose="020B0604020202020204" pitchFamily="34" charset="0"/>
            </a:endParaRPr>
          </a:p>
          <a:p>
            <a:pPr rtl="0"/>
            <a:r>
              <a:rPr lang="fr-CA" sz="1200" b="0" u="none" baseline="0" dirty="0" smtClean="0">
                <a:effectLst/>
                <a:latin typeface="Calibri" panose="020F0502020204030204" pitchFamily="34" charset="0"/>
                <a:cs typeface="Arial" panose="020B0604020202020204" pitchFamily="34" charset="0"/>
              </a:rPr>
              <a:t>PLEASE TELL US HOW WE CAN PROVIDE THE EXPERIENCE YOU EXPECT. - </a:t>
            </a:r>
            <a:r>
              <a:rPr lang="fr-CA" sz="1200" dirty="0" smtClean="0">
                <a:effectLst/>
                <a:latin typeface="Calibri" panose="020F0502020204030204" pitchFamily="34" charset="0"/>
                <a:ea typeface="Calibri" panose="020F0502020204030204" pitchFamily="34" charset="0"/>
                <a:cs typeface="Arial" panose="020B0604020202020204" pitchFamily="34" charset="0"/>
              </a:rPr>
              <a:t>DITES-NOUS COMMENT NOUS POUVONS VOUS DONNER L’EXPÉRIENCE QUE VOUS VOULEZ AVOIR.</a:t>
            </a:r>
          </a:p>
          <a:p>
            <a:pPr rtl="0"/>
            <a:endParaRPr lang="fr-CA" sz="1200" b="0" u="none" baseline="0" dirty="0" smtClean="0">
              <a:effectLst/>
              <a:latin typeface="Calibri" panose="020F0502020204030204" pitchFamily="34" charset="0"/>
              <a:cs typeface="Arial" panose="020B0604020202020204" pitchFamily="34" charset="0"/>
            </a:endParaRPr>
          </a:p>
          <a:p>
            <a:pPr rtl="0"/>
            <a:r>
              <a:rPr lang="fr-CA" sz="1200" b="0" u="none" baseline="0" dirty="0" smtClean="0">
                <a:effectLst/>
                <a:latin typeface="Calibri" panose="020F0502020204030204" pitchFamily="34" charset="0"/>
                <a:cs typeface="Arial" panose="020B0604020202020204" pitchFamily="34" charset="0"/>
              </a:rPr>
              <a:t>We recognize patients come to us with a variety of needs and diverse backgrounds. We will continue to find ways to understand what is important to you by partnering with you and your families to drive change and inform our improvement work. </a:t>
            </a:r>
            <a:r>
              <a:rPr lang="fr-CA" sz="1200" b="1" u="none" baseline="0" dirty="0" smtClean="0">
                <a:effectLst/>
                <a:latin typeface="Calibri" panose="020F0502020204030204" pitchFamily="34" charset="0"/>
                <a:cs typeface="Arial" panose="020B0604020202020204" pitchFamily="34" charset="0"/>
              </a:rPr>
              <a:t>Our Patient and Family Advisors </a:t>
            </a:r>
            <a:r>
              <a:rPr lang="fr-CA" sz="1200" b="0" u="none" baseline="0" dirty="0" smtClean="0">
                <a:effectLst/>
                <a:latin typeface="Calibri" panose="020F0502020204030204" pitchFamily="34" charset="0"/>
                <a:cs typeface="Arial" panose="020B0604020202020204" pitchFamily="34" charset="0"/>
              </a:rPr>
              <a:t>will ensure the voices of patients and families are considered when we set our priorities. - </a:t>
            </a:r>
            <a:r>
              <a:rPr lang="fr-CA" sz="1200" dirty="0" smtClean="0">
                <a:effectLst/>
                <a:latin typeface="Calibri" panose="020F0502020204030204" pitchFamily="34" charset="0"/>
                <a:ea typeface="Calibri" panose="020F0502020204030204" pitchFamily="34" charset="0"/>
                <a:cs typeface="Arial" panose="020B0604020202020204" pitchFamily="34" charset="0"/>
              </a:rPr>
              <a:t>Nous savons que nos patients ont des besoins divers et sont d’origines différentes. Nous continuerons de trouver des manières de comprendre vos priorités en collaborant avec vous et votre famille pour favoriser des changements et améliorer nos façons de faire. Nos </a:t>
            </a:r>
            <a:r>
              <a:rPr lang="fr-CA" sz="1200" b="1" dirty="0" smtClean="0">
                <a:effectLst/>
                <a:latin typeface="Calibri" panose="020F0502020204030204" pitchFamily="34" charset="0"/>
                <a:ea typeface="Calibri" panose="020F0502020204030204" pitchFamily="34" charset="0"/>
                <a:cs typeface="Arial" panose="020B0604020202020204" pitchFamily="34" charset="0"/>
              </a:rPr>
              <a:t>conseillers des patients et des familles </a:t>
            </a:r>
            <a:r>
              <a:rPr lang="fr-CA" sz="1200" dirty="0" smtClean="0">
                <a:effectLst/>
                <a:latin typeface="Calibri" panose="020F0502020204030204" pitchFamily="34" charset="0"/>
                <a:ea typeface="Calibri" panose="020F0502020204030204" pitchFamily="34" charset="0"/>
                <a:cs typeface="Arial" panose="020B0604020202020204" pitchFamily="34" charset="0"/>
              </a:rPr>
              <a:t>nous feront tenir compte de l’opinion des patients et de leur famille lorsque nous établirons nos priorités.</a:t>
            </a:r>
          </a:p>
          <a:p>
            <a:pPr rtl="0"/>
            <a:endParaRPr lang="fr-CA" sz="1200" b="0" u="none" baseline="0" dirty="0" smtClean="0">
              <a:effectLst/>
              <a:latin typeface="Calibri" panose="020F0502020204030204" pitchFamily="34" charset="0"/>
              <a:cs typeface="Arial" panose="020B0604020202020204" pitchFamily="34" charset="0"/>
            </a:endParaRPr>
          </a:p>
          <a:p>
            <a:pPr rtl="0"/>
            <a:r>
              <a:rPr lang="fr-CA" b="1" u="none" baseline="0" dirty="0" smtClean="0"/>
              <a:t>MAKE MY TRANSITION FROM HOSPITAL SEAMLESS </a:t>
            </a:r>
            <a:r>
              <a:rPr lang="fr-CA" b="0" u="none" baseline="0" dirty="0" smtClean="0"/>
              <a:t>- </a:t>
            </a:r>
            <a:r>
              <a:rPr lang="fr-CA" sz="1200" b="1" dirty="0" smtClean="0">
                <a:effectLst/>
                <a:latin typeface="Calibri" panose="020F0502020204030204" pitchFamily="34" charset="0"/>
                <a:ea typeface="Calibri" panose="020F0502020204030204" pitchFamily="34" charset="0"/>
                <a:cs typeface="Arial" panose="020B0604020202020204" pitchFamily="34" charset="0"/>
              </a:rPr>
              <a:t>QUE MON CONGÉ DE L’HÔPITAL SE FASSE SANS HEURTS</a:t>
            </a:r>
          </a:p>
          <a:p>
            <a:pPr rtl="0"/>
            <a:endParaRPr lang="fr-CA" sz="1200" b="1" u="none" baseline="0" dirty="0" smtClean="0">
              <a:effectLst/>
              <a:latin typeface="Calibri" panose="020F0502020204030204" pitchFamily="34" charset="0"/>
              <a:cs typeface="Arial" panose="020B0604020202020204" pitchFamily="34" charset="0"/>
            </a:endParaRPr>
          </a:p>
          <a:p>
            <a:pPr rtl="0"/>
            <a:r>
              <a:rPr lang="fr-CA" b="0" u="none" baseline="0" dirty="0" smtClean="0"/>
              <a:t>OUR JOB IS TO ENSURE THAT YOU KNOW WHEN YOU MAY BE READY TO GO HOME OR INTO THE COMMUNITY. - </a:t>
            </a:r>
            <a:r>
              <a:rPr lang="fr-CA" sz="1200" dirty="0" smtClean="0">
                <a:effectLst/>
                <a:latin typeface="Calibri" panose="020F0502020204030204" pitchFamily="34" charset="0"/>
                <a:ea typeface="Calibri" panose="020F0502020204030204" pitchFamily="34" charset="0"/>
                <a:cs typeface="Arial" panose="020B0604020202020204" pitchFamily="34" charset="0"/>
              </a:rPr>
              <a:t>IL NOUS INCOMBE DE VOUS FAIRE SAVOIR QUAND VOUS POUVEZ RETOURNER CHEZ VOUS.</a:t>
            </a:r>
          </a:p>
          <a:p>
            <a:pPr rtl="0"/>
            <a:endParaRPr lang="fr-CA" sz="1200" b="0" u="none" baseline="0" dirty="0" smtClean="0">
              <a:effectLst/>
              <a:latin typeface="Calibri" panose="020F0502020204030204" pitchFamily="34" charset="0"/>
              <a:cs typeface="Arial" panose="020B0604020202020204" pitchFamily="34" charset="0"/>
            </a:endParaRPr>
          </a:p>
          <a:p>
            <a:pPr rtl="0"/>
            <a:r>
              <a:rPr lang="fr-CA" sz="1200" b="0" u="none" baseline="0" dirty="0" smtClean="0">
                <a:effectLst/>
                <a:latin typeface="Calibri" panose="020F0502020204030204" pitchFamily="34" charset="0"/>
                <a:cs typeface="Arial" panose="020B0604020202020204" pitchFamily="34" charset="0"/>
              </a:rPr>
              <a:t>We are committed to </a:t>
            </a:r>
            <a:r>
              <a:rPr lang="fr-CA" sz="1200" b="1" u="none" baseline="0" dirty="0" smtClean="0">
                <a:effectLst/>
                <a:latin typeface="Calibri" panose="020F0502020204030204" pitchFamily="34" charset="0"/>
                <a:cs typeface="Arial" panose="020B0604020202020204" pitchFamily="34" charset="0"/>
              </a:rPr>
              <a:t>reducing the amount of time you wait in the Emergency Department </a:t>
            </a:r>
            <a:r>
              <a:rPr lang="fr-CA" sz="1200" b="0" u="none" baseline="0" dirty="0" smtClean="0">
                <a:effectLst/>
                <a:latin typeface="Calibri" panose="020F0502020204030204" pitchFamily="34" charset="0"/>
                <a:cs typeface="Arial" panose="020B0604020202020204" pitchFamily="34" charset="0"/>
              </a:rPr>
              <a:t>by moving you to an in-patient bed as soon as possible after you have been admitted. We also want to provide you with the </a:t>
            </a:r>
            <a:r>
              <a:rPr lang="fr-CA" sz="1200" b="1" u="none" baseline="0" dirty="0" smtClean="0">
                <a:effectLst/>
                <a:latin typeface="Calibri" panose="020F0502020204030204" pitchFamily="34" charset="0"/>
                <a:cs typeface="Arial" panose="020B0604020202020204" pitchFamily="34" charset="0"/>
              </a:rPr>
              <a:t>right information to prepare for your discharge. </a:t>
            </a:r>
            <a:r>
              <a:rPr lang="fr-CA" sz="1200" b="0" u="none" baseline="0" dirty="0" smtClean="0">
                <a:effectLst/>
                <a:latin typeface="Calibri" panose="020F0502020204030204" pitchFamily="34" charset="0"/>
                <a:cs typeface="Arial" panose="020B0604020202020204" pitchFamily="34" charset="0"/>
              </a:rPr>
              <a:t>That</a:t>
            </a:r>
            <a:r>
              <a:rPr lang="fr-CA" sz="1200" b="1" u="none" baseline="0" dirty="0" smtClean="0">
                <a:effectLst/>
                <a:latin typeface="Calibri" panose="020F0502020204030204" pitchFamily="34" charset="0"/>
                <a:cs typeface="Arial" panose="020B0604020202020204" pitchFamily="34" charset="0"/>
              </a:rPr>
              <a:t> </a:t>
            </a:r>
            <a:r>
              <a:rPr lang="fr-CA" sz="1200" b="0" u="none" baseline="0" dirty="0" smtClean="0">
                <a:effectLst/>
                <a:latin typeface="Calibri" panose="020F0502020204030204" pitchFamily="34" charset="0"/>
                <a:cs typeface="Arial" panose="020B0604020202020204" pitchFamily="34" charset="0"/>
              </a:rPr>
              <a:t>will help to reduce the </a:t>
            </a:r>
            <a:r>
              <a:rPr lang="fr-CA" sz="1200" b="1" u="none" baseline="0" dirty="0" smtClean="0">
                <a:effectLst/>
                <a:latin typeface="Calibri" panose="020F0502020204030204" pitchFamily="34" charset="0"/>
                <a:cs typeface="Arial" panose="020B0604020202020204" pitchFamily="34" charset="0"/>
              </a:rPr>
              <a:t>number of times you need to come to the hospital, </a:t>
            </a:r>
            <a:r>
              <a:rPr lang="fr-CA" sz="1200" b="0" u="none" baseline="0" dirty="0" smtClean="0">
                <a:effectLst/>
                <a:latin typeface="Calibri" panose="020F0502020204030204" pitchFamily="34" charset="0"/>
                <a:cs typeface="Arial" panose="020B0604020202020204" pitchFamily="34" charset="0"/>
              </a:rPr>
              <a:t>particularly for patients with chronic lung disease and congestive heart failure. We will work with you and our partners in the health-care system to achieve this. - </a:t>
            </a:r>
            <a:r>
              <a:rPr lang="fr-CA" sz="1200" dirty="0" smtClean="0">
                <a:effectLst/>
                <a:latin typeface="Calibri" panose="020F0502020204030204" pitchFamily="34" charset="0"/>
                <a:ea typeface="Calibri" panose="020F0502020204030204" pitchFamily="34" charset="0"/>
                <a:cs typeface="Arial" panose="020B0604020202020204" pitchFamily="34" charset="0"/>
              </a:rPr>
              <a:t>Nous nous engageons à réduire le temps passé à attendre à l’urgence en vous installant dans un lit pour patients hospitalisés le plus tôt possible après votre admission. Nous voulons aussi vous communiquer les renseignements dont vous aurez besoin pour vous préparer à votre congé de l’hôpital. Ainsi, nous réduirons le nombre de visites ultérieures à l’hôpital, surtout pour les patients atteints de troubles pulmonaires chroniques ou d’insuffisance cardiaque congestive. Nous collaborerons à cet effet avec nos partenaires du réseau des soins de santé ainsi qu’avec vous‑même.</a:t>
            </a:r>
            <a:endParaRPr lang="fr-CA" b="0" u="none" baseline="0" dirty="0"/>
          </a:p>
        </p:txBody>
      </p:sp>
      <p:sp>
        <p:nvSpPr>
          <p:cNvPr id="4" name="Slide Number Placeholder 3"/>
          <p:cNvSpPr>
            <a:spLocks noGrp="1"/>
          </p:cNvSpPr>
          <p:nvPr>
            <p:ph type="sldNum" sz="quarter" idx="10"/>
          </p:nvPr>
        </p:nvSpPr>
        <p:spPr/>
        <p:txBody>
          <a:bodyPr/>
          <a:lstStyle/>
          <a:p>
            <a:pPr rtl="0"/>
            <a:fld id="{77406569-DAC1-49F0-A820-0DCA21160B50}" type="slidenum">
              <a:rPr/>
              <a:t>17</a:t>
            </a:fld>
            <a:endParaRPr dirty="0"/>
          </a:p>
        </p:txBody>
      </p:sp>
    </p:spTree>
    <p:extLst>
      <p:ext uri="{BB962C8B-B14F-4D97-AF65-F5344CB8AC3E}">
        <p14:creationId xmlns:p14="http://schemas.microsoft.com/office/powerpoint/2010/main" val="1294985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4103" lvl="1"/>
            <a:endParaRPr lang="en-US" baseline="0" dirty="0" smtClean="0"/>
          </a:p>
          <a:p>
            <a:endParaRPr lang="en-US" dirty="0"/>
          </a:p>
        </p:txBody>
      </p:sp>
      <p:sp>
        <p:nvSpPr>
          <p:cNvPr id="4" name="Slide Number Placeholder 3"/>
          <p:cNvSpPr>
            <a:spLocks noGrp="1"/>
          </p:cNvSpPr>
          <p:nvPr>
            <p:ph type="sldNum" sz="quarter" idx="10"/>
          </p:nvPr>
        </p:nvSpPr>
        <p:spPr/>
        <p:txBody>
          <a:bodyPr/>
          <a:lstStyle/>
          <a:p>
            <a:pPr rtl="0"/>
            <a:fld id="{682D2D55-55AF-4D52-A3D5-0C389FD2D79D}" type="slidenum">
              <a:rPr>
                <a:solidFill>
                  <a:prstClr val="black"/>
                </a:solidFill>
              </a:rPr>
              <a:pPr/>
              <a:t>18</a:t>
            </a:fld>
            <a:endParaRPr dirty="0">
              <a:solidFill>
                <a:prstClr val="black"/>
              </a:solidFill>
            </a:endParaRPr>
          </a:p>
        </p:txBody>
      </p:sp>
    </p:spTree>
    <p:extLst>
      <p:ext uri="{BB962C8B-B14F-4D97-AF65-F5344CB8AC3E}">
        <p14:creationId xmlns:p14="http://schemas.microsoft.com/office/powerpoint/2010/main" val="3470711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1"/>
            <a:ext cx="7848600" cy="1927225"/>
          </a:xfrm>
        </p:spPr>
        <p:txBody>
          <a:bodyPr anchor="b">
            <a:noAutofit/>
          </a:bodyPr>
          <a:lstStyle>
            <a:lvl1pPr>
              <a:defRPr sz="5400" cap="all" baseline="0"/>
            </a:lvl1pPr>
          </a:lstStyle>
          <a:p>
            <a:r>
              <a:rPr lang="en-CA"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082" indent="0" algn="ctr">
              <a:buNone/>
              <a:defRPr>
                <a:solidFill>
                  <a:schemeClr val="tx1">
                    <a:tint val="75000"/>
                  </a:schemeClr>
                </a:solidFill>
              </a:defRPr>
            </a:lvl2pPr>
            <a:lvl3pPr marL="914165" indent="0" algn="ctr">
              <a:buNone/>
              <a:defRPr>
                <a:solidFill>
                  <a:schemeClr val="tx1">
                    <a:tint val="75000"/>
                  </a:schemeClr>
                </a:solidFill>
              </a:defRPr>
            </a:lvl3pPr>
            <a:lvl4pPr marL="1371250" indent="0" algn="ctr">
              <a:buNone/>
              <a:defRPr>
                <a:solidFill>
                  <a:schemeClr val="tx1">
                    <a:tint val="75000"/>
                  </a:schemeClr>
                </a:solidFill>
              </a:defRPr>
            </a:lvl4pPr>
            <a:lvl5pPr marL="1828332" indent="0" algn="ctr">
              <a:buNone/>
              <a:defRPr>
                <a:solidFill>
                  <a:schemeClr val="tx1">
                    <a:tint val="75000"/>
                  </a:schemeClr>
                </a:solidFill>
              </a:defRPr>
            </a:lvl5pPr>
            <a:lvl6pPr marL="2285415" indent="0" algn="ctr">
              <a:buNone/>
              <a:defRPr>
                <a:solidFill>
                  <a:schemeClr val="tx1">
                    <a:tint val="75000"/>
                  </a:schemeClr>
                </a:solidFill>
              </a:defRPr>
            </a:lvl6pPr>
            <a:lvl7pPr marL="2742500" indent="0" algn="ctr">
              <a:buNone/>
              <a:defRPr>
                <a:solidFill>
                  <a:schemeClr val="tx1">
                    <a:tint val="75000"/>
                  </a:schemeClr>
                </a:solidFill>
              </a:defRPr>
            </a:lvl7pPr>
            <a:lvl8pPr marL="3199580" indent="0" algn="ctr">
              <a:buNone/>
              <a:defRPr>
                <a:solidFill>
                  <a:schemeClr val="tx1">
                    <a:tint val="75000"/>
                  </a:schemeClr>
                </a:solidFill>
              </a:defRPr>
            </a:lvl8pPr>
            <a:lvl9pPr marL="3656665" indent="0" algn="ctr">
              <a:buNone/>
              <a:defRPr>
                <a:solidFill>
                  <a:schemeClr val="tx1">
                    <a:tint val="75000"/>
                  </a:schemeClr>
                </a:solidFill>
              </a:defRPr>
            </a:lvl9pPr>
          </a:lstStyle>
          <a:p>
            <a:r>
              <a:rPr lang="en-CA" smtClean="0"/>
              <a:t>Click to edit Master subtitle style</a:t>
            </a:r>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36588D62-44B2-4159-B6D9-3A8C5DFA8C66}" type="datetime1">
              <a:rPr lang="en-US" smtClean="0"/>
              <a:t>12/28/2016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D09388-7032-FE4F-9550-274DE0647BF9}"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1"/>
            <a:ext cx="2057400" cy="5867400"/>
          </a:xfrm>
        </p:spPr>
        <p:txBody>
          <a:bodyPr vert="eaVert" anchor="b"/>
          <a:lstStyle/>
          <a:p>
            <a:r>
              <a:rPr lang="en-CA" smtClean="0"/>
              <a:t>Click to edit Master title style</a:t>
            </a:r>
            <a:endParaRPr lang="en-US" dirty="0"/>
          </a:p>
        </p:txBody>
      </p:sp>
      <p:sp>
        <p:nvSpPr>
          <p:cNvPr id="3" name="Vertical Text Placeholder 2"/>
          <p:cNvSpPr>
            <a:spLocks noGrp="1"/>
          </p:cNvSpPr>
          <p:nvPr>
            <p:ph type="body" orient="vert" idx="1"/>
          </p:nvPr>
        </p:nvSpPr>
        <p:spPr>
          <a:xfrm>
            <a:off x="457200" y="609601"/>
            <a:ext cx="6019800" cy="5867400"/>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D2BE62A8-A37E-441A-AEA5-C1F5B129936A}" type="datetime1">
              <a:rPr lang="en-US" smtClean="0"/>
              <a:t>12/28/2016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D09388-7032-FE4F-9550-274DE0647BF9}"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Slide Number Placeholder 5"/>
          <p:cNvSpPr txBox="1">
            <a:spLocks/>
          </p:cNvSpPr>
          <p:nvPr userDrawn="1"/>
        </p:nvSpPr>
        <p:spPr bwMode="white">
          <a:xfrm>
            <a:off x="6019800" y="6356350"/>
            <a:ext cx="2319338" cy="501650"/>
          </a:xfrm>
          <a:prstGeom prst="rect">
            <a:avLst/>
          </a:prstGeom>
        </p:spPr>
        <p:txBody>
          <a:bodyPr anchor="ctr"/>
          <a:lstStyle/>
          <a:p>
            <a:pPr algn="r">
              <a:defRPr/>
            </a:pPr>
            <a:endParaRPr lang="en-US" sz="900" dirty="0">
              <a:solidFill>
                <a:schemeClr val="bg1"/>
              </a:solidFill>
              <a:ea typeface="Arial" charset="0"/>
            </a:endParaRPr>
          </a:p>
        </p:txBody>
      </p:sp>
      <p:pic>
        <p:nvPicPr>
          <p:cNvPr id="5" name="Picture 2" descr="Angel_1_HR_RGB copy.jpg"/>
          <p:cNvPicPr>
            <a:picLocks noChangeAspect="1"/>
          </p:cNvPicPr>
          <p:nvPr userDrawn="1"/>
        </p:nvPicPr>
        <p:blipFill>
          <a:blip r:embed="rId2"/>
          <a:srcRect b="10500"/>
          <a:stretch>
            <a:fillRect/>
          </a:stretch>
        </p:blipFill>
        <p:spPr bwMode="auto">
          <a:xfrm>
            <a:off x="0" y="0"/>
            <a:ext cx="9144000" cy="6137275"/>
          </a:xfrm>
          <a:prstGeom prst="rect">
            <a:avLst/>
          </a:prstGeom>
          <a:noFill/>
          <a:ln w="9525">
            <a:noFill/>
            <a:miter lim="800000"/>
            <a:headEnd/>
            <a:tailEnd/>
          </a:ln>
        </p:spPr>
      </p:pic>
      <p:pic>
        <p:nvPicPr>
          <p:cNvPr id="6" name="Picture 2" descr="SMH_Footer_bar_TITLE_NEW.jpg"/>
          <p:cNvPicPr>
            <a:picLocks noChangeAspect="1"/>
          </p:cNvPicPr>
          <p:nvPr userDrawn="1"/>
        </p:nvPicPr>
        <p:blipFill>
          <a:blip r:embed="rId3"/>
          <a:srcRect/>
          <a:stretch>
            <a:fillRect/>
          </a:stretch>
        </p:blipFill>
        <p:spPr bwMode="auto">
          <a:xfrm>
            <a:off x="0" y="6130925"/>
            <a:ext cx="9144000" cy="731838"/>
          </a:xfrm>
          <a:prstGeom prst="rect">
            <a:avLst/>
          </a:prstGeom>
          <a:noFill/>
          <a:ln w="9525">
            <a:noFill/>
            <a:miter lim="800000"/>
            <a:headEnd/>
            <a:tailEnd/>
          </a:ln>
        </p:spPr>
      </p:pic>
      <p:sp>
        <p:nvSpPr>
          <p:cNvPr id="12" name="Text Placeholder 11"/>
          <p:cNvSpPr>
            <a:spLocks noGrp="1"/>
          </p:cNvSpPr>
          <p:nvPr>
            <p:ph type="body" sz="quarter" idx="10"/>
          </p:nvPr>
        </p:nvSpPr>
        <p:spPr>
          <a:xfrm>
            <a:off x="254000" y="2959100"/>
            <a:ext cx="5675313" cy="1714500"/>
          </a:xfrm>
          <a:prstGeom prst="rect">
            <a:avLst/>
          </a:prstGeom>
        </p:spPr>
        <p:txBody>
          <a:bodyPr/>
          <a:lstStyle>
            <a:lvl1pPr marL="0" indent="0">
              <a:buNone/>
              <a:defRPr b="1">
                <a:solidFill>
                  <a:schemeClr val="bg1"/>
                </a:solidFill>
              </a:defRPr>
            </a:lvl1pPr>
          </a:lstStyle>
          <a:p>
            <a:pPr lvl="0"/>
            <a:r>
              <a:rPr lang="en-US" smtClean="0"/>
              <a:t>Click to edit Master text styles</a:t>
            </a:r>
          </a:p>
        </p:txBody>
      </p:sp>
      <p:sp>
        <p:nvSpPr>
          <p:cNvPr id="14" name="Text Placeholder 13"/>
          <p:cNvSpPr>
            <a:spLocks noGrp="1"/>
          </p:cNvSpPr>
          <p:nvPr>
            <p:ph type="body" sz="quarter" idx="11"/>
          </p:nvPr>
        </p:nvSpPr>
        <p:spPr>
          <a:xfrm>
            <a:off x="254000" y="5478463"/>
            <a:ext cx="5562600" cy="571500"/>
          </a:xfrm>
          <a:prstGeom prst="rect">
            <a:avLst/>
          </a:prstGeom>
        </p:spPr>
        <p:txBody>
          <a:bodyPr/>
          <a:lstStyle>
            <a:lvl1pPr>
              <a:buNone/>
              <a:defRPr sz="2000" b="1">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1474241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one">
    <p:spTree>
      <p:nvGrpSpPr>
        <p:cNvPr id="1" name=""/>
        <p:cNvGrpSpPr/>
        <p:nvPr/>
      </p:nvGrpSpPr>
      <p:grpSpPr>
        <a:xfrm>
          <a:off x="0" y="0"/>
          <a:ext cx="0" cy="0"/>
          <a:chOff x="0" y="0"/>
          <a:chExt cx="0" cy="0"/>
        </a:xfrm>
      </p:grpSpPr>
      <p:sp>
        <p:nvSpPr>
          <p:cNvPr id="2" name="Slide Number Placeholder 5"/>
          <p:cNvSpPr txBox="1">
            <a:spLocks/>
          </p:cNvSpPr>
          <p:nvPr userDrawn="1"/>
        </p:nvSpPr>
        <p:spPr bwMode="white">
          <a:xfrm>
            <a:off x="6019800" y="6356350"/>
            <a:ext cx="2303463"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200">
                <a:solidFill>
                  <a:schemeClr val="tx1"/>
                </a:solidFill>
                <a:latin typeface="Arial" pitchFamily="34" charset="0"/>
                <a:cs typeface="Arial" pitchFamily="34" charset="0"/>
              </a:defRPr>
            </a:lvl1pPr>
            <a:lvl2pPr marL="742950" indent="-285750" eaLnBrk="0" hangingPunct="0">
              <a:defRPr sz="3200">
                <a:solidFill>
                  <a:schemeClr val="tx1"/>
                </a:solidFill>
                <a:latin typeface="Arial" pitchFamily="34" charset="0"/>
                <a:cs typeface="Arial" pitchFamily="34" charset="0"/>
              </a:defRPr>
            </a:lvl2pPr>
            <a:lvl3pPr marL="1143000" indent="-228600" eaLnBrk="0" hangingPunct="0">
              <a:defRPr sz="3200">
                <a:solidFill>
                  <a:schemeClr val="tx1"/>
                </a:solidFill>
                <a:latin typeface="Arial" pitchFamily="34" charset="0"/>
                <a:cs typeface="Arial" pitchFamily="34" charset="0"/>
              </a:defRPr>
            </a:lvl3pPr>
            <a:lvl4pPr marL="1600200" indent="-228600" eaLnBrk="0" hangingPunct="0">
              <a:defRPr sz="3200">
                <a:solidFill>
                  <a:schemeClr val="tx1"/>
                </a:solidFill>
                <a:latin typeface="Arial" pitchFamily="34" charset="0"/>
                <a:cs typeface="Arial" pitchFamily="34" charset="0"/>
              </a:defRPr>
            </a:lvl4pPr>
            <a:lvl5pPr marL="2057400" indent="-228600" eaLnBrk="0" hangingPunct="0">
              <a:defRPr sz="3200">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sz="3200">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sz="3200">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sz="3200">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sz="3200">
                <a:solidFill>
                  <a:schemeClr val="tx1"/>
                </a:solidFill>
                <a:latin typeface="Arial" pitchFamily="34" charset="0"/>
                <a:cs typeface="Arial" pitchFamily="34" charset="0"/>
              </a:defRPr>
            </a:lvl9pPr>
          </a:lstStyle>
          <a:p>
            <a:pPr algn="r" eaLnBrk="1" hangingPunct="1">
              <a:defRPr/>
            </a:pPr>
            <a:endParaRPr lang="en-US" altLang="en-US" sz="900" dirty="0" smtClean="0">
              <a:solidFill>
                <a:schemeClr val="bg1"/>
              </a:solidFill>
            </a:endParaRPr>
          </a:p>
        </p:txBody>
      </p:sp>
      <p:sp>
        <p:nvSpPr>
          <p:cNvPr id="3" name="Title 8"/>
          <p:cNvSpPr txBox="1">
            <a:spLocks/>
          </p:cNvSpPr>
          <p:nvPr userDrawn="1"/>
        </p:nvSpPr>
        <p:spPr bwMode="auto">
          <a:xfrm>
            <a:off x="365125" y="274638"/>
            <a:ext cx="82296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200">
                <a:solidFill>
                  <a:schemeClr val="tx1"/>
                </a:solidFill>
                <a:latin typeface="Arial" pitchFamily="34" charset="0"/>
                <a:cs typeface="Arial" pitchFamily="34" charset="0"/>
              </a:defRPr>
            </a:lvl1pPr>
            <a:lvl2pPr marL="742950" indent="-285750" eaLnBrk="0" hangingPunct="0">
              <a:defRPr sz="3200">
                <a:solidFill>
                  <a:schemeClr val="tx1"/>
                </a:solidFill>
                <a:latin typeface="Arial" pitchFamily="34" charset="0"/>
                <a:cs typeface="Arial" pitchFamily="34" charset="0"/>
              </a:defRPr>
            </a:lvl2pPr>
            <a:lvl3pPr marL="1143000" indent="-228600" eaLnBrk="0" hangingPunct="0">
              <a:defRPr sz="3200">
                <a:solidFill>
                  <a:schemeClr val="tx1"/>
                </a:solidFill>
                <a:latin typeface="Arial" pitchFamily="34" charset="0"/>
                <a:cs typeface="Arial" pitchFamily="34" charset="0"/>
              </a:defRPr>
            </a:lvl3pPr>
            <a:lvl4pPr marL="1600200" indent="-228600" eaLnBrk="0" hangingPunct="0">
              <a:defRPr sz="3200">
                <a:solidFill>
                  <a:schemeClr val="tx1"/>
                </a:solidFill>
                <a:latin typeface="Arial" pitchFamily="34" charset="0"/>
                <a:cs typeface="Arial" pitchFamily="34" charset="0"/>
              </a:defRPr>
            </a:lvl4pPr>
            <a:lvl5pPr marL="2057400" indent="-228600" eaLnBrk="0" hangingPunct="0">
              <a:defRPr sz="3200">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sz="3200">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sz="3200">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sz="3200">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sz="3200">
                <a:solidFill>
                  <a:schemeClr val="tx1"/>
                </a:solidFill>
                <a:latin typeface="Arial" pitchFamily="34" charset="0"/>
                <a:cs typeface="Arial" pitchFamily="34" charset="0"/>
              </a:defRPr>
            </a:lvl9pPr>
          </a:lstStyle>
          <a:p>
            <a:pPr eaLnBrk="1" hangingPunct="1">
              <a:defRPr/>
            </a:pPr>
            <a:endParaRPr lang="en-US" altLang="en-US" sz="1200" dirty="0" smtClean="0">
              <a:solidFill>
                <a:srgbClr val="2F50A1"/>
              </a:solidFill>
            </a:endParaRPr>
          </a:p>
        </p:txBody>
      </p:sp>
      <p:cxnSp>
        <p:nvCxnSpPr>
          <p:cNvPr id="4" name="Straight Connector 8"/>
          <p:cNvCxnSpPr/>
          <p:nvPr userDrawn="1"/>
        </p:nvCxnSpPr>
        <p:spPr>
          <a:xfrm>
            <a:off x="457200" y="706438"/>
            <a:ext cx="8174038" cy="1587"/>
          </a:xfrm>
          <a:prstGeom prst="line">
            <a:avLst/>
          </a:prstGeom>
          <a:ln w="1270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5" name="Picture 3" descr="SMH_Footer_bar_NEW.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27750"/>
            <a:ext cx="91471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Sig_Fac_Medicine_Whit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531513" y="671513"/>
            <a:ext cx="5503862"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Sig_Fac_Medicine_Whit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747413" y="887413"/>
            <a:ext cx="5503862"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7"/>
          <p:cNvSpPr>
            <a:spLocks noChangeArrowheads="1"/>
          </p:cNvSpPr>
          <p:nvPr userDrawn="1"/>
        </p:nvSpPr>
        <p:spPr bwMode="auto">
          <a:xfrm>
            <a:off x="93663" y="3430588"/>
            <a:ext cx="82296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cs typeface="Arial" pitchFamily="34" charset="0"/>
              </a:defRPr>
            </a:lvl1pPr>
            <a:lvl2pPr marL="742950" indent="-285750" eaLnBrk="0" hangingPunct="0">
              <a:defRPr sz="3200">
                <a:solidFill>
                  <a:schemeClr val="tx1"/>
                </a:solidFill>
                <a:latin typeface="Arial" pitchFamily="34" charset="0"/>
                <a:cs typeface="Arial" pitchFamily="34" charset="0"/>
              </a:defRPr>
            </a:lvl2pPr>
            <a:lvl3pPr marL="1143000" indent="-228600" eaLnBrk="0" hangingPunct="0">
              <a:defRPr sz="3200">
                <a:solidFill>
                  <a:schemeClr val="tx1"/>
                </a:solidFill>
                <a:latin typeface="Arial" pitchFamily="34" charset="0"/>
                <a:cs typeface="Arial" pitchFamily="34" charset="0"/>
              </a:defRPr>
            </a:lvl3pPr>
            <a:lvl4pPr marL="1600200" indent="-228600" eaLnBrk="0" hangingPunct="0">
              <a:defRPr sz="3200">
                <a:solidFill>
                  <a:schemeClr val="tx1"/>
                </a:solidFill>
                <a:latin typeface="Arial" pitchFamily="34" charset="0"/>
                <a:cs typeface="Arial" pitchFamily="34" charset="0"/>
              </a:defRPr>
            </a:lvl4pPr>
            <a:lvl5pPr marL="2057400" indent="-228600" eaLnBrk="0" hangingPunct="0">
              <a:defRPr sz="3200">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sz="3200">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sz="3200">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sz="3200">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sz="3200">
                <a:solidFill>
                  <a:schemeClr val="tx1"/>
                </a:solidFill>
                <a:latin typeface="Arial" pitchFamily="34" charset="0"/>
                <a:cs typeface="Arial" pitchFamily="34" charset="0"/>
              </a:defRPr>
            </a:lvl9pPr>
          </a:lstStyle>
          <a:p>
            <a:pPr algn="ctr">
              <a:defRPr/>
            </a:pPr>
            <a:endParaRPr lang="en-US" altLang="en-US" sz="4400" dirty="0" smtClean="0"/>
          </a:p>
        </p:txBody>
      </p:sp>
    </p:spTree>
    <p:extLst>
      <p:ext uri="{BB962C8B-B14F-4D97-AF65-F5344CB8AC3E}">
        <p14:creationId xmlns:p14="http://schemas.microsoft.com/office/powerpoint/2010/main" val="3315343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259455"/>
            <a:ext cx="6400800" cy="1470025"/>
          </a:xfrm>
        </p:spPr>
        <p:txBody>
          <a:bodyPr anchor="b"/>
          <a:lstStyle>
            <a:lvl1pPr algn="ctr">
              <a:defRPr cap="all">
                <a:solidFill>
                  <a:srgbClr val="404040"/>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4729480"/>
            <a:ext cx="6400800" cy="1010920"/>
          </a:xfrm>
        </p:spPr>
        <p:txBody>
          <a:bodyPr>
            <a:normAutofit/>
          </a:bodyPr>
          <a:lstStyle>
            <a:lvl1pPr marL="0" indent="0" algn="ctr">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fld id="{93E3D704-E932-4841-84A8-B12609BAD099}" type="slidenum">
              <a:rPr lang="en-US"/>
              <a:pPr/>
              <a:t>‹#›</a:t>
            </a:fld>
            <a:endParaRPr lang="en-US" sz="1400" dirty="0"/>
          </a:p>
        </p:txBody>
      </p:sp>
      <p:pic>
        <p:nvPicPr>
          <p:cNvPr id="4" name="Picture 3" descr="SMH_Footer_bar_NEW.jpg"/>
          <p:cNvPicPr>
            <a:picLocks noChangeAspect="1"/>
          </p:cNvPicPr>
          <p:nvPr userDrawn="1"/>
        </p:nvPicPr>
        <p:blipFill>
          <a:blip r:embed="rId2"/>
          <a:srcRect/>
          <a:stretch>
            <a:fillRect/>
          </a:stretch>
        </p:blipFill>
        <p:spPr bwMode="auto">
          <a:xfrm>
            <a:off x="0" y="6127750"/>
            <a:ext cx="9147175" cy="730250"/>
          </a:xfrm>
          <a:prstGeom prst="rect">
            <a:avLst/>
          </a:prstGeom>
          <a:noFill/>
          <a:ln w="9525">
            <a:noFill/>
            <a:miter lim="800000"/>
            <a:headEnd/>
            <a:tailEnd/>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one">
    <p:spTree>
      <p:nvGrpSpPr>
        <p:cNvPr id="1" name=""/>
        <p:cNvGrpSpPr/>
        <p:nvPr/>
      </p:nvGrpSpPr>
      <p:grpSpPr>
        <a:xfrm>
          <a:off x="0" y="0"/>
          <a:ext cx="0" cy="0"/>
          <a:chOff x="0" y="0"/>
          <a:chExt cx="0" cy="0"/>
        </a:xfrm>
      </p:grpSpPr>
      <p:sp>
        <p:nvSpPr>
          <p:cNvPr id="2" name="Slide Number Placeholder 5"/>
          <p:cNvSpPr txBox="1">
            <a:spLocks/>
          </p:cNvSpPr>
          <p:nvPr userDrawn="1"/>
        </p:nvSpPr>
        <p:spPr bwMode="white">
          <a:xfrm>
            <a:off x="6019800" y="6356350"/>
            <a:ext cx="2303463"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defTabSz="457200" eaLnBrk="0" fontAlgn="base" hangingPunct="0">
              <a:spcBef>
                <a:spcPct val="0"/>
              </a:spcBef>
              <a:spcAft>
                <a:spcPct val="0"/>
              </a:spcAft>
              <a:defRPr sz="3200">
                <a:solidFill>
                  <a:schemeClr val="tx1"/>
                </a:solidFill>
                <a:latin typeface="Arial" charset="0"/>
                <a:cs typeface="Arial" charset="0"/>
              </a:defRPr>
            </a:lvl6pPr>
            <a:lvl7pPr marL="2971800" indent="-228600" defTabSz="457200" eaLnBrk="0" fontAlgn="base" hangingPunct="0">
              <a:spcBef>
                <a:spcPct val="0"/>
              </a:spcBef>
              <a:spcAft>
                <a:spcPct val="0"/>
              </a:spcAft>
              <a:defRPr sz="3200">
                <a:solidFill>
                  <a:schemeClr val="tx1"/>
                </a:solidFill>
                <a:latin typeface="Arial" charset="0"/>
                <a:cs typeface="Arial" charset="0"/>
              </a:defRPr>
            </a:lvl7pPr>
            <a:lvl8pPr marL="3429000" indent="-228600" defTabSz="457200" eaLnBrk="0" fontAlgn="base" hangingPunct="0">
              <a:spcBef>
                <a:spcPct val="0"/>
              </a:spcBef>
              <a:spcAft>
                <a:spcPct val="0"/>
              </a:spcAft>
              <a:defRPr sz="3200">
                <a:solidFill>
                  <a:schemeClr val="tx1"/>
                </a:solidFill>
                <a:latin typeface="Arial" charset="0"/>
                <a:cs typeface="Arial" charset="0"/>
              </a:defRPr>
            </a:lvl8pPr>
            <a:lvl9pPr marL="3886200" indent="-228600" defTabSz="457200" eaLnBrk="0" fontAlgn="base" hangingPunct="0">
              <a:spcBef>
                <a:spcPct val="0"/>
              </a:spcBef>
              <a:spcAft>
                <a:spcPct val="0"/>
              </a:spcAft>
              <a:defRPr sz="3200">
                <a:solidFill>
                  <a:schemeClr val="tx1"/>
                </a:solidFill>
                <a:latin typeface="Arial" charset="0"/>
                <a:cs typeface="Arial" charset="0"/>
              </a:defRPr>
            </a:lvl9pPr>
          </a:lstStyle>
          <a:p>
            <a:pPr algn="r" eaLnBrk="1" hangingPunct="1">
              <a:defRPr/>
            </a:pPr>
            <a:endParaRPr lang="en-US" altLang="en-US" sz="900" dirty="0" smtClean="0">
              <a:solidFill>
                <a:schemeClr val="bg1"/>
              </a:solidFill>
            </a:endParaRPr>
          </a:p>
        </p:txBody>
      </p:sp>
      <p:sp>
        <p:nvSpPr>
          <p:cNvPr id="3" name="Title 8"/>
          <p:cNvSpPr txBox="1">
            <a:spLocks/>
          </p:cNvSpPr>
          <p:nvPr userDrawn="1"/>
        </p:nvSpPr>
        <p:spPr bwMode="auto">
          <a:xfrm>
            <a:off x="365125" y="274638"/>
            <a:ext cx="82296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defTabSz="457200" eaLnBrk="0" fontAlgn="base" hangingPunct="0">
              <a:spcBef>
                <a:spcPct val="0"/>
              </a:spcBef>
              <a:spcAft>
                <a:spcPct val="0"/>
              </a:spcAft>
              <a:defRPr sz="3200">
                <a:solidFill>
                  <a:schemeClr val="tx1"/>
                </a:solidFill>
                <a:latin typeface="Arial" charset="0"/>
                <a:cs typeface="Arial" charset="0"/>
              </a:defRPr>
            </a:lvl6pPr>
            <a:lvl7pPr marL="2971800" indent="-228600" defTabSz="457200" eaLnBrk="0" fontAlgn="base" hangingPunct="0">
              <a:spcBef>
                <a:spcPct val="0"/>
              </a:spcBef>
              <a:spcAft>
                <a:spcPct val="0"/>
              </a:spcAft>
              <a:defRPr sz="3200">
                <a:solidFill>
                  <a:schemeClr val="tx1"/>
                </a:solidFill>
                <a:latin typeface="Arial" charset="0"/>
                <a:cs typeface="Arial" charset="0"/>
              </a:defRPr>
            </a:lvl7pPr>
            <a:lvl8pPr marL="3429000" indent="-228600" defTabSz="457200" eaLnBrk="0" fontAlgn="base" hangingPunct="0">
              <a:spcBef>
                <a:spcPct val="0"/>
              </a:spcBef>
              <a:spcAft>
                <a:spcPct val="0"/>
              </a:spcAft>
              <a:defRPr sz="3200">
                <a:solidFill>
                  <a:schemeClr val="tx1"/>
                </a:solidFill>
                <a:latin typeface="Arial" charset="0"/>
                <a:cs typeface="Arial" charset="0"/>
              </a:defRPr>
            </a:lvl8pPr>
            <a:lvl9pPr marL="3886200" indent="-228600" defTabSz="457200" eaLnBrk="0" fontAlgn="base" hangingPunct="0">
              <a:spcBef>
                <a:spcPct val="0"/>
              </a:spcBef>
              <a:spcAft>
                <a:spcPct val="0"/>
              </a:spcAft>
              <a:defRPr sz="3200">
                <a:solidFill>
                  <a:schemeClr val="tx1"/>
                </a:solidFill>
                <a:latin typeface="Arial" charset="0"/>
                <a:cs typeface="Arial" charset="0"/>
              </a:defRPr>
            </a:lvl9pPr>
          </a:lstStyle>
          <a:p>
            <a:pPr eaLnBrk="1" hangingPunct="1">
              <a:defRPr/>
            </a:pPr>
            <a:endParaRPr lang="en-US" altLang="en-US" sz="1200" dirty="0" smtClean="0">
              <a:solidFill>
                <a:srgbClr val="2F50A1"/>
              </a:solidFill>
            </a:endParaRPr>
          </a:p>
        </p:txBody>
      </p:sp>
      <p:cxnSp>
        <p:nvCxnSpPr>
          <p:cNvPr id="4" name="Straight Connector 8"/>
          <p:cNvCxnSpPr/>
          <p:nvPr userDrawn="1"/>
        </p:nvCxnSpPr>
        <p:spPr>
          <a:xfrm>
            <a:off x="457200" y="706438"/>
            <a:ext cx="8174038" cy="1587"/>
          </a:xfrm>
          <a:prstGeom prst="line">
            <a:avLst/>
          </a:prstGeom>
          <a:ln w="1270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5" name="Picture 3" descr="SMH_Footer_bar_NEW.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27750"/>
            <a:ext cx="91471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7"/>
          <p:cNvSpPr>
            <a:spLocks noChangeArrowheads="1"/>
          </p:cNvSpPr>
          <p:nvPr userDrawn="1"/>
        </p:nvSpPr>
        <p:spPr bwMode="auto">
          <a:xfrm>
            <a:off x="93663" y="3430588"/>
            <a:ext cx="82296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defTabSz="457200" eaLnBrk="0" fontAlgn="base" hangingPunct="0">
              <a:spcBef>
                <a:spcPct val="0"/>
              </a:spcBef>
              <a:spcAft>
                <a:spcPct val="0"/>
              </a:spcAft>
              <a:defRPr sz="3200">
                <a:solidFill>
                  <a:schemeClr val="tx1"/>
                </a:solidFill>
                <a:latin typeface="Arial" charset="0"/>
                <a:cs typeface="Arial" charset="0"/>
              </a:defRPr>
            </a:lvl6pPr>
            <a:lvl7pPr marL="2971800" indent="-228600" defTabSz="457200" eaLnBrk="0" fontAlgn="base" hangingPunct="0">
              <a:spcBef>
                <a:spcPct val="0"/>
              </a:spcBef>
              <a:spcAft>
                <a:spcPct val="0"/>
              </a:spcAft>
              <a:defRPr sz="3200">
                <a:solidFill>
                  <a:schemeClr val="tx1"/>
                </a:solidFill>
                <a:latin typeface="Arial" charset="0"/>
                <a:cs typeface="Arial" charset="0"/>
              </a:defRPr>
            </a:lvl7pPr>
            <a:lvl8pPr marL="3429000" indent="-228600" defTabSz="457200" eaLnBrk="0" fontAlgn="base" hangingPunct="0">
              <a:spcBef>
                <a:spcPct val="0"/>
              </a:spcBef>
              <a:spcAft>
                <a:spcPct val="0"/>
              </a:spcAft>
              <a:defRPr sz="3200">
                <a:solidFill>
                  <a:schemeClr val="tx1"/>
                </a:solidFill>
                <a:latin typeface="Arial" charset="0"/>
                <a:cs typeface="Arial" charset="0"/>
              </a:defRPr>
            </a:lvl8pPr>
            <a:lvl9pPr marL="3886200" indent="-228600" defTabSz="457200" eaLnBrk="0" fontAlgn="base" hangingPunct="0">
              <a:spcBef>
                <a:spcPct val="0"/>
              </a:spcBef>
              <a:spcAft>
                <a:spcPct val="0"/>
              </a:spcAft>
              <a:defRPr sz="3200">
                <a:solidFill>
                  <a:schemeClr val="tx1"/>
                </a:solidFill>
                <a:latin typeface="Arial" charset="0"/>
                <a:cs typeface="Arial" charset="0"/>
              </a:defRPr>
            </a:lvl9pPr>
          </a:lstStyle>
          <a:p>
            <a:pPr algn="ctr">
              <a:defRPr/>
            </a:pPr>
            <a:endParaRPr lang="en-US" altLang="en-US" sz="4400" dirty="0" smtClean="0"/>
          </a:p>
        </p:txBody>
      </p:sp>
    </p:spTree>
    <p:extLst>
      <p:ext uri="{BB962C8B-B14F-4D97-AF65-F5344CB8AC3E}">
        <p14:creationId xmlns:p14="http://schemas.microsoft.com/office/powerpoint/2010/main" val="3168473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1_Content one">
    <p:spTree>
      <p:nvGrpSpPr>
        <p:cNvPr id="1" name=""/>
        <p:cNvGrpSpPr/>
        <p:nvPr/>
      </p:nvGrpSpPr>
      <p:grpSpPr>
        <a:xfrm>
          <a:off x="0" y="0"/>
          <a:ext cx="0" cy="0"/>
          <a:chOff x="0" y="0"/>
          <a:chExt cx="0" cy="0"/>
        </a:xfrm>
      </p:grpSpPr>
      <p:sp>
        <p:nvSpPr>
          <p:cNvPr id="5" name="Rectangle 4"/>
          <p:cNvSpPr/>
          <p:nvPr userDrawn="1"/>
        </p:nvSpPr>
        <p:spPr>
          <a:xfrm>
            <a:off x="0" y="0"/>
            <a:ext cx="9144000" cy="1524000"/>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Slide Number Placeholder 5"/>
          <p:cNvSpPr txBox="1">
            <a:spLocks/>
          </p:cNvSpPr>
          <p:nvPr userDrawn="1"/>
        </p:nvSpPr>
        <p:spPr bwMode="white">
          <a:xfrm>
            <a:off x="6019800" y="6356350"/>
            <a:ext cx="2303463"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endParaRPr lang="en-US" altLang="en-US" sz="900" dirty="0" smtClean="0">
              <a:solidFill>
                <a:schemeClr val="bg1"/>
              </a:solidFill>
              <a:ea typeface="+mn-ea"/>
            </a:endParaRPr>
          </a:p>
        </p:txBody>
      </p:sp>
      <p:pic>
        <p:nvPicPr>
          <p:cNvPr id="7" name="Picture 3" descr="SMH_Footer_bar_NEW.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54738"/>
            <a:ext cx="91471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40032" y="638967"/>
            <a:ext cx="8229600" cy="519113"/>
          </a:xfrm>
          <a:prstGeom prst="rect">
            <a:avLst/>
          </a:prstGeom>
        </p:spPr>
        <p:txBody>
          <a:bodyPr>
            <a:normAutofit/>
          </a:bodyPr>
          <a:lstStyle>
            <a:lvl1pPr algn="l">
              <a:defRPr sz="2600">
                <a:solidFill>
                  <a:srgbClr val="7CB7E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normAutofit/>
          </a:bodyPr>
          <a:lstStyle>
            <a:lvl1pPr>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Content Placeholder 3"/>
          <p:cNvSpPr>
            <a:spLocks noGrp="1"/>
          </p:cNvSpPr>
          <p:nvPr>
            <p:ph sz="half" idx="2"/>
          </p:nvPr>
        </p:nvSpPr>
        <p:spPr>
          <a:xfrm>
            <a:off x="4648200" y="1600200"/>
            <a:ext cx="4038600" cy="4525963"/>
          </a:xfrm>
          <a:prstGeom prst="rect">
            <a:avLst/>
          </a:prstGeom>
        </p:spPr>
        <p:txBody>
          <a:bodyPr>
            <a:normAutofit/>
          </a:bodyPr>
          <a:lstStyle>
            <a:lvl1pPr>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8" name="Slide Number Placeholder 3"/>
          <p:cNvSpPr>
            <a:spLocks noGrp="1"/>
          </p:cNvSpPr>
          <p:nvPr>
            <p:ph type="sldNum" sz="quarter" idx="10"/>
          </p:nvPr>
        </p:nvSpPr>
        <p:spPr>
          <a:xfrm>
            <a:off x="8594725" y="250825"/>
            <a:ext cx="490538" cy="365125"/>
          </a:xfrm>
        </p:spPr>
        <p:txBody>
          <a:bodyPr/>
          <a:lstStyle>
            <a:lvl1pPr>
              <a:defRPr/>
            </a:lvl1pPr>
          </a:lstStyle>
          <a:p>
            <a:pPr>
              <a:defRPr/>
            </a:pPr>
            <a:fld id="{717F8F63-14B1-44F3-816A-55DDE2A3F667}" type="slidenum">
              <a:rPr lang="en-US" altLang="en-US"/>
              <a:pPr>
                <a:defRPr/>
              </a:pPr>
              <a:t>‹#›</a:t>
            </a:fld>
            <a:endParaRPr lang="en-US" altLang="en-US" dirty="0"/>
          </a:p>
        </p:txBody>
      </p:sp>
    </p:spTree>
    <p:extLst>
      <p:ext uri="{BB962C8B-B14F-4D97-AF65-F5344CB8AC3E}">
        <p14:creationId xmlns:p14="http://schemas.microsoft.com/office/powerpoint/2010/main" val="4634433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End ">
    <p:spTree>
      <p:nvGrpSpPr>
        <p:cNvPr id="1" name=""/>
        <p:cNvGrpSpPr/>
        <p:nvPr/>
      </p:nvGrpSpPr>
      <p:grpSpPr>
        <a:xfrm>
          <a:off x="0" y="0"/>
          <a:ext cx="0" cy="0"/>
          <a:chOff x="0" y="0"/>
          <a:chExt cx="0" cy="0"/>
        </a:xfrm>
      </p:grpSpPr>
      <p:sp>
        <p:nvSpPr>
          <p:cNvPr id="5" name="Text Placeholder 2"/>
          <p:cNvSpPr>
            <a:spLocks noGrp="1"/>
          </p:cNvSpPr>
          <p:nvPr>
            <p:ph idx="1"/>
          </p:nvPr>
        </p:nvSpPr>
        <p:spPr>
          <a:xfrm>
            <a:off x="5148064" y="2852936"/>
            <a:ext cx="2952328" cy="1512168"/>
          </a:xfrm>
          <a:prstGeom prst="rect">
            <a:avLst/>
          </a:prstGeom>
        </p:spPr>
        <p:txBody>
          <a:bodyPr rtlCol="0">
            <a:normAutofit/>
          </a:bodyPr>
          <a:lstStyle/>
          <a:p>
            <a:pPr lvl="0"/>
            <a:r>
              <a:rPr lang="en-US" noProof="0" dirty="0" err="1" smtClean="0"/>
              <a:t>www.HQOntario.ca</a:t>
            </a:r>
            <a:endParaRPr lang="en-US" noProof="0" dirty="0" smtClean="0"/>
          </a:p>
        </p:txBody>
      </p:sp>
    </p:spTree>
    <p:extLst>
      <p:ext uri="{BB962C8B-B14F-4D97-AF65-F5344CB8AC3E}">
        <p14:creationId xmlns:p14="http://schemas.microsoft.com/office/powerpoint/2010/main" val="10441271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060AFB-9F9A-4217-8DF3-0546AA606F63}" type="datetimeFigureOut">
              <a:rPr lang="en-US" smtClean="0">
                <a:solidFill>
                  <a:prstClr val="black">
                    <a:tint val="75000"/>
                  </a:prstClr>
                </a:solidFill>
              </a:rPr>
              <a:pPr/>
              <a:t>12/28/2016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1520983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F6012BF1-ED34-44C3-834F-0A0794516098}" type="datetime1">
              <a:rPr lang="en-US" smtClean="0"/>
              <a:t>12/28/2016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D09388-7032-FE4F-9550-274DE0647BF9}"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060AFB-9F9A-4217-8DF3-0546AA606F63}" type="datetimeFigureOut">
              <a:rPr lang="en-US" smtClean="0">
                <a:solidFill>
                  <a:prstClr val="black">
                    <a:tint val="75000"/>
                  </a:prstClr>
                </a:solidFill>
              </a:rPr>
              <a:pPr/>
              <a:t>12/28/2016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FB0EFD53-266D-4F70-A0B2-93793BDCE0D7}" type="slidenum">
              <a:rPr lang="en-US" smtClean="0">
                <a:solidFill>
                  <a:prstClr val="black"/>
                </a:solidFill>
                <a:latin typeface="Arial" charset="0"/>
                <a:cs typeface="Arial" charset="0"/>
              </a:rPr>
              <a:pPr defTabSz="457200" fontAlgn="base">
                <a:spcBef>
                  <a:spcPct val="0"/>
                </a:spcBef>
                <a:spcAft>
                  <a:spcPct val="0"/>
                </a:spcAft>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2091387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060AFB-9F9A-4217-8DF3-0546AA606F63}" type="datetimeFigureOut">
              <a:rPr lang="en-US" smtClean="0">
                <a:solidFill>
                  <a:prstClr val="black">
                    <a:tint val="75000"/>
                  </a:prstClr>
                </a:solidFill>
              </a:rPr>
              <a:pPr/>
              <a:t>12/28/2016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FB0EFD53-266D-4F70-A0B2-93793BDCE0D7}" type="slidenum">
              <a:rPr lang="en-US" smtClean="0">
                <a:solidFill>
                  <a:prstClr val="black"/>
                </a:solidFill>
                <a:latin typeface="Arial" charset="0"/>
                <a:cs typeface="Arial" charset="0"/>
              </a:rPr>
              <a:pPr defTabSz="457200" fontAlgn="base">
                <a:spcBef>
                  <a:spcPct val="0"/>
                </a:spcBef>
                <a:spcAft>
                  <a:spcPct val="0"/>
                </a:spcAft>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3035985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060AFB-9F9A-4217-8DF3-0546AA606F63}" type="datetimeFigureOut">
              <a:rPr lang="en-US" smtClean="0">
                <a:solidFill>
                  <a:prstClr val="black">
                    <a:tint val="75000"/>
                  </a:prstClr>
                </a:solidFill>
              </a:rPr>
              <a:pPr/>
              <a:t>12/28/2016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FB0EFD53-266D-4F70-A0B2-93793BDCE0D7}" type="slidenum">
              <a:rPr lang="en-US" smtClean="0">
                <a:solidFill>
                  <a:prstClr val="black"/>
                </a:solidFill>
                <a:latin typeface="Arial" charset="0"/>
                <a:cs typeface="Arial" charset="0"/>
              </a:rPr>
              <a:pPr defTabSz="457200" fontAlgn="base">
                <a:spcBef>
                  <a:spcPct val="0"/>
                </a:spcBef>
                <a:spcAft>
                  <a:spcPct val="0"/>
                </a:spcAft>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33985932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060AFB-9F9A-4217-8DF3-0546AA606F63}" type="datetimeFigureOut">
              <a:rPr lang="en-US" smtClean="0">
                <a:solidFill>
                  <a:prstClr val="black">
                    <a:tint val="75000"/>
                  </a:prstClr>
                </a:solidFill>
              </a:rPr>
              <a:pPr/>
              <a:t>12/28/2016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FB0EFD53-266D-4F70-A0B2-93793BDCE0D7}" type="slidenum">
              <a:rPr lang="en-US" smtClean="0">
                <a:solidFill>
                  <a:prstClr val="black"/>
                </a:solidFill>
                <a:latin typeface="Arial" charset="0"/>
                <a:cs typeface="Arial" charset="0"/>
              </a:rPr>
              <a:pPr defTabSz="457200" fontAlgn="base">
                <a:spcBef>
                  <a:spcPct val="0"/>
                </a:spcBef>
                <a:spcAft>
                  <a:spcPct val="0"/>
                </a:spcAft>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41423073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060AFB-9F9A-4217-8DF3-0546AA606F63}" type="datetimeFigureOut">
              <a:rPr lang="en-US" smtClean="0">
                <a:solidFill>
                  <a:prstClr val="black">
                    <a:tint val="75000"/>
                  </a:prstClr>
                </a:solidFill>
              </a:rPr>
              <a:pPr/>
              <a:t>12/28/2016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FB0EFD53-266D-4F70-A0B2-93793BDCE0D7}" type="slidenum">
              <a:rPr lang="en-US" smtClean="0">
                <a:solidFill>
                  <a:prstClr val="black"/>
                </a:solidFill>
                <a:latin typeface="Arial" charset="0"/>
                <a:cs typeface="Arial" charset="0"/>
              </a:rPr>
              <a:pPr defTabSz="457200" fontAlgn="base">
                <a:spcBef>
                  <a:spcPct val="0"/>
                </a:spcBef>
                <a:spcAft>
                  <a:spcPct val="0"/>
                </a:spcAft>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1255027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060AFB-9F9A-4217-8DF3-0546AA606F63}" type="datetimeFigureOut">
              <a:rPr lang="en-US" smtClean="0">
                <a:solidFill>
                  <a:prstClr val="black">
                    <a:tint val="75000"/>
                  </a:prstClr>
                </a:solidFill>
              </a:rPr>
              <a:pPr/>
              <a:t>12/28/2016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FB0EFD53-266D-4F70-A0B2-93793BDCE0D7}" type="slidenum">
              <a:rPr lang="en-US" smtClean="0">
                <a:solidFill>
                  <a:prstClr val="black"/>
                </a:solidFill>
                <a:latin typeface="Arial" charset="0"/>
                <a:cs typeface="Arial" charset="0"/>
              </a:rPr>
              <a:pPr defTabSz="457200" fontAlgn="base">
                <a:spcBef>
                  <a:spcPct val="0"/>
                </a:spcBef>
                <a:spcAft>
                  <a:spcPct val="0"/>
                </a:spcAft>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42661132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060AFB-9F9A-4217-8DF3-0546AA606F63}" type="datetimeFigureOut">
              <a:rPr lang="en-US" smtClean="0">
                <a:solidFill>
                  <a:prstClr val="black">
                    <a:tint val="75000"/>
                  </a:prstClr>
                </a:solidFill>
              </a:rPr>
              <a:pPr/>
              <a:t>12/28/2016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FB0EFD53-266D-4F70-A0B2-93793BDCE0D7}" type="slidenum">
              <a:rPr lang="en-US" smtClean="0">
                <a:solidFill>
                  <a:prstClr val="black"/>
                </a:solidFill>
                <a:latin typeface="Arial" charset="0"/>
                <a:cs typeface="Arial" charset="0"/>
              </a:rPr>
              <a:pPr defTabSz="457200" fontAlgn="base">
                <a:spcBef>
                  <a:spcPct val="0"/>
                </a:spcBef>
                <a:spcAft>
                  <a:spcPct val="0"/>
                </a:spcAft>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18796363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060AFB-9F9A-4217-8DF3-0546AA606F63}" type="datetimeFigureOut">
              <a:rPr lang="en-US" smtClean="0">
                <a:solidFill>
                  <a:prstClr val="black">
                    <a:tint val="75000"/>
                  </a:prstClr>
                </a:solidFill>
              </a:rPr>
              <a:pPr/>
              <a:t>12/28/2016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FB0EFD53-266D-4F70-A0B2-93793BDCE0D7}" type="slidenum">
              <a:rPr lang="en-US" smtClean="0">
                <a:solidFill>
                  <a:prstClr val="black"/>
                </a:solidFill>
                <a:latin typeface="Arial" charset="0"/>
                <a:cs typeface="Arial" charset="0"/>
              </a:rPr>
              <a:pPr defTabSz="457200" fontAlgn="base">
                <a:spcBef>
                  <a:spcPct val="0"/>
                </a:spcBef>
                <a:spcAft>
                  <a:spcPct val="0"/>
                </a:spcAft>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3842360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060AFB-9F9A-4217-8DF3-0546AA606F63}" type="datetimeFigureOut">
              <a:rPr lang="en-US" smtClean="0">
                <a:solidFill>
                  <a:prstClr val="black">
                    <a:tint val="75000"/>
                  </a:prstClr>
                </a:solidFill>
              </a:rPr>
              <a:pPr/>
              <a:t>12/28/2016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FB0EFD53-266D-4F70-A0B2-93793BDCE0D7}" type="slidenum">
              <a:rPr lang="en-US" smtClean="0">
                <a:solidFill>
                  <a:prstClr val="black"/>
                </a:solidFill>
                <a:latin typeface="Arial" charset="0"/>
                <a:cs typeface="Arial" charset="0"/>
              </a:rPr>
              <a:pPr defTabSz="457200" fontAlgn="base">
                <a:spcBef>
                  <a:spcPct val="0"/>
                </a:spcBef>
                <a:spcAft>
                  <a:spcPct val="0"/>
                </a:spcAft>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3067539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060AFB-9F9A-4217-8DF3-0546AA606F63}" type="datetimeFigureOut">
              <a:rPr lang="en-US" smtClean="0">
                <a:solidFill>
                  <a:prstClr val="black">
                    <a:tint val="75000"/>
                  </a:prstClr>
                </a:solidFill>
              </a:rPr>
              <a:pPr/>
              <a:t>12/28/2016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FB0EFD53-266D-4F70-A0B2-93793BDCE0D7}" type="slidenum">
              <a:rPr lang="en-US" smtClean="0">
                <a:solidFill>
                  <a:prstClr val="black"/>
                </a:solidFill>
                <a:latin typeface="Arial" charset="0"/>
                <a:cs typeface="Arial" charset="0"/>
              </a:rPr>
              <a:pPr defTabSz="457200" fontAlgn="base">
                <a:spcBef>
                  <a:spcPct val="0"/>
                </a:spcBef>
                <a:spcAft>
                  <a:spcPct val="0"/>
                </a:spcAft>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4101500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CA" smtClean="0"/>
              <a:t>Click to edit Master title style</a:t>
            </a:r>
            <a:endParaRPr lang="en-US" dirty="0"/>
          </a:p>
        </p:txBody>
      </p:sp>
      <p:sp>
        <p:nvSpPr>
          <p:cNvPr id="3" name="Text Placeholder 2"/>
          <p:cNvSpPr>
            <a:spLocks noGrp="1"/>
          </p:cNvSpPr>
          <p:nvPr>
            <p:ph type="body" idx="1"/>
          </p:nvPr>
        </p:nvSpPr>
        <p:spPr>
          <a:xfrm>
            <a:off x="722313" y="4626869"/>
            <a:ext cx="7772400" cy="1500187"/>
          </a:xfrm>
        </p:spPr>
        <p:txBody>
          <a:bodyPr anchor="t">
            <a:normAutofit/>
          </a:bodyPr>
          <a:lstStyle>
            <a:lvl1pPr marL="0" indent="0">
              <a:buNone/>
              <a:defRPr sz="2400">
                <a:solidFill>
                  <a:schemeClr val="tx2"/>
                </a:solidFill>
              </a:defRPr>
            </a:lvl1pPr>
            <a:lvl2pPr marL="457082" indent="0">
              <a:buNone/>
              <a:defRPr sz="1800">
                <a:solidFill>
                  <a:schemeClr val="tx1">
                    <a:tint val="75000"/>
                  </a:schemeClr>
                </a:solidFill>
              </a:defRPr>
            </a:lvl2pPr>
            <a:lvl3pPr marL="914165" indent="0">
              <a:buNone/>
              <a:defRPr sz="1600">
                <a:solidFill>
                  <a:schemeClr val="tx1">
                    <a:tint val="75000"/>
                  </a:schemeClr>
                </a:solidFill>
              </a:defRPr>
            </a:lvl3pPr>
            <a:lvl4pPr marL="1371250" indent="0">
              <a:buNone/>
              <a:defRPr sz="1400">
                <a:solidFill>
                  <a:schemeClr val="tx1">
                    <a:tint val="75000"/>
                  </a:schemeClr>
                </a:solidFill>
              </a:defRPr>
            </a:lvl4pPr>
            <a:lvl5pPr marL="1828332" indent="0">
              <a:buNone/>
              <a:defRPr sz="1400">
                <a:solidFill>
                  <a:schemeClr val="tx1">
                    <a:tint val="75000"/>
                  </a:schemeClr>
                </a:solidFill>
              </a:defRPr>
            </a:lvl5pPr>
            <a:lvl6pPr marL="2285415" indent="0">
              <a:buNone/>
              <a:defRPr sz="1400">
                <a:solidFill>
                  <a:schemeClr val="tx1">
                    <a:tint val="75000"/>
                  </a:schemeClr>
                </a:solidFill>
              </a:defRPr>
            </a:lvl6pPr>
            <a:lvl7pPr marL="2742500" indent="0">
              <a:buNone/>
              <a:defRPr sz="1400">
                <a:solidFill>
                  <a:schemeClr val="tx1">
                    <a:tint val="75000"/>
                  </a:schemeClr>
                </a:solidFill>
              </a:defRPr>
            </a:lvl7pPr>
            <a:lvl8pPr marL="3199580" indent="0">
              <a:buNone/>
              <a:defRPr sz="1400">
                <a:solidFill>
                  <a:schemeClr val="tx1">
                    <a:tint val="75000"/>
                  </a:schemeClr>
                </a:solidFill>
              </a:defRPr>
            </a:lvl8pPr>
            <a:lvl9pPr marL="3656665"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126E7CE9-883A-42D2-8499-541AC03949F3}" type="datetime1">
              <a:rPr lang="en-US" smtClean="0"/>
              <a:t>12/28/2016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D09388-7032-FE4F-9550-274DE0647BF9}" type="slidenum">
              <a:rPr lang="en-US" smtClean="0"/>
              <a:t>‹#›</a:t>
            </a:fld>
            <a:endParaRPr lang="en-US" dirty="0"/>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060AFB-9F9A-4217-8DF3-0546AA606F63}" type="datetimeFigureOut">
              <a:rPr lang="en-US" smtClean="0">
                <a:solidFill>
                  <a:prstClr val="black">
                    <a:tint val="75000"/>
                  </a:prstClr>
                </a:solidFill>
              </a:rPr>
              <a:pPr/>
              <a:t>12/28/2016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13380790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060AFB-9F9A-4217-8DF3-0546AA606F63}" type="datetimeFigureOut">
              <a:rPr lang="en-US" smtClean="0">
                <a:solidFill>
                  <a:prstClr val="black">
                    <a:tint val="75000"/>
                  </a:prstClr>
                </a:solidFill>
              </a:rPr>
              <a:pPr/>
              <a:t>12/28/2016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FB0EFD53-266D-4F70-A0B2-93793BDCE0D7}" type="slidenum">
              <a:rPr lang="en-US" smtClean="0">
                <a:solidFill>
                  <a:prstClr val="black"/>
                </a:solidFill>
                <a:latin typeface="Arial" charset="0"/>
                <a:cs typeface="Arial" charset="0"/>
              </a:rPr>
              <a:pPr defTabSz="457200" fontAlgn="base">
                <a:spcBef>
                  <a:spcPct val="0"/>
                </a:spcBef>
                <a:spcAft>
                  <a:spcPct val="0"/>
                </a:spcAft>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2573979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060AFB-9F9A-4217-8DF3-0546AA606F63}" type="datetimeFigureOut">
              <a:rPr lang="en-US" smtClean="0">
                <a:solidFill>
                  <a:prstClr val="black">
                    <a:tint val="75000"/>
                  </a:prstClr>
                </a:solidFill>
              </a:rPr>
              <a:pPr/>
              <a:t>12/28/2016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FB0EFD53-266D-4F70-A0B2-93793BDCE0D7}" type="slidenum">
              <a:rPr lang="en-US" smtClean="0">
                <a:solidFill>
                  <a:prstClr val="black"/>
                </a:solidFill>
                <a:latin typeface="Arial" charset="0"/>
                <a:cs typeface="Arial" charset="0"/>
              </a:rPr>
              <a:pPr defTabSz="457200" fontAlgn="base">
                <a:spcBef>
                  <a:spcPct val="0"/>
                </a:spcBef>
                <a:spcAft>
                  <a:spcPct val="0"/>
                </a:spcAft>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12462247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060AFB-9F9A-4217-8DF3-0546AA606F63}" type="datetimeFigureOut">
              <a:rPr lang="en-US" smtClean="0">
                <a:solidFill>
                  <a:prstClr val="black">
                    <a:tint val="75000"/>
                  </a:prstClr>
                </a:solidFill>
              </a:rPr>
              <a:pPr/>
              <a:t>12/28/2016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FB0EFD53-266D-4F70-A0B2-93793BDCE0D7}" type="slidenum">
              <a:rPr lang="en-US" smtClean="0">
                <a:solidFill>
                  <a:prstClr val="black"/>
                </a:solidFill>
                <a:latin typeface="Arial" charset="0"/>
                <a:cs typeface="Arial" charset="0"/>
              </a:rPr>
              <a:pPr defTabSz="457200" fontAlgn="base">
                <a:spcBef>
                  <a:spcPct val="0"/>
                </a:spcBef>
                <a:spcAft>
                  <a:spcPct val="0"/>
                </a:spcAft>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40234594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060AFB-9F9A-4217-8DF3-0546AA606F63}" type="datetimeFigureOut">
              <a:rPr lang="en-US" smtClean="0">
                <a:solidFill>
                  <a:prstClr val="black">
                    <a:tint val="75000"/>
                  </a:prstClr>
                </a:solidFill>
              </a:rPr>
              <a:pPr/>
              <a:t>12/28/2016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FB0EFD53-266D-4F70-A0B2-93793BDCE0D7}" type="slidenum">
              <a:rPr lang="en-US" smtClean="0">
                <a:solidFill>
                  <a:prstClr val="black"/>
                </a:solidFill>
                <a:latin typeface="Arial" charset="0"/>
                <a:cs typeface="Arial" charset="0"/>
              </a:rPr>
              <a:pPr defTabSz="457200" fontAlgn="base">
                <a:spcBef>
                  <a:spcPct val="0"/>
                </a:spcBef>
                <a:spcAft>
                  <a:spcPct val="0"/>
                </a:spcAft>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1795058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060AFB-9F9A-4217-8DF3-0546AA606F63}" type="datetimeFigureOut">
              <a:rPr lang="en-US" smtClean="0">
                <a:solidFill>
                  <a:prstClr val="black">
                    <a:tint val="75000"/>
                  </a:prstClr>
                </a:solidFill>
              </a:rPr>
              <a:pPr/>
              <a:t>12/28/2016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FB0EFD53-266D-4F70-A0B2-93793BDCE0D7}" type="slidenum">
              <a:rPr lang="en-US" smtClean="0">
                <a:solidFill>
                  <a:prstClr val="black"/>
                </a:solidFill>
                <a:latin typeface="Arial" charset="0"/>
                <a:cs typeface="Arial" charset="0"/>
              </a:rPr>
              <a:pPr defTabSz="457200" fontAlgn="base">
                <a:spcBef>
                  <a:spcPct val="0"/>
                </a:spcBef>
                <a:spcAft>
                  <a:spcPct val="0"/>
                </a:spcAft>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9108274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060AFB-9F9A-4217-8DF3-0546AA606F63}" type="datetimeFigureOut">
              <a:rPr lang="en-US" smtClean="0">
                <a:solidFill>
                  <a:prstClr val="black">
                    <a:tint val="75000"/>
                  </a:prstClr>
                </a:solidFill>
              </a:rPr>
              <a:pPr/>
              <a:t>12/28/2016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FB0EFD53-266D-4F70-A0B2-93793BDCE0D7}" type="slidenum">
              <a:rPr lang="en-US" smtClean="0">
                <a:solidFill>
                  <a:prstClr val="black"/>
                </a:solidFill>
                <a:latin typeface="Arial" charset="0"/>
                <a:cs typeface="Arial" charset="0"/>
              </a:rPr>
              <a:pPr defTabSz="457200" fontAlgn="base">
                <a:spcBef>
                  <a:spcPct val="0"/>
                </a:spcBef>
                <a:spcAft>
                  <a:spcPct val="0"/>
                </a:spcAft>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24142649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060AFB-9F9A-4217-8DF3-0546AA606F63}" type="datetimeFigureOut">
              <a:rPr lang="en-US" smtClean="0">
                <a:solidFill>
                  <a:prstClr val="black">
                    <a:tint val="75000"/>
                  </a:prstClr>
                </a:solidFill>
              </a:rPr>
              <a:pPr/>
              <a:t>12/28/2016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FB0EFD53-266D-4F70-A0B2-93793BDCE0D7}" type="slidenum">
              <a:rPr lang="en-US" smtClean="0">
                <a:solidFill>
                  <a:prstClr val="black"/>
                </a:solidFill>
                <a:latin typeface="Arial" charset="0"/>
                <a:cs typeface="Arial" charset="0"/>
              </a:rPr>
              <a:pPr defTabSz="457200" fontAlgn="base">
                <a:spcBef>
                  <a:spcPct val="0"/>
                </a:spcBef>
                <a:spcAft>
                  <a:spcPct val="0"/>
                </a:spcAft>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28799894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060AFB-9F9A-4217-8DF3-0546AA606F63}" type="datetimeFigureOut">
              <a:rPr lang="en-US" smtClean="0">
                <a:solidFill>
                  <a:prstClr val="black">
                    <a:tint val="75000"/>
                  </a:prstClr>
                </a:solidFill>
              </a:rPr>
              <a:pPr/>
              <a:t>12/28/2016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FB0EFD53-266D-4F70-A0B2-93793BDCE0D7}" type="slidenum">
              <a:rPr lang="en-US" smtClean="0">
                <a:solidFill>
                  <a:prstClr val="black"/>
                </a:solidFill>
                <a:latin typeface="Arial" charset="0"/>
                <a:cs typeface="Arial" charset="0"/>
              </a:rPr>
              <a:pPr defTabSz="457200" fontAlgn="base">
                <a:spcBef>
                  <a:spcPct val="0"/>
                </a:spcBef>
                <a:spcAft>
                  <a:spcPct val="0"/>
                </a:spcAft>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4238584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060AFB-9F9A-4217-8DF3-0546AA606F63}" type="datetimeFigureOut">
              <a:rPr lang="en-US" smtClean="0">
                <a:solidFill>
                  <a:prstClr val="black">
                    <a:tint val="75000"/>
                  </a:prstClr>
                </a:solidFill>
              </a:rPr>
              <a:pPr/>
              <a:t>12/28/2016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FB0EFD53-266D-4F70-A0B2-93793BDCE0D7}" type="slidenum">
              <a:rPr lang="en-US" smtClean="0">
                <a:solidFill>
                  <a:prstClr val="black"/>
                </a:solidFill>
                <a:latin typeface="Arial" charset="0"/>
                <a:cs typeface="Arial" charset="0"/>
              </a:rPr>
              <a:pPr defTabSz="457200" fontAlgn="base">
                <a:spcBef>
                  <a:spcPct val="0"/>
                </a:spcBef>
                <a:spcAft>
                  <a:spcPct val="0"/>
                </a:spcAft>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2699984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Date Placeholder 4"/>
          <p:cNvSpPr>
            <a:spLocks noGrp="1"/>
          </p:cNvSpPr>
          <p:nvPr>
            <p:ph type="dt" sz="half" idx="10"/>
          </p:nvPr>
        </p:nvSpPr>
        <p:spPr/>
        <p:txBody>
          <a:bodyPr/>
          <a:lstStyle/>
          <a:p>
            <a:fld id="{E6BB6121-2624-4DF5-8C77-2D7CD1C5608A}" type="datetime1">
              <a:rPr lang="en-US" smtClean="0"/>
              <a:t>12/28/2016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6D09388-7032-FE4F-9550-274DE0647BF9}" type="slidenum">
              <a:rPr lang="en-US" smtClean="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060AFB-9F9A-4217-8DF3-0546AA606F63}" type="datetimeFigureOut">
              <a:rPr lang="en-US" smtClean="0">
                <a:solidFill>
                  <a:prstClr val="black">
                    <a:tint val="75000"/>
                  </a:prstClr>
                </a:solidFill>
              </a:rPr>
              <a:pPr/>
              <a:t>12/28/2016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FB0EFD53-266D-4F70-A0B2-93793BDCE0D7}" type="slidenum">
              <a:rPr lang="en-US" smtClean="0">
                <a:solidFill>
                  <a:prstClr val="black"/>
                </a:solidFill>
                <a:latin typeface="Arial" charset="0"/>
                <a:cs typeface="Arial" charset="0"/>
              </a:rPr>
              <a:pPr defTabSz="457200" fontAlgn="base">
                <a:spcBef>
                  <a:spcPct val="0"/>
                </a:spcBef>
                <a:spcAft>
                  <a:spcPct val="0"/>
                </a:spcAft>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13985270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nd ">
    <p:spTree>
      <p:nvGrpSpPr>
        <p:cNvPr id="1" name=""/>
        <p:cNvGrpSpPr/>
        <p:nvPr/>
      </p:nvGrpSpPr>
      <p:grpSpPr>
        <a:xfrm>
          <a:off x="0" y="0"/>
          <a:ext cx="0" cy="0"/>
          <a:chOff x="0" y="0"/>
          <a:chExt cx="0" cy="0"/>
        </a:xfrm>
      </p:grpSpPr>
      <p:sp>
        <p:nvSpPr>
          <p:cNvPr id="5" name="Text Placeholder 2"/>
          <p:cNvSpPr>
            <a:spLocks noGrp="1"/>
          </p:cNvSpPr>
          <p:nvPr>
            <p:ph idx="1"/>
          </p:nvPr>
        </p:nvSpPr>
        <p:spPr>
          <a:xfrm>
            <a:off x="5148064" y="2852936"/>
            <a:ext cx="2952328" cy="1512168"/>
          </a:xfrm>
          <a:prstGeom prst="rect">
            <a:avLst/>
          </a:prstGeom>
        </p:spPr>
        <p:txBody>
          <a:bodyPr rtlCol="0">
            <a:normAutofit/>
          </a:bodyPr>
          <a:lstStyle/>
          <a:p>
            <a:pPr lvl="0"/>
            <a:r>
              <a:rPr lang="en-US" noProof="0" dirty="0" err="1" smtClean="0"/>
              <a:t>www.HQOntario.ca</a:t>
            </a:r>
            <a:endParaRPr lang="en-US" noProof="0" dirty="0" smtClean="0"/>
          </a:p>
        </p:txBody>
      </p:sp>
    </p:spTree>
    <p:extLst>
      <p:ext uri="{BB962C8B-B14F-4D97-AF65-F5344CB8AC3E}">
        <p14:creationId xmlns:p14="http://schemas.microsoft.com/office/powerpoint/2010/main" val="14272349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Slides option 2">
    <p:spTree>
      <p:nvGrpSpPr>
        <p:cNvPr id="1" name=""/>
        <p:cNvGrpSpPr/>
        <p:nvPr/>
      </p:nvGrpSpPr>
      <p:grpSpPr>
        <a:xfrm>
          <a:off x="0" y="0"/>
          <a:ext cx="0" cy="0"/>
          <a:chOff x="0" y="0"/>
          <a:chExt cx="0" cy="0"/>
        </a:xfrm>
      </p:grpSpPr>
      <p:sp>
        <p:nvSpPr>
          <p:cNvPr id="4" name="TextBox 3"/>
          <p:cNvSpPr txBox="1"/>
          <p:nvPr userDrawn="1"/>
        </p:nvSpPr>
        <p:spPr>
          <a:xfrm>
            <a:off x="4038600" y="6477000"/>
            <a:ext cx="1066800" cy="276225"/>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ctr" defTabSz="457200" rtl="0" eaLnBrk="1" fontAlgn="base" hangingPunct="1">
              <a:spcBef>
                <a:spcPct val="50000"/>
              </a:spcBef>
              <a:spcAft>
                <a:spcPct val="0"/>
              </a:spcAft>
            </a:pPr>
            <a:fld id="{150CB991-94F8-4AE6-BDC9-2D81A3868D43}" type="slidenum">
              <a:rPr sz="1200" b="1" u="none">
                <a:solidFill>
                  <a:srgbClr val="FFFFFF"/>
                </a:solidFill>
              </a:rPr>
              <a:pPr algn="ctr" defTabSz="457200" eaLnBrk="1" fontAlgn="base" hangingPunct="1">
                <a:spcBef>
                  <a:spcPct val="50000"/>
                </a:spcBef>
                <a:spcAft>
                  <a:spcPct val="0"/>
                </a:spcAft>
              </a:pPr>
              <a:t>‹#›</a:t>
            </a:fld>
            <a:endParaRPr sz="1200" b="1" u="none" dirty="0">
              <a:solidFill>
                <a:srgbClr val="FFFFFF"/>
              </a:solidFill>
            </a:endParaRPr>
          </a:p>
        </p:txBody>
      </p:sp>
      <p:sp>
        <p:nvSpPr>
          <p:cNvPr id="2" name="Title 1"/>
          <p:cNvSpPr>
            <a:spLocks noGrp="1"/>
          </p:cNvSpPr>
          <p:nvPr>
            <p:ph type="title"/>
          </p:nvPr>
        </p:nvSpPr>
        <p:spPr/>
        <p:txBody>
          <a:bodyPr/>
          <a:lstStyle>
            <a:lvl1pPr>
              <a:defRPr>
                <a:solidFill>
                  <a:srgbClr val="00788A"/>
                </a:solidFill>
              </a:defRPr>
            </a:lvl1pPr>
          </a:lstStyle>
          <a:p>
            <a:r>
              <a:rPr lang="en-US" smtClean="0"/>
              <a:t>Click to edit Master title style</a:t>
            </a:r>
            <a:endParaRPr lang="en-CA" dirty="0"/>
          </a:p>
        </p:txBody>
      </p:sp>
      <p:sp>
        <p:nvSpPr>
          <p:cNvPr id="3" name="Content Placeholder 2"/>
          <p:cNvSpPr>
            <a:spLocks noGrp="1"/>
          </p:cNvSpPr>
          <p:nvPr>
            <p:ph idx="1"/>
          </p:nvPr>
        </p:nvSpPr>
        <p:spPr/>
        <p:txBody>
          <a:bodyPr/>
          <a:lstStyle>
            <a:lvl1pPr>
              <a:defRPr>
                <a:solidFill>
                  <a:schemeClr val="tx1"/>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5" name="Rectangle 4"/>
          <p:cNvSpPr>
            <a:spLocks noGrp="1" noChangeArrowheads="1"/>
          </p:cNvSpPr>
          <p:nvPr>
            <p:ph type="ftr" sz="quarter" idx="10"/>
          </p:nvPr>
        </p:nvSpPr>
        <p:spPr/>
        <p:txBody>
          <a:bodyPr/>
          <a:lstStyle>
            <a:lvl1pPr>
              <a:defRPr/>
            </a:lvl1pPr>
          </a:lstStyle>
          <a:p>
            <a:pPr>
              <a:defRPr/>
            </a:pPr>
            <a:r>
              <a:rPr lang="en-US" dirty="0">
                <a:solidFill>
                  <a:srgbClr val="FFFFFF"/>
                </a:solidFill>
              </a:rPr>
              <a:t>www.HQOntario.ca</a:t>
            </a:r>
            <a:endParaRPr lang="en-CA" dirty="0">
              <a:solidFill>
                <a:srgbClr val="FFFFFF"/>
              </a:solidFill>
            </a:endParaRPr>
          </a:p>
        </p:txBody>
      </p:sp>
    </p:spTree>
    <p:extLst>
      <p:ext uri="{BB962C8B-B14F-4D97-AF65-F5344CB8AC3E}">
        <p14:creationId xmlns:p14="http://schemas.microsoft.com/office/powerpoint/2010/main" val="42165786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00788A"/>
                </a:solidFill>
              </a:defRPr>
            </a:lvl1pPr>
          </a:lstStyle>
          <a:p>
            <a:r>
              <a:rPr lang="en-US"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00A0AF"/>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7"/>
          <p:cNvSpPr>
            <a:spLocks noGrp="1" noChangeArrowheads="1"/>
          </p:cNvSpPr>
          <p:nvPr>
            <p:ph type="ftr" sz="quarter" idx="10"/>
          </p:nvPr>
        </p:nvSpPr>
        <p:spPr/>
        <p:txBody>
          <a:bodyPr/>
          <a:lstStyle>
            <a:lvl1pPr>
              <a:defRPr/>
            </a:lvl1pPr>
          </a:lstStyle>
          <a:p>
            <a:pPr>
              <a:defRPr/>
            </a:pPr>
            <a:r>
              <a:rPr lang="en-US" dirty="0">
                <a:solidFill>
                  <a:srgbClr val="FFFFFF"/>
                </a:solidFill>
              </a:rPr>
              <a:t>www.HQOntario.ca</a:t>
            </a:r>
            <a:endParaRPr lang="en-CA" dirty="0">
              <a:solidFill>
                <a:srgbClr val="FFFFFF"/>
              </a:solidFill>
            </a:endParaRPr>
          </a:p>
        </p:txBody>
      </p:sp>
      <p:sp>
        <p:nvSpPr>
          <p:cNvPr id="5" name="Slide Number Placeholder 6"/>
          <p:cNvSpPr>
            <a:spLocks noGrp="1"/>
          </p:cNvSpPr>
          <p:nvPr>
            <p:ph type="sldNum" sz="quarter" idx="11"/>
          </p:nvPr>
        </p:nvSpPr>
        <p:spPr/>
        <p:txBody>
          <a:bodyPr/>
          <a:lstStyle>
            <a:lvl1pPr>
              <a:defRPr/>
            </a:lvl1pPr>
          </a:lstStyle>
          <a:p>
            <a:fld id="{1A136EE4-1C19-4A73-98BA-3D3ECA9A436F}"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0307077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88A"/>
                </a:solidFill>
              </a:defRPr>
            </a:lvl1pPr>
          </a:lstStyle>
          <a:p>
            <a:r>
              <a:rPr lang="en-US" smtClean="0"/>
              <a:t>Click to edit Master title style</a:t>
            </a:r>
            <a:endParaRPr lang="en-CA" dirty="0"/>
          </a:p>
        </p:txBody>
      </p:sp>
      <p:sp>
        <p:nvSpPr>
          <p:cNvPr id="3" name="Content Placeholder 2"/>
          <p:cNvSpPr>
            <a:spLocks noGrp="1"/>
          </p:cNvSpPr>
          <p:nvPr>
            <p:ph sz="half" idx="1"/>
          </p:nvPr>
        </p:nvSpPr>
        <p:spPr>
          <a:xfrm>
            <a:off x="457200" y="1239838"/>
            <a:ext cx="4038600" cy="4476750"/>
          </a:xfrm>
        </p:spPr>
        <p:txBody>
          <a:bodyPr/>
          <a:lstStyle>
            <a:lvl1pPr>
              <a:defRPr sz="2800">
                <a:solidFill>
                  <a:schemeClr val="tx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4" name="Content Placeholder 3"/>
          <p:cNvSpPr>
            <a:spLocks noGrp="1"/>
          </p:cNvSpPr>
          <p:nvPr>
            <p:ph sz="half" idx="2"/>
          </p:nvPr>
        </p:nvSpPr>
        <p:spPr>
          <a:xfrm>
            <a:off x="4648200" y="1239838"/>
            <a:ext cx="4038600" cy="4476750"/>
          </a:xfrm>
        </p:spPr>
        <p:txBody>
          <a:bodyPr/>
          <a:lstStyle>
            <a:lvl1pPr>
              <a:defRPr sz="2800">
                <a:solidFill>
                  <a:schemeClr val="tx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5" name="Footer Placeholder 7"/>
          <p:cNvSpPr>
            <a:spLocks noGrp="1" noChangeArrowheads="1"/>
          </p:cNvSpPr>
          <p:nvPr>
            <p:ph type="ftr" sz="quarter" idx="10"/>
          </p:nvPr>
        </p:nvSpPr>
        <p:spPr/>
        <p:txBody>
          <a:bodyPr/>
          <a:lstStyle>
            <a:lvl1pPr>
              <a:defRPr/>
            </a:lvl1pPr>
          </a:lstStyle>
          <a:p>
            <a:pPr>
              <a:defRPr/>
            </a:pPr>
            <a:r>
              <a:rPr lang="en-US" dirty="0">
                <a:solidFill>
                  <a:srgbClr val="FFFFFF"/>
                </a:solidFill>
              </a:rPr>
              <a:t>www.HQOntario.ca</a:t>
            </a:r>
            <a:endParaRPr lang="en-CA" dirty="0">
              <a:solidFill>
                <a:srgbClr val="FFFFFF"/>
              </a:solidFill>
            </a:endParaRPr>
          </a:p>
        </p:txBody>
      </p:sp>
      <p:sp>
        <p:nvSpPr>
          <p:cNvPr id="6" name="Slide Number Placeholder 6"/>
          <p:cNvSpPr>
            <a:spLocks noGrp="1"/>
          </p:cNvSpPr>
          <p:nvPr>
            <p:ph type="sldNum" sz="quarter" idx="11"/>
          </p:nvPr>
        </p:nvSpPr>
        <p:spPr/>
        <p:txBody>
          <a:bodyPr/>
          <a:lstStyle>
            <a:lvl1pPr>
              <a:defRPr/>
            </a:lvl1pPr>
          </a:lstStyle>
          <a:p>
            <a:fld id="{2F4BF50B-5D7F-4D28-9CC9-64FB11468B48}"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2541784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rgbClr val="00788A"/>
                </a:solidFill>
              </a:defRPr>
            </a:lvl1pPr>
          </a:lstStyle>
          <a:p>
            <a:r>
              <a:rPr lang="en-US" smtClean="0"/>
              <a:t>Click to edit Master title style</a:t>
            </a:r>
            <a:endParaRPr lang="en-CA"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00A0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tx1"/>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00A0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chemeClr val="tx1"/>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7" name="Footer Placeholder 7"/>
          <p:cNvSpPr>
            <a:spLocks noGrp="1" noChangeArrowheads="1"/>
          </p:cNvSpPr>
          <p:nvPr>
            <p:ph type="ftr" sz="quarter" idx="10"/>
          </p:nvPr>
        </p:nvSpPr>
        <p:spPr/>
        <p:txBody>
          <a:bodyPr/>
          <a:lstStyle>
            <a:lvl1pPr>
              <a:defRPr/>
            </a:lvl1pPr>
          </a:lstStyle>
          <a:p>
            <a:pPr>
              <a:defRPr/>
            </a:pPr>
            <a:r>
              <a:rPr lang="en-US" dirty="0">
                <a:solidFill>
                  <a:srgbClr val="FFFFFF"/>
                </a:solidFill>
              </a:rPr>
              <a:t>www.HQOntario.ca</a:t>
            </a:r>
            <a:endParaRPr lang="en-CA" dirty="0">
              <a:solidFill>
                <a:srgbClr val="FFFFFF"/>
              </a:solidFill>
            </a:endParaRPr>
          </a:p>
        </p:txBody>
      </p:sp>
      <p:sp>
        <p:nvSpPr>
          <p:cNvPr id="8" name="Slide Number Placeholder 6"/>
          <p:cNvSpPr>
            <a:spLocks noGrp="1"/>
          </p:cNvSpPr>
          <p:nvPr>
            <p:ph type="sldNum" sz="quarter" idx="11"/>
          </p:nvPr>
        </p:nvSpPr>
        <p:spPr/>
        <p:txBody>
          <a:bodyPr/>
          <a:lstStyle>
            <a:lvl1pPr>
              <a:defRPr/>
            </a:lvl1pPr>
          </a:lstStyle>
          <a:p>
            <a:fld id="{F2A2E6B8-0383-49C9-8156-47AC77A980AE}"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2425306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ption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88A"/>
                </a:solidFill>
              </a:defRPr>
            </a:lvl1pPr>
          </a:lstStyle>
          <a:p>
            <a:r>
              <a:rPr lang="en-US" smtClean="0"/>
              <a:t>Click to edit Master title style</a:t>
            </a:r>
            <a:endParaRPr lang="en-CA" dirty="0"/>
          </a:p>
        </p:txBody>
      </p:sp>
      <p:sp>
        <p:nvSpPr>
          <p:cNvPr id="3" name="Footer Placeholder 7"/>
          <p:cNvSpPr>
            <a:spLocks noGrp="1" noChangeArrowheads="1"/>
          </p:cNvSpPr>
          <p:nvPr>
            <p:ph type="ftr" sz="quarter" idx="10"/>
          </p:nvPr>
        </p:nvSpPr>
        <p:spPr/>
        <p:txBody>
          <a:bodyPr/>
          <a:lstStyle>
            <a:lvl1pPr>
              <a:defRPr/>
            </a:lvl1pPr>
          </a:lstStyle>
          <a:p>
            <a:pPr>
              <a:defRPr/>
            </a:pPr>
            <a:r>
              <a:rPr lang="en-US" dirty="0">
                <a:solidFill>
                  <a:srgbClr val="FFFFFF"/>
                </a:solidFill>
              </a:rPr>
              <a:t>www.HQOntario.ca</a:t>
            </a:r>
            <a:endParaRPr lang="en-CA" dirty="0">
              <a:solidFill>
                <a:srgbClr val="FFFFFF"/>
              </a:solidFill>
            </a:endParaRPr>
          </a:p>
        </p:txBody>
      </p:sp>
      <p:sp>
        <p:nvSpPr>
          <p:cNvPr id="4" name="Slide Number Placeholder 6"/>
          <p:cNvSpPr>
            <a:spLocks noGrp="1"/>
          </p:cNvSpPr>
          <p:nvPr>
            <p:ph type="sldNum" sz="quarter" idx="11"/>
          </p:nvPr>
        </p:nvSpPr>
        <p:spPr/>
        <p:txBody>
          <a:bodyPr/>
          <a:lstStyle>
            <a:lvl1pPr>
              <a:defRPr/>
            </a:lvl1pPr>
          </a:lstStyle>
          <a:p>
            <a:fld id="{44B7F5FD-EBDD-4A31-AADA-1AEECB8D12A7}"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5171382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Footer Placeholder 7"/>
          <p:cNvSpPr>
            <a:spLocks noGrp="1" noChangeArrowheads="1"/>
          </p:cNvSpPr>
          <p:nvPr>
            <p:ph type="ftr" sz="quarter" idx="10"/>
          </p:nvPr>
        </p:nvSpPr>
        <p:spPr/>
        <p:txBody>
          <a:bodyPr/>
          <a:lstStyle>
            <a:lvl1pPr>
              <a:defRPr/>
            </a:lvl1pPr>
          </a:lstStyle>
          <a:p>
            <a:pPr>
              <a:defRPr/>
            </a:pPr>
            <a:r>
              <a:rPr lang="en-US" dirty="0">
                <a:solidFill>
                  <a:srgbClr val="FFFFFF"/>
                </a:solidFill>
              </a:rPr>
              <a:t>www.HQOntario.ca</a:t>
            </a:r>
            <a:endParaRPr lang="en-CA" dirty="0">
              <a:solidFill>
                <a:srgbClr val="FFFFFF"/>
              </a:solidFill>
            </a:endParaRPr>
          </a:p>
        </p:txBody>
      </p:sp>
      <p:sp>
        <p:nvSpPr>
          <p:cNvPr id="3" name="Slide Number Placeholder 6"/>
          <p:cNvSpPr>
            <a:spLocks noGrp="1"/>
          </p:cNvSpPr>
          <p:nvPr>
            <p:ph type="sldNum" sz="quarter" idx="11"/>
          </p:nvPr>
        </p:nvSpPr>
        <p:spPr/>
        <p:txBody>
          <a:bodyPr/>
          <a:lstStyle>
            <a:lvl1pPr>
              <a:defRPr/>
            </a:lvl1pPr>
          </a:lstStyle>
          <a:p>
            <a:fld id="{AE70DB86-A892-4C59-915D-C22509EA933F}"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3628588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rgbClr val="00788A"/>
                </a:solidFill>
              </a:defRPr>
            </a:lvl1pPr>
          </a:lstStyle>
          <a:p>
            <a:r>
              <a:rPr lang="en-US" smtClean="0"/>
              <a:t>Click to edit Master title style</a:t>
            </a:r>
            <a:endParaRPr lang="en-CA" dirty="0"/>
          </a:p>
        </p:txBody>
      </p:sp>
      <p:sp>
        <p:nvSpPr>
          <p:cNvPr id="3" name="Content Placeholder 2"/>
          <p:cNvSpPr>
            <a:spLocks noGrp="1"/>
          </p:cNvSpPr>
          <p:nvPr>
            <p:ph idx="1"/>
          </p:nvPr>
        </p:nvSpPr>
        <p:spPr>
          <a:xfrm>
            <a:off x="3575050" y="273050"/>
            <a:ext cx="5111750" cy="5853113"/>
          </a:xfrm>
        </p:spPr>
        <p:txBody>
          <a:bodyPr/>
          <a:lstStyle>
            <a:lvl1pPr>
              <a:defRPr sz="3200">
                <a:solidFill>
                  <a:srgbClr val="00788A"/>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7"/>
          <p:cNvSpPr>
            <a:spLocks noGrp="1" noChangeArrowheads="1"/>
          </p:cNvSpPr>
          <p:nvPr>
            <p:ph type="ftr" sz="quarter" idx="10"/>
          </p:nvPr>
        </p:nvSpPr>
        <p:spPr/>
        <p:txBody>
          <a:bodyPr/>
          <a:lstStyle>
            <a:lvl1pPr>
              <a:defRPr/>
            </a:lvl1pPr>
          </a:lstStyle>
          <a:p>
            <a:pPr>
              <a:defRPr/>
            </a:pPr>
            <a:r>
              <a:rPr lang="en-US" dirty="0">
                <a:solidFill>
                  <a:srgbClr val="FFFFFF"/>
                </a:solidFill>
              </a:rPr>
              <a:t>www.HQOntario.ca</a:t>
            </a:r>
            <a:endParaRPr lang="en-CA" dirty="0">
              <a:solidFill>
                <a:srgbClr val="FFFFFF"/>
              </a:solidFill>
            </a:endParaRPr>
          </a:p>
        </p:txBody>
      </p:sp>
      <p:sp>
        <p:nvSpPr>
          <p:cNvPr id="6" name="Slide Number Placeholder 6"/>
          <p:cNvSpPr>
            <a:spLocks noGrp="1"/>
          </p:cNvSpPr>
          <p:nvPr>
            <p:ph type="sldNum" sz="quarter" idx="11"/>
          </p:nvPr>
        </p:nvSpPr>
        <p:spPr/>
        <p:txBody>
          <a:bodyPr/>
          <a:lstStyle>
            <a:lvl1pPr>
              <a:defRPr/>
            </a:lvl1pPr>
          </a:lstStyle>
          <a:p>
            <a:fld id="{B88BF280-2E7E-41F3-94DB-F664D27733EC}"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0451126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00788A"/>
                </a:solidFill>
              </a:defRPr>
            </a:lvl1pPr>
          </a:lstStyle>
          <a:p>
            <a:r>
              <a:rPr lang="en-US" smtClean="0"/>
              <a:t>Click to edit Master title style</a:t>
            </a:r>
            <a:endParaRPr lang="en-CA"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CA"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7"/>
          <p:cNvSpPr>
            <a:spLocks noGrp="1" noChangeArrowheads="1"/>
          </p:cNvSpPr>
          <p:nvPr>
            <p:ph type="ftr" sz="quarter" idx="10"/>
          </p:nvPr>
        </p:nvSpPr>
        <p:spPr/>
        <p:txBody>
          <a:bodyPr/>
          <a:lstStyle>
            <a:lvl1pPr>
              <a:defRPr/>
            </a:lvl1pPr>
          </a:lstStyle>
          <a:p>
            <a:pPr>
              <a:defRPr/>
            </a:pPr>
            <a:r>
              <a:rPr lang="en-US" dirty="0">
                <a:solidFill>
                  <a:srgbClr val="FFFFFF"/>
                </a:solidFill>
              </a:rPr>
              <a:t>www.HQOntario.ca</a:t>
            </a:r>
            <a:endParaRPr lang="en-CA" dirty="0">
              <a:solidFill>
                <a:srgbClr val="FFFFFF"/>
              </a:solidFill>
            </a:endParaRPr>
          </a:p>
        </p:txBody>
      </p:sp>
      <p:sp>
        <p:nvSpPr>
          <p:cNvPr id="6" name="Slide Number Placeholder 6"/>
          <p:cNvSpPr>
            <a:spLocks noGrp="1"/>
          </p:cNvSpPr>
          <p:nvPr>
            <p:ph type="sldNum" sz="quarter" idx="11"/>
          </p:nvPr>
        </p:nvSpPr>
        <p:spPr/>
        <p:txBody>
          <a:bodyPr/>
          <a:lstStyle>
            <a:lvl1pPr>
              <a:defRPr/>
            </a:lvl1pPr>
          </a:lstStyle>
          <a:p>
            <a:fld id="{153E20D2-2821-43B2-8472-1C6BF8648BB2}"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4168516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7" name="Date Placeholder 6"/>
          <p:cNvSpPr>
            <a:spLocks noGrp="1"/>
          </p:cNvSpPr>
          <p:nvPr>
            <p:ph type="dt" sz="half" idx="10"/>
          </p:nvPr>
        </p:nvSpPr>
        <p:spPr/>
        <p:txBody>
          <a:bodyPr/>
          <a:lstStyle/>
          <a:p>
            <a:fld id="{48EB7FD6-484C-491B-A918-7425BE3180EB}" type="datetime1">
              <a:rPr lang="en-US" smtClean="0"/>
              <a:t>12/28/2016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6D09388-7032-FE4F-9550-274DE0647BF9}" type="slidenum">
              <a:rPr lang="en-US" smtClean="0"/>
              <a:t>‹#›</a:t>
            </a:fld>
            <a:endParaRPr lang="en-US" dirty="0"/>
          </a:p>
        </p:txBody>
      </p:sp>
      <p:cxnSp>
        <p:nvCxnSpPr>
          <p:cNvPr id="11" name="Straight Connector 10"/>
          <p:cNvCxnSpPr/>
          <p:nvPr/>
        </p:nvCxnSpPr>
        <p:spPr>
          <a:xfrm rot="5400000">
            <a:off x="2217817" y="4045824"/>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88A"/>
                </a:solidFill>
              </a:defRPr>
            </a:lvl1pPr>
          </a:lstStyle>
          <a:p>
            <a:r>
              <a:rPr lang="en-US" smtClean="0"/>
              <a:t>Click to edit Master title style</a:t>
            </a:r>
            <a:endParaRPr lang="en-CA" dirty="0"/>
          </a:p>
        </p:txBody>
      </p:sp>
      <p:sp>
        <p:nvSpPr>
          <p:cNvPr id="3" name="Vertical Text Placeholder 2"/>
          <p:cNvSpPr>
            <a:spLocks noGrp="1"/>
          </p:cNvSpPr>
          <p:nvPr>
            <p:ph type="body" orient="vert" idx="1"/>
          </p:nvPr>
        </p:nvSpPr>
        <p:spPr/>
        <p:txBody>
          <a:bodyPr vert="eaVert"/>
          <a:lstStyle>
            <a:lvl1pPr>
              <a:defRPr>
                <a:solidFill>
                  <a:srgbClr val="00A0AF"/>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4" name="Footer Placeholder 7"/>
          <p:cNvSpPr>
            <a:spLocks noGrp="1" noChangeArrowheads="1"/>
          </p:cNvSpPr>
          <p:nvPr>
            <p:ph type="ftr" sz="quarter" idx="10"/>
          </p:nvPr>
        </p:nvSpPr>
        <p:spPr/>
        <p:txBody>
          <a:bodyPr/>
          <a:lstStyle>
            <a:lvl1pPr>
              <a:defRPr/>
            </a:lvl1pPr>
          </a:lstStyle>
          <a:p>
            <a:pPr>
              <a:defRPr/>
            </a:pPr>
            <a:r>
              <a:rPr lang="en-US" dirty="0">
                <a:solidFill>
                  <a:srgbClr val="FFFFFF"/>
                </a:solidFill>
              </a:rPr>
              <a:t>www.HQOntario.ca</a:t>
            </a:r>
            <a:endParaRPr lang="en-CA" dirty="0">
              <a:solidFill>
                <a:srgbClr val="FFFFFF"/>
              </a:solidFill>
            </a:endParaRPr>
          </a:p>
        </p:txBody>
      </p:sp>
      <p:sp>
        <p:nvSpPr>
          <p:cNvPr id="5" name="Slide Number Placeholder 6"/>
          <p:cNvSpPr>
            <a:spLocks noGrp="1"/>
          </p:cNvSpPr>
          <p:nvPr>
            <p:ph type="sldNum" sz="quarter" idx="11"/>
          </p:nvPr>
        </p:nvSpPr>
        <p:spPr/>
        <p:txBody>
          <a:bodyPr/>
          <a:lstStyle>
            <a:lvl1pPr>
              <a:defRPr/>
            </a:lvl1pPr>
          </a:lstStyle>
          <a:p>
            <a:fld id="{2BC76EAF-A089-4739-8C9F-AA819A74F007}"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4456931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441950"/>
          </a:xfrm>
        </p:spPr>
        <p:txBody>
          <a:bodyPr vert="eaVert"/>
          <a:lstStyle>
            <a:lvl1pPr>
              <a:defRPr>
                <a:solidFill>
                  <a:srgbClr val="00788A"/>
                </a:solidFill>
              </a:defRPr>
            </a:lvl1pPr>
          </a:lstStyle>
          <a:p>
            <a:r>
              <a:rPr lang="en-US" smtClean="0"/>
              <a:t>Click to edit Master title style</a:t>
            </a:r>
            <a:endParaRPr lang="en-CA" dirty="0"/>
          </a:p>
        </p:txBody>
      </p:sp>
      <p:sp>
        <p:nvSpPr>
          <p:cNvPr id="3" name="Vertical Text Placeholder 2"/>
          <p:cNvSpPr>
            <a:spLocks noGrp="1"/>
          </p:cNvSpPr>
          <p:nvPr>
            <p:ph type="body" orient="vert" idx="1"/>
          </p:nvPr>
        </p:nvSpPr>
        <p:spPr>
          <a:xfrm>
            <a:off x="457200" y="274638"/>
            <a:ext cx="6019800" cy="5441950"/>
          </a:xfrm>
        </p:spPr>
        <p:txBody>
          <a:bodyPr vert="eaVert"/>
          <a:lstStyle>
            <a:lvl1pPr>
              <a:defRPr>
                <a:solidFill>
                  <a:srgbClr val="00A0AF"/>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4" name="Footer Placeholder 7"/>
          <p:cNvSpPr>
            <a:spLocks noGrp="1" noChangeArrowheads="1"/>
          </p:cNvSpPr>
          <p:nvPr>
            <p:ph type="ftr" sz="quarter" idx="10"/>
          </p:nvPr>
        </p:nvSpPr>
        <p:spPr/>
        <p:txBody>
          <a:bodyPr/>
          <a:lstStyle>
            <a:lvl1pPr>
              <a:defRPr/>
            </a:lvl1pPr>
          </a:lstStyle>
          <a:p>
            <a:pPr>
              <a:defRPr/>
            </a:pPr>
            <a:r>
              <a:rPr lang="en-US" dirty="0">
                <a:solidFill>
                  <a:srgbClr val="FFFFFF"/>
                </a:solidFill>
              </a:rPr>
              <a:t>www.HQOntario.ca</a:t>
            </a:r>
            <a:endParaRPr lang="en-CA" dirty="0">
              <a:solidFill>
                <a:srgbClr val="FFFFFF"/>
              </a:solidFill>
            </a:endParaRPr>
          </a:p>
        </p:txBody>
      </p:sp>
      <p:sp>
        <p:nvSpPr>
          <p:cNvPr id="5" name="Slide Number Placeholder 6"/>
          <p:cNvSpPr>
            <a:spLocks noGrp="1"/>
          </p:cNvSpPr>
          <p:nvPr>
            <p:ph type="sldNum" sz="quarter" idx="11"/>
          </p:nvPr>
        </p:nvSpPr>
        <p:spPr/>
        <p:txBody>
          <a:bodyPr/>
          <a:lstStyle>
            <a:lvl1pPr>
              <a:defRPr/>
            </a:lvl1pPr>
          </a:lstStyle>
          <a:p>
            <a:fld id="{6C67CFBC-7151-49D6-A9C8-DDB601A82AD0}"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47620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ld">
    <p:spTree>
      <p:nvGrpSpPr>
        <p:cNvPr id="1" name=""/>
        <p:cNvGrpSpPr/>
        <p:nvPr/>
      </p:nvGrpSpPr>
      <p:grpSpPr>
        <a:xfrm>
          <a:off x="0" y="0"/>
          <a:ext cx="0" cy="0"/>
          <a:chOff x="0" y="0"/>
          <a:chExt cx="0" cy="0"/>
        </a:xfrm>
      </p:grpSpPr>
      <p:sp>
        <p:nvSpPr>
          <p:cNvPr id="2" name="Footer Placeholder 7"/>
          <p:cNvSpPr>
            <a:spLocks noGrp="1" noChangeArrowheads="1"/>
          </p:cNvSpPr>
          <p:nvPr>
            <p:ph type="ftr" sz="quarter" idx="10"/>
          </p:nvPr>
        </p:nvSpPr>
        <p:spPr/>
        <p:txBody>
          <a:bodyPr/>
          <a:lstStyle>
            <a:lvl1pPr>
              <a:defRPr/>
            </a:lvl1pPr>
          </a:lstStyle>
          <a:p>
            <a:pPr>
              <a:defRPr/>
            </a:pPr>
            <a:r>
              <a:rPr lang="en-US" dirty="0">
                <a:solidFill>
                  <a:srgbClr val="FFFFFF"/>
                </a:solidFill>
              </a:rPr>
              <a:t>www.HQOntario.ca</a:t>
            </a:r>
            <a:endParaRPr lang="en-CA" dirty="0">
              <a:solidFill>
                <a:srgbClr val="FFFFFF"/>
              </a:solidFill>
            </a:endParaRPr>
          </a:p>
        </p:txBody>
      </p:sp>
    </p:spTree>
    <p:extLst>
      <p:ext uri="{BB962C8B-B14F-4D97-AF65-F5344CB8AC3E}">
        <p14:creationId xmlns:p14="http://schemas.microsoft.com/office/powerpoint/2010/main" val="28825867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Slides option 2">
    <p:spTree>
      <p:nvGrpSpPr>
        <p:cNvPr id="1" name=""/>
        <p:cNvGrpSpPr/>
        <p:nvPr/>
      </p:nvGrpSpPr>
      <p:grpSpPr>
        <a:xfrm>
          <a:off x="0" y="0"/>
          <a:ext cx="0" cy="0"/>
          <a:chOff x="0" y="0"/>
          <a:chExt cx="0" cy="0"/>
        </a:xfrm>
      </p:grpSpPr>
      <p:sp>
        <p:nvSpPr>
          <p:cNvPr id="4" name="TextBox 3"/>
          <p:cNvSpPr txBox="1"/>
          <p:nvPr userDrawn="1"/>
        </p:nvSpPr>
        <p:spPr>
          <a:xfrm>
            <a:off x="4038600" y="6477000"/>
            <a:ext cx="1066800" cy="276225"/>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ctr" defTabSz="457200" rtl="0" eaLnBrk="1" fontAlgn="base" hangingPunct="1">
              <a:spcBef>
                <a:spcPct val="50000"/>
              </a:spcBef>
              <a:spcAft>
                <a:spcPct val="0"/>
              </a:spcAft>
            </a:pPr>
            <a:fld id="{C20478AA-C1C0-444A-AC41-22D89731182D}" type="slidenum">
              <a:rPr sz="1200" b="1" u="none">
                <a:solidFill>
                  <a:srgbClr val="FFFFFF"/>
                </a:solidFill>
              </a:rPr>
              <a:pPr algn="ctr" defTabSz="457200" eaLnBrk="1" fontAlgn="base" hangingPunct="1">
                <a:spcBef>
                  <a:spcPct val="50000"/>
                </a:spcBef>
                <a:spcAft>
                  <a:spcPct val="0"/>
                </a:spcAft>
              </a:pPr>
              <a:t>‹#›</a:t>
            </a:fld>
            <a:endParaRPr sz="1200" b="1" u="none" dirty="0">
              <a:solidFill>
                <a:srgbClr val="FFFFFF"/>
              </a:solidFill>
            </a:endParaRPr>
          </a:p>
        </p:txBody>
      </p:sp>
      <p:sp>
        <p:nvSpPr>
          <p:cNvPr id="2" name="Title 1"/>
          <p:cNvSpPr>
            <a:spLocks noGrp="1"/>
          </p:cNvSpPr>
          <p:nvPr>
            <p:ph type="title"/>
          </p:nvPr>
        </p:nvSpPr>
        <p:spPr/>
        <p:txBody>
          <a:bodyPr/>
          <a:lstStyle>
            <a:lvl1pPr>
              <a:defRPr>
                <a:solidFill>
                  <a:srgbClr val="00788A"/>
                </a:solidFill>
              </a:defRPr>
            </a:lvl1pPr>
          </a:lstStyle>
          <a:p>
            <a:r>
              <a:rPr lang="en-US" smtClean="0"/>
              <a:t>Click to edit Master title style</a:t>
            </a:r>
            <a:endParaRPr lang="en-CA" dirty="0"/>
          </a:p>
        </p:txBody>
      </p:sp>
      <p:sp>
        <p:nvSpPr>
          <p:cNvPr id="3" name="Content Placeholder 2"/>
          <p:cNvSpPr>
            <a:spLocks noGrp="1"/>
          </p:cNvSpPr>
          <p:nvPr>
            <p:ph idx="1"/>
          </p:nvPr>
        </p:nvSpPr>
        <p:spPr/>
        <p:txBody>
          <a:bodyPr/>
          <a:lstStyle>
            <a:lvl1pPr>
              <a:defRPr>
                <a:solidFill>
                  <a:schemeClr val="tx1"/>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5" name="Rectangle 4"/>
          <p:cNvSpPr>
            <a:spLocks noGrp="1" noChangeArrowheads="1"/>
          </p:cNvSpPr>
          <p:nvPr>
            <p:ph type="ftr" sz="quarter" idx="10"/>
          </p:nvPr>
        </p:nvSpPr>
        <p:spPr/>
        <p:txBody>
          <a:bodyPr/>
          <a:lstStyle>
            <a:lvl1pPr>
              <a:defRPr/>
            </a:lvl1pPr>
          </a:lstStyle>
          <a:p>
            <a:pPr>
              <a:defRPr/>
            </a:pPr>
            <a:r>
              <a:rPr lang="en-US" dirty="0">
                <a:solidFill>
                  <a:srgbClr val="FFFFFF"/>
                </a:solidFill>
              </a:rPr>
              <a:t>www.HQOntario.ca</a:t>
            </a:r>
            <a:endParaRPr lang="en-CA" dirty="0">
              <a:solidFill>
                <a:srgbClr val="FFFFFF"/>
              </a:solidFill>
            </a:endParaRPr>
          </a:p>
        </p:txBody>
      </p:sp>
    </p:spTree>
    <p:extLst>
      <p:ext uri="{BB962C8B-B14F-4D97-AF65-F5344CB8AC3E}">
        <p14:creationId xmlns:p14="http://schemas.microsoft.com/office/powerpoint/2010/main" val="41921691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00788A"/>
                </a:solidFill>
              </a:defRPr>
            </a:lvl1pPr>
          </a:lstStyle>
          <a:p>
            <a:r>
              <a:rPr lang="en-US"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00A0AF"/>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7"/>
          <p:cNvSpPr>
            <a:spLocks noGrp="1" noChangeArrowheads="1"/>
          </p:cNvSpPr>
          <p:nvPr>
            <p:ph type="ftr" sz="quarter" idx="10"/>
          </p:nvPr>
        </p:nvSpPr>
        <p:spPr/>
        <p:txBody>
          <a:bodyPr/>
          <a:lstStyle>
            <a:lvl1pPr>
              <a:defRPr/>
            </a:lvl1pPr>
          </a:lstStyle>
          <a:p>
            <a:pPr>
              <a:defRPr/>
            </a:pPr>
            <a:r>
              <a:rPr lang="en-US" dirty="0">
                <a:solidFill>
                  <a:srgbClr val="FFFFFF"/>
                </a:solidFill>
              </a:rPr>
              <a:t>www.HQOntario.ca</a:t>
            </a:r>
            <a:endParaRPr lang="en-CA" dirty="0">
              <a:solidFill>
                <a:srgbClr val="FFFFFF"/>
              </a:solidFill>
            </a:endParaRPr>
          </a:p>
        </p:txBody>
      </p:sp>
      <p:sp>
        <p:nvSpPr>
          <p:cNvPr id="5" name="Slide Number Placeholder 6"/>
          <p:cNvSpPr>
            <a:spLocks noGrp="1"/>
          </p:cNvSpPr>
          <p:nvPr>
            <p:ph type="sldNum" sz="quarter" idx="11"/>
          </p:nvPr>
        </p:nvSpPr>
        <p:spPr/>
        <p:txBody>
          <a:bodyPr/>
          <a:lstStyle>
            <a:lvl1pPr>
              <a:defRPr/>
            </a:lvl1pPr>
          </a:lstStyle>
          <a:p>
            <a:fld id="{5A6F45D8-4D00-4DD9-8911-E6B3BFAB0A36}"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7066137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88A"/>
                </a:solidFill>
              </a:defRPr>
            </a:lvl1pPr>
          </a:lstStyle>
          <a:p>
            <a:r>
              <a:rPr lang="en-US" smtClean="0"/>
              <a:t>Click to edit Master title style</a:t>
            </a:r>
            <a:endParaRPr lang="en-CA" dirty="0"/>
          </a:p>
        </p:txBody>
      </p:sp>
      <p:sp>
        <p:nvSpPr>
          <p:cNvPr id="3" name="Content Placeholder 2"/>
          <p:cNvSpPr>
            <a:spLocks noGrp="1"/>
          </p:cNvSpPr>
          <p:nvPr>
            <p:ph sz="half" idx="1"/>
          </p:nvPr>
        </p:nvSpPr>
        <p:spPr>
          <a:xfrm>
            <a:off x="457200" y="1239838"/>
            <a:ext cx="4038600" cy="4476750"/>
          </a:xfrm>
        </p:spPr>
        <p:txBody>
          <a:bodyPr/>
          <a:lstStyle>
            <a:lvl1pPr>
              <a:defRPr sz="2800">
                <a:solidFill>
                  <a:schemeClr val="tx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4" name="Content Placeholder 3"/>
          <p:cNvSpPr>
            <a:spLocks noGrp="1"/>
          </p:cNvSpPr>
          <p:nvPr>
            <p:ph sz="half" idx="2"/>
          </p:nvPr>
        </p:nvSpPr>
        <p:spPr>
          <a:xfrm>
            <a:off x="4648200" y="1239838"/>
            <a:ext cx="4038600" cy="4476750"/>
          </a:xfrm>
        </p:spPr>
        <p:txBody>
          <a:bodyPr/>
          <a:lstStyle>
            <a:lvl1pPr>
              <a:defRPr sz="2800">
                <a:solidFill>
                  <a:schemeClr val="tx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5" name="Footer Placeholder 7"/>
          <p:cNvSpPr>
            <a:spLocks noGrp="1" noChangeArrowheads="1"/>
          </p:cNvSpPr>
          <p:nvPr>
            <p:ph type="ftr" sz="quarter" idx="10"/>
          </p:nvPr>
        </p:nvSpPr>
        <p:spPr/>
        <p:txBody>
          <a:bodyPr/>
          <a:lstStyle>
            <a:lvl1pPr>
              <a:defRPr/>
            </a:lvl1pPr>
          </a:lstStyle>
          <a:p>
            <a:pPr>
              <a:defRPr/>
            </a:pPr>
            <a:r>
              <a:rPr lang="en-US" dirty="0">
                <a:solidFill>
                  <a:srgbClr val="FFFFFF"/>
                </a:solidFill>
              </a:rPr>
              <a:t>www.HQOntario.ca</a:t>
            </a:r>
            <a:endParaRPr lang="en-CA" dirty="0">
              <a:solidFill>
                <a:srgbClr val="FFFFFF"/>
              </a:solidFill>
            </a:endParaRPr>
          </a:p>
        </p:txBody>
      </p:sp>
      <p:sp>
        <p:nvSpPr>
          <p:cNvPr id="6" name="Slide Number Placeholder 6"/>
          <p:cNvSpPr>
            <a:spLocks noGrp="1"/>
          </p:cNvSpPr>
          <p:nvPr>
            <p:ph type="sldNum" sz="quarter" idx="11"/>
          </p:nvPr>
        </p:nvSpPr>
        <p:spPr/>
        <p:txBody>
          <a:bodyPr/>
          <a:lstStyle>
            <a:lvl1pPr>
              <a:defRPr/>
            </a:lvl1pPr>
          </a:lstStyle>
          <a:p>
            <a:fld id="{0287B7DD-B826-4A01-B2FC-35B94D0F6909}"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5994980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rgbClr val="00788A"/>
                </a:solidFill>
              </a:defRPr>
            </a:lvl1pPr>
          </a:lstStyle>
          <a:p>
            <a:r>
              <a:rPr lang="en-US" smtClean="0"/>
              <a:t>Click to edit Master title style</a:t>
            </a:r>
            <a:endParaRPr lang="en-CA"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00A0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tx1"/>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00A0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chemeClr val="tx1"/>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7" name="Footer Placeholder 7"/>
          <p:cNvSpPr>
            <a:spLocks noGrp="1" noChangeArrowheads="1"/>
          </p:cNvSpPr>
          <p:nvPr>
            <p:ph type="ftr" sz="quarter" idx="10"/>
          </p:nvPr>
        </p:nvSpPr>
        <p:spPr/>
        <p:txBody>
          <a:bodyPr/>
          <a:lstStyle>
            <a:lvl1pPr>
              <a:defRPr/>
            </a:lvl1pPr>
          </a:lstStyle>
          <a:p>
            <a:pPr>
              <a:defRPr/>
            </a:pPr>
            <a:r>
              <a:rPr lang="en-US" dirty="0">
                <a:solidFill>
                  <a:srgbClr val="FFFFFF"/>
                </a:solidFill>
              </a:rPr>
              <a:t>www.HQOntario.ca</a:t>
            </a:r>
            <a:endParaRPr lang="en-CA" dirty="0">
              <a:solidFill>
                <a:srgbClr val="FFFFFF"/>
              </a:solidFill>
            </a:endParaRPr>
          </a:p>
        </p:txBody>
      </p:sp>
      <p:sp>
        <p:nvSpPr>
          <p:cNvPr id="8" name="Slide Number Placeholder 6"/>
          <p:cNvSpPr>
            <a:spLocks noGrp="1"/>
          </p:cNvSpPr>
          <p:nvPr>
            <p:ph type="sldNum" sz="quarter" idx="11"/>
          </p:nvPr>
        </p:nvSpPr>
        <p:spPr/>
        <p:txBody>
          <a:bodyPr/>
          <a:lstStyle>
            <a:lvl1pPr>
              <a:defRPr/>
            </a:lvl1pPr>
          </a:lstStyle>
          <a:p>
            <a:fld id="{967B3AD0-56E1-4C91-8AB9-C5246F452FDA}"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6632355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ption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88A"/>
                </a:solidFill>
              </a:defRPr>
            </a:lvl1pPr>
          </a:lstStyle>
          <a:p>
            <a:r>
              <a:rPr lang="en-US" smtClean="0"/>
              <a:t>Click to edit Master title style</a:t>
            </a:r>
            <a:endParaRPr lang="en-CA" dirty="0"/>
          </a:p>
        </p:txBody>
      </p:sp>
      <p:sp>
        <p:nvSpPr>
          <p:cNvPr id="3" name="Footer Placeholder 7"/>
          <p:cNvSpPr>
            <a:spLocks noGrp="1" noChangeArrowheads="1"/>
          </p:cNvSpPr>
          <p:nvPr>
            <p:ph type="ftr" sz="quarter" idx="10"/>
          </p:nvPr>
        </p:nvSpPr>
        <p:spPr/>
        <p:txBody>
          <a:bodyPr/>
          <a:lstStyle>
            <a:lvl1pPr>
              <a:defRPr/>
            </a:lvl1pPr>
          </a:lstStyle>
          <a:p>
            <a:pPr>
              <a:defRPr/>
            </a:pPr>
            <a:r>
              <a:rPr lang="en-US" dirty="0">
                <a:solidFill>
                  <a:srgbClr val="FFFFFF"/>
                </a:solidFill>
              </a:rPr>
              <a:t>www.HQOntario.ca</a:t>
            </a:r>
            <a:endParaRPr lang="en-CA" dirty="0">
              <a:solidFill>
                <a:srgbClr val="FFFFFF"/>
              </a:solidFill>
            </a:endParaRPr>
          </a:p>
        </p:txBody>
      </p:sp>
      <p:sp>
        <p:nvSpPr>
          <p:cNvPr id="4" name="Slide Number Placeholder 6"/>
          <p:cNvSpPr>
            <a:spLocks noGrp="1"/>
          </p:cNvSpPr>
          <p:nvPr>
            <p:ph type="sldNum" sz="quarter" idx="11"/>
          </p:nvPr>
        </p:nvSpPr>
        <p:spPr/>
        <p:txBody>
          <a:bodyPr/>
          <a:lstStyle>
            <a:lvl1pPr>
              <a:defRPr/>
            </a:lvl1pPr>
          </a:lstStyle>
          <a:p>
            <a:fld id="{7D61B36A-93C5-42E5-8507-49598ACE972B}"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6762573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Footer Placeholder 7"/>
          <p:cNvSpPr>
            <a:spLocks noGrp="1" noChangeArrowheads="1"/>
          </p:cNvSpPr>
          <p:nvPr>
            <p:ph type="ftr" sz="quarter" idx="10"/>
          </p:nvPr>
        </p:nvSpPr>
        <p:spPr/>
        <p:txBody>
          <a:bodyPr/>
          <a:lstStyle>
            <a:lvl1pPr>
              <a:defRPr/>
            </a:lvl1pPr>
          </a:lstStyle>
          <a:p>
            <a:pPr>
              <a:defRPr/>
            </a:pPr>
            <a:r>
              <a:rPr lang="en-US" dirty="0">
                <a:solidFill>
                  <a:srgbClr val="FFFFFF"/>
                </a:solidFill>
              </a:rPr>
              <a:t>www.HQOntario.ca</a:t>
            </a:r>
            <a:endParaRPr lang="en-CA" dirty="0">
              <a:solidFill>
                <a:srgbClr val="FFFFFF"/>
              </a:solidFill>
            </a:endParaRPr>
          </a:p>
        </p:txBody>
      </p:sp>
      <p:sp>
        <p:nvSpPr>
          <p:cNvPr id="3" name="Slide Number Placeholder 6"/>
          <p:cNvSpPr>
            <a:spLocks noGrp="1"/>
          </p:cNvSpPr>
          <p:nvPr>
            <p:ph type="sldNum" sz="quarter" idx="11"/>
          </p:nvPr>
        </p:nvSpPr>
        <p:spPr/>
        <p:txBody>
          <a:bodyPr/>
          <a:lstStyle>
            <a:lvl1pPr>
              <a:defRPr/>
            </a:lvl1pPr>
          </a:lstStyle>
          <a:p>
            <a:fld id="{0F5F8073-FD9D-40DD-B66C-4B00D8B103C5}"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461422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rgbClr val="00788A"/>
                </a:solidFill>
              </a:defRPr>
            </a:lvl1pPr>
          </a:lstStyle>
          <a:p>
            <a:r>
              <a:rPr lang="en-US" smtClean="0"/>
              <a:t>Click to edit Master title style</a:t>
            </a:r>
            <a:endParaRPr lang="en-CA" dirty="0"/>
          </a:p>
        </p:txBody>
      </p:sp>
      <p:sp>
        <p:nvSpPr>
          <p:cNvPr id="3" name="Content Placeholder 2"/>
          <p:cNvSpPr>
            <a:spLocks noGrp="1"/>
          </p:cNvSpPr>
          <p:nvPr>
            <p:ph idx="1"/>
          </p:nvPr>
        </p:nvSpPr>
        <p:spPr>
          <a:xfrm>
            <a:off x="3575050" y="273050"/>
            <a:ext cx="5111750" cy="5853113"/>
          </a:xfrm>
        </p:spPr>
        <p:txBody>
          <a:bodyPr/>
          <a:lstStyle>
            <a:lvl1pPr>
              <a:defRPr sz="3200">
                <a:solidFill>
                  <a:srgbClr val="00788A"/>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7"/>
          <p:cNvSpPr>
            <a:spLocks noGrp="1" noChangeArrowheads="1"/>
          </p:cNvSpPr>
          <p:nvPr>
            <p:ph type="ftr" sz="quarter" idx="10"/>
          </p:nvPr>
        </p:nvSpPr>
        <p:spPr/>
        <p:txBody>
          <a:bodyPr/>
          <a:lstStyle>
            <a:lvl1pPr>
              <a:defRPr/>
            </a:lvl1pPr>
          </a:lstStyle>
          <a:p>
            <a:pPr>
              <a:defRPr/>
            </a:pPr>
            <a:r>
              <a:rPr lang="en-US" dirty="0">
                <a:solidFill>
                  <a:srgbClr val="FFFFFF"/>
                </a:solidFill>
              </a:rPr>
              <a:t>www.HQOntario.ca</a:t>
            </a:r>
            <a:endParaRPr lang="en-CA" dirty="0">
              <a:solidFill>
                <a:srgbClr val="FFFFFF"/>
              </a:solidFill>
            </a:endParaRPr>
          </a:p>
        </p:txBody>
      </p:sp>
      <p:sp>
        <p:nvSpPr>
          <p:cNvPr id="6" name="Slide Number Placeholder 6"/>
          <p:cNvSpPr>
            <a:spLocks noGrp="1"/>
          </p:cNvSpPr>
          <p:nvPr>
            <p:ph type="sldNum" sz="quarter" idx="11"/>
          </p:nvPr>
        </p:nvSpPr>
        <p:spPr/>
        <p:txBody>
          <a:bodyPr/>
          <a:lstStyle>
            <a:lvl1pPr>
              <a:defRPr/>
            </a:lvl1pPr>
          </a:lstStyle>
          <a:p>
            <a:fld id="{F75E29DA-2B5C-4F75-AC23-F04ADB4F6462}"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312326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EC1E4D92-ED5C-49FE-8FD0-EE890ACF6D33}" type="datetime1">
              <a:rPr lang="en-US" smtClean="0"/>
              <a:t>12/28/2016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6D09388-7032-FE4F-9550-274DE0647BF9}" type="slidenum">
              <a:rPr lang="en-US" smtClean="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00788A"/>
                </a:solidFill>
              </a:defRPr>
            </a:lvl1pPr>
          </a:lstStyle>
          <a:p>
            <a:r>
              <a:rPr lang="en-US" smtClean="0"/>
              <a:t>Click to edit Master title style</a:t>
            </a:r>
            <a:endParaRPr lang="en-CA"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CA"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7"/>
          <p:cNvSpPr>
            <a:spLocks noGrp="1" noChangeArrowheads="1"/>
          </p:cNvSpPr>
          <p:nvPr>
            <p:ph type="ftr" sz="quarter" idx="10"/>
          </p:nvPr>
        </p:nvSpPr>
        <p:spPr/>
        <p:txBody>
          <a:bodyPr/>
          <a:lstStyle>
            <a:lvl1pPr>
              <a:defRPr/>
            </a:lvl1pPr>
          </a:lstStyle>
          <a:p>
            <a:pPr>
              <a:defRPr/>
            </a:pPr>
            <a:r>
              <a:rPr lang="en-US" dirty="0">
                <a:solidFill>
                  <a:srgbClr val="FFFFFF"/>
                </a:solidFill>
              </a:rPr>
              <a:t>www.HQOntario.ca</a:t>
            </a:r>
            <a:endParaRPr lang="en-CA" dirty="0">
              <a:solidFill>
                <a:srgbClr val="FFFFFF"/>
              </a:solidFill>
            </a:endParaRPr>
          </a:p>
        </p:txBody>
      </p:sp>
      <p:sp>
        <p:nvSpPr>
          <p:cNvPr id="6" name="Slide Number Placeholder 6"/>
          <p:cNvSpPr>
            <a:spLocks noGrp="1"/>
          </p:cNvSpPr>
          <p:nvPr>
            <p:ph type="sldNum" sz="quarter" idx="11"/>
          </p:nvPr>
        </p:nvSpPr>
        <p:spPr/>
        <p:txBody>
          <a:bodyPr/>
          <a:lstStyle>
            <a:lvl1pPr>
              <a:defRPr/>
            </a:lvl1pPr>
          </a:lstStyle>
          <a:p>
            <a:fld id="{BC79D9E6-A7B8-4FF3-A470-A0AEE1BDE2DD}"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5978949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88A"/>
                </a:solidFill>
              </a:defRPr>
            </a:lvl1pPr>
          </a:lstStyle>
          <a:p>
            <a:r>
              <a:rPr lang="en-US" smtClean="0"/>
              <a:t>Click to edit Master title style</a:t>
            </a:r>
            <a:endParaRPr lang="en-CA" dirty="0"/>
          </a:p>
        </p:txBody>
      </p:sp>
      <p:sp>
        <p:nvSpPr>
          <p:cNvPr id="3" name="Vertical Text Placeholder 2"/>
          <p:cNvSpPr>
            <a:spLocks noGrp="1"/>
          </p:cNvSpPr>
          <p:nvPr>
            <p:ph type="body" orient="vert" idx="1"/>
          </p:nvPr>
        </p:nvSpPr>
        <p:spPr/>
        <p:txBody>
          <a:bodyPr vert="eaVert"/>
          <a:lstStyle>
            <a:lvl1pPr>
              <a:defRPr>
                <a:solidFill>
                  <a:srgbClr val="00A0AF"/>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4" name="Footer Placeholder 7"/>
          <p:cNvSpPr>
            <a:spLocks noGrp="1" noChangeArrowheads="1"/>
          </p:cNvSpPr>
          <p:nvPr>
            <p:ph type="ftr" sz="quarter" idx="10"/>
          </p:nvPr>
        </p:nvSpPr>
        <p:spPr/>
        <p:txBody>
          <a:bodyPr/>
          <a:lstStyle>
            <a:lvl1pPr>
              <a:defRPr/>
            </a:lvl1pPr>
          </a:lstStyle>
          <a:p>
            <a:pPr>
              <a:defRPr/>
            </a:pPr>
            <a:r>
              <a:rPr lang="en-US" dirty="0">
                <a:solidFill>
                  <a:srgbClr val="FFFFFF"/>
                </a:solidFill>
              </a:rPr>
              <a:t>www.HQOntario.ca</a:t>
            </a:r>
            <a:endParaRPr lang="en-CA" dirty="0">
              <a:solidFill>
                <a:srgbClr val="FFFFFF"/>
              </a:solidFill>
            </a:endParaRPr>
          </a:p>
        </p:txBody>
      </p:sp>
      <p:sp>
        <p:nvSpPr>
          <p:cNvPr id="5" name="Slide Number Placeholder 6"/>
          <p:cNvSpPr>
            <a:spLocks noGrp="1"/>
          </p:cNvSpPr>
          <p:nvPr>
            <p:ph type="sldNum" sz="quarter" idx="11"/>
          </p:nvPr>
        </p:nvSpPr>
        <p:spPr/>
        <p:txBody>
          <a:bodyPr/>
          <a:lstStyle>
            <a:lvl1pPr>
              <a:defRPr/>
            </a:lvl1pPr>
          </a:lstStyle>
          <a:p>
            <a:fld id="{DEFAAD73-B0B0-4585-824A-31739394DCB3}"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7506503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441950"/>
          </a:xfrm>
        </p:spPr>
        <p:txBody>
          <a:bodyPr vert="eaVert"/>
          <a:lstStyle>
            <a:lvl1pPr>
              <a:defRPr>
                <a:solidFill>
                  <a:srgbClr val="00788A"/>
                </a:solidFill>
              </a:defRPr>
            </a:lvl1pPr>
          </a:lstStyle>
          <a:p>
            <a:r>
              <a:rPr lang="en-US" smtClean="0"/>
              <a:t>Click to edit Master title style</a:t>
            </a:r>
            <a:endParaRPr lang="en-CA" dirty="0"/>
          </a:p>
        </p:txBody>
      </p:sp>
      <p:sp>
        <p:nvSpPr>
          <p:cNvPr id="3" name="Vertical Text Placeholder 2"/>
          <p:cNvSpPr>
            <a:spLocks noGrp="1"/>
          </p:cNvSpPr>
          <p:nvPr>
            <p:ph type="body" orient="vert" idx="1"/>
          </p:nvPr>
        </p:nvSpPr>
        <p:spPr>
          <a:xfrm>
            <a:off x="457200" y="274638"/>
            <a:ext cx="6019800" cy="5441950"/>
          </a:xfrm>
        </p:spPr>
        <p:txBody>
          <a:bodyPr vert="eaVert"/>
          <a:lstStyle>
            <a:lvl1pPr>
              <a:defRPr>
                <a:solidFill>
                  <a:srgbClr val="00A0AF"/>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4" name="Footer Placeholder 7"/>
          <p:cNvSpPr>
            <a:spLocks noGrp="1" noChangeArrowheads="1"/>
          </p:cNvSpPr>
          <p:nvPr>
            <p:ph type="ftr" sz="quarter" idx="10"/>
          </p:nvPr>
        </p:nvSpPr>
        <p:spPr/>
        <p:txBody>
          <a:bodyPr/>
          <a:lstStyle>
            <a:lvl1pPr>
              <a:defRPr/>
            </a:lvl1pPr>
          </a:lstStyle>
          <a:p>
            <a:pPr>
              <a:defRPr/>
            </a:pPr>
            <a:r>
              <a:rPr lang="en-US" dirty="0">
                <a:solidFill>
                  <a:srgbClr val="FFFFFF"/>
                </a:solidFill>
              </a:rPr>
              <a:t>www.HQOntario.ca</a:t>
            </a:r>
            <a:endParaRPr lang="en-CA" dirty="0">
              <a:solidFill>
                <a:srgbClr val="FFFFFF"/>
              </a:solidFill>
            </a:endParaRPr>
          </a:p>
        </p:txBody>
      </p:sp>
      <p:sp>
        <p:nvSpPr>
          <p:cNvPr id="5" name="Slide Number Placeholder 6"/>
          <p:cNvSpPr>
            <a:spLocks noGrp="1"/>
          </p:cNvSpPr>
          <p:nvPr>
            <p:ph type="sldNum" sz="quarter" idx="11"/>
          </p:nvPr>
        </p:nvSpPr>
        <p:spPr/>
        <p:txBody>
          <a:bodyPr/>
          <a:lstStyle>
            <a:lvl1pPr>
              <a:defRPr/>
            </a:lvl1pPr>
          </a:lstStyle>
          <a:p>
            <a:fld id="{E313BDE8-FC7D-4F9A-A229-5EEF9ED436BD}"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6973171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ld">
    <p:spTree>
      <p:nvGrpSpPr>
        <p:cNvPr id="1" name=""/>
        <p:cNvGrpSpPr/>
        <p:nvPr/>
      </p:nvGrpSpPr>
      <p:grpSpPr>
        <a:xfrm>
          <a:off x="0" y="0"/>
          <a:ext cx="0" cy="0"/>
          <a:chOff x="0" y="0"/>
          <a:chExt cx="0" cy="0"/>
        </a:xfrm>
      </p:grpSpPr>
      <p:sp>
        <p:nvSpPr>
          <p:cNvPr id="2" name="Footer Placeholder 7"/>
          <p:cNvSpPr>
            <a:spLocks noGrp="1" noChangeArrowheads="1"/>
          </p:cNvSpPr>
          <p:nvPr>
            <p:ph type="ftr" sz="quarter" idx="10"/>
          </p:nvPr>
        </p:nvSpPr>
        <p:spPr/>
        <p:txBody>
          <a:bodyPr/>
          <a:lstStyle>
            <a:lvl1pPr>
              <a:defRPr/>
            </a:lvl1pPr>
          </a:lstStyle>
          <a:p>
            <a:pPr>
              <a:defRPr/>
            </a:pPr>
            <a:r>
              <a:rPr lang="en-US" dirty="0">
                <a:solidFill>
                  <a:srgbClr val="FFFFFF"/>
                </a:solidFill>
              </a:rPr>
              <a:t>www.HQOntario.ca</a:t>
            </a:r>
            <a:endParaRPr lang="en-CA" dirty="0">
              <a:solidFill>
                <a:srgbClr val="FFFFFF"/>
              </a:solidFill>
            </a:endParaRPr>
          </a:p>
        </p:txBody>
      </p:sp>
    </p:spTree>
    <p:extLst>
      <p:ext uri="{BB962C8B-B14F-4D97-AF65-F5344CB8AC3E}">
        <p14:creationId xmlns:p14="http://schemas.microsoft.com/office/powerpoint/2010/main" val="414153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D628A1-8BCC-4B39-983C-9CA6D98BF871}" type="datetime1">
              <a:rPr lang="en-US" smtClean="0"/>
              <a:t>12/28/2016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6D09388-7032-FE4F-9550-274DE0647BF9}"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CA"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Text Placeholder 3"/>
          <p:cNvSpPr>
            <a:spLocks noGrp="1"/>
          </p:cNvSpPr>
          <p:nvPr>
            <p:ph type="body" sz="half" idx="2"/>
          </p:nvPr>
        </p:nvSpPr>
        <p:spPr>
          <a:xfrm>
            <a:off x="457202" y="2130553"/>
            <a:ext cx="2139696" cy="4243615"/>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BD122751-7830-46DD-821A-DA49EFE829D6}" type="datetime1">
              <a:rPr lang="en-US" smtClean="0"/>
              <a:t>12/28/2016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CA" smtClean="0"/>
              <a:t>Click to edit Master title style</a:t>
            </a:r>
            <a:endParaRPr lang="en-US" dirty="0"/>
          </a:p>
        </p:txBody>
      </p:sp>
      <p:sp>
        <p:nvSpPr>
          <p:cNvPr id="3" name="Picture Placeholder 2"/>
          <p:cNvSpPr>
            <a:spLocks noGrp="1"/>
          </p:cNvSpPr>
          <p:nvPr>
            <p:ph type="pic" idx="1"/>
          </p:nvPr>
        </p:nvSpPr>
        <p:spPr>
          <a:xfrm>
            <a:off x="2858611"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r>
              <a:rPr lang="en-CA" dirty="0"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80C79FA0-ED3F-4978-BCD2-F229F06F11B9}" type="datetime1">
              <a:rPr lang="en-US" smtClean="0"/>
              <a:t>12/28/2016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6D09388-7032-FE4F-9550-274DE0647BF9}"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4.jpe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theme" Target="../theme/theme5.xml"/><Relationship Id="rId1"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7.emf"/><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7.emf"/><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ctr"/>
          <a:lstStyle/>
          <a:p>
            <a:pPr algn="ctr"/>
            <a:endParaRPr lang="en-US" dirty="0"/>
          </a:p>
        </p:txBody>
      </p:sp>
      <p:sp>
        <p:nvSpPr>
          <p:cNvPr id="2" name="Title Placeholder 1"/>
          <p:cNvSpPr>
            <a:spLocks noGrp="1"/>
          </p:cNvSpPr>
          <p:nvPr>
            <p:ph type="title"/>
          </p:nvPr>
        </p:nvSpPr>
        <p:spPr>
          <a:xfrm>
            <a:off x="457200" y="533401"/>
            <a:ext cx="8229600" cy="990600"/>
          </a:xfrm>
          <a:prstGeom prst="rect">
            <a:avLst/>
          </a:prstGeom>
        </p:spPr>
        <p:txBody>
          <a:bodyPr vert="horz" lIns="91416" tIns="45709" rIns="91416" bIns="45709"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16" tIns="45709" rIns="91416" bIns="45709"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ctr"/>
          <a:lstStyle/>
          <a:p>
            <a:pPr algn="ctr"/>
            <a:endParaRPr lang="en-US" dirty="0"/>
          </a:p>
        </p:txBody>
      </p:sp>
      <p:sp>
        <p:nvSpPr>
          <p:cNvPr id="4" name="Date Placeholder 3"/>
          <p:cNvSpPr>
            <a:spLocks noGrp="1"/>
          </p:cNvSpPr>
          <p:nvPr>
            <p:ph type="dt" sz="half" idx="2"/>
          </p:nvPr>
        </p:nvSpPr>
        <p:spPr>
          <a:xfrm>
            <a:off x="457200" y="18289"/>
            <a:ext cx="2895600" cy="329184"/>
          </a:xfrm>
          <a:prstGeom prst="rect">
            <a:avLst/>
          </a:prstGeom>
        </p:spPr>
        <p:txBody>
          <a:bodyPr vert="horz" lIns="91416" tIns="45709" rIns="91416" bIns="45709" rtlCol="0" anchor="ctr"/>
          <a:lstStyle>
            <a:lvl1pPr algn="l">
              <a:defRPr sz="1200">
                <a:solidFill>
                  <a:srgbClr val="FFFFFF"/>
                </a:solidFill>
              </a:defRPr>
            </a:lvl1pPr>
          </a:lstStyle>
          <a:p>
            <a:fld id="{898F8024-00D1-4DE0-9B28-ECE6FDD97CBD}" type="datetime1">
              <a:rPr lang="en-US" smtClean="0"/>
              <a:t>12/28/2016</a:t>
            </a:fld>
            <a:endParaRPr lang="en-US" dirty="0"/>
          </a:p>
        </p:txBody>
      </p:sp>
      <p:sp>
        <p:nvSpPr>
          <p:cNvPr id="5" name="Footer Placeholder 4"/>
          <p:cNvSpPr>
            <a:spLocks noGrp="1"/>
          </p:cNvSpPr>
          <p:nvPr>
            <p:ph type="ftr" sz="quarter" idx="3"/>
          </p:nvPr>
        </p:nvSpPr>
        <p:spPr>
          <a:xfrm>
            <a:off x="3429000" y="18289"/>
            <a:ext cx="4114800" cy="329184"/>
          </a:xfrm>
          <a:prstGeom prst="rect">
            <a:avLst/>
          </a:prstGeom>
        </p:spPr>
        <p:txBody>
          <a:bodyPr vert="horz" lIns="91416" tIns="45709" rIns="91416" bIns="45709"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7620000" y="18289"/>
            <a:ext cx="1066800" cy="329184"/>
          </a:xfrm>
          <a:prstGeom prst="rect">
            <a:avLst/>
          </a:prstGeom>
        </p:spPr>
        <p:txBody>
          <a:bodyPr vert="horz" lIns="91416" tIns="45709" rIns="91416" bIns="45709" rtlCol="0" anchor="ctr"/>
          <a:lstStyle>
            <a:lvl1pPr algn="l">
              <a:defRPr sz="1400" b="1">
                <a:solidFill>
                  <a:srgbClr val="FFFFFF"/>
                </a:solidFill>
              </a:defRPr>
            </a:lvl1pPr>
          </a:lstStyle>
          <a:p>
            <a:fld id="{A6D09388-7032-FE4F-9550-274DE0647BF9}"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 id="2147484097" r:id="rId12"/>
    <p:sldLayoutId id="2147484114" r:id="rId13"/>
  </p:sldLayoutIdLst>
  <p:hf hdr="0" ftr="0" dt="0"/>
  <p:txStyles>
    <p:titleStyle>
      <a:lvl1pPr algn="l" defTabSz="914165" rtl="0" eaLnBrk="1" latinLnBrk="0" hangingPunct="1">
        <a:spcBef>
          <a:spcPct val="0"/>
        </a:spcBef>
        <a:buNone/>
        <a:defRPr sz="4000" kern="1200" spc="-100" baseline="0">
          <a:solidFill>
            <a:schemeClr val="tx2"/>
          </a:solidFill>
          <a:latin typeface="+mj-lt"/>
          <a:ea typeface="+mj-ea"/>
          <a:cs typeface="+mj-cs"/>
        </a:defRPr>
      </a:lvl1pPr>
    </p:titleStyle>
    <p:bodyStyle>
      <a:lvl1pPr marL="182833" indent="-182833" algn="l" defTabSz="914165"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082" indent="-182833" algn="l" defTabSz="914165"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332" indent="-182833" algn="l" defTabSz="914165"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581" indent="-182833" algn="l" defTabSz="914165"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415" indent="-137125" algn="l" defTabSz="914165"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250" indent="-182833" algn="l" defTabSz="914165"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082" indent="-182833" algn="l" defTabSz="914165"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6915" indent="-182833" algn="l" defTabSz="914165"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19748" indent="-182833" algn="l" defTabSz="914165"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57225" y="71438"/>
            <a:ext cx="6369050" cy="11858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57225" y="2133600"/>
            <a:ext cx="8229600" cy="39195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2784475" y="6334125"/>
            <a:ext cx="739775" cy="365125"/>
          </a:xfrm>
          <a:prstGeom prst="rect">
            <a:avLst/>
          </a:prstGeom>
        </p:spPr>
        <p:txBody>
          <a:bodyPr vert="horz" lIns="91440" tIns="45720" rIns="91440" bIns="45720" rtlCol="0" anchor="ctr"/>
          <a:lstStyle>
            <a:lvl1pPr algn="ctr">
              <a:defRPr sz="1000">
                <a:solidFill>
                  <a:schemeClr val="bg1">
                    <a:lumMod val="50000"/>
                  </a:schemeClr>
                </a:solidFill>
                <a:latin typeface="Arial" pitchFamily="34" charset="0"/>
                <a:ea typeface="ＭＳ Ｐゴシック" pitchFamily="34" charset="-128"/>
                <a:cs typeface="Arial" pitchFamily="34" charset="0"/>
              </a:defRPr>
            </a:lvl1pPr>
          </a:lstStyle>
          <a:p>
            <a:pPr defTabSz="914400" eaLnBrk="0" fontAlgn="base" hangingPunct="0">
              <a:spcBef>
                <a:spcPct val="0"/>
              </a:spcBef>
              <a:spcAft>
                <a:spcPct val="0"/>
              </a:spcAft>
              <a:defRPr/>
            </a:pPr>
            <a:endParaRPr lang="en-US" dirty="0">
              <a:solidFill>
                <a:prstClr val="white">
                  <a:lumMod val="50000"/>
                </a:prstClr>
              </a:solidFill>
            </a:endParaRPr>
          </a:p>
        </p:txBody>
      </p:sp>
      <p:sp>
        <p:nvSpPr>
          <p:cNvPr id="5" name="Footer Placeholder 4"/>
          <p:cNvSpPr>
            <a:spLocks noGrp="1"/>
          </p:cNvSpPr>
          <p:nvPr>
            <p:ph type="ftr" sz="quarter" idx="3"/>
          </p:nvPr>
        </p:nvSpPr>
        <p:spPr>
          <a:xfrm>
            <a:off x="657225" y="6334125"/>
            <a:ext cx="2101850" cy="365125"/>
          </a:xfrm>
          <a:prstGeom prst="rect">
            <a:avLst/>
          </a:prstGeom>
        </p:spPr>
        <p:txBody>
          <a:bodyPr vert="horz" lIns="91440" tIns="45720" rIns="91440" bIns="45720" rtlCol="0" anchor="ctr"/>
          <a:lstStyle>
            <a:lvl1pPr algn="l">
              <a:defRPr sz="1000">
                <a:solidFill>
                  <a:schemeClr val="bg1">
                    <a:lumMod val="50000"/>
                  </a:schemeClr>
                </a:solidFill>
                <a:latin typeface="Arial" pitchFamily="34" charset="0"/>
                <a:ea typeface="ＭＳ Ｐゴシック" pitchFamily="34" charset="-128"/>
                <a:cs typeface="Arial" pitchFamily="34" charset="0"/>
              </a:defRPr>
            </a:lvl1pPr>
          </a:lstStyle>
          <a:p>
            <a:pPr defTabSz="914400" eaLnBrk="0" fontAlgn="base" hangingPunct="0">
              <a:spcBef>
                <a:spcPct val="0"/>
              </a:spcBef>
              <a:spcAft>
                <a:spcPct val="0"/>
              </a:spcAft>
              <a:defRPr/>
            </a:pPr>
            <a:endParaRPr lang="en-US" dirty="0">
              <a:solidFill>
                <a:prstClr val="white">
                  <a:lumMod val="50000"/>
                </a:prstClr>
              </a:solidFill>
            </a:endParaRPr>
          </a:p>
        </p:txBody>
      </p:sp>
      <p:sp>
        <p:nvSpPr>
          <p:cNvPr id="6" name="Slide Number Placeholder 5"/>
          <p:cNvSpPr>
            <a:spLocks noGrp="1"/>
          </p:cNvSpPr>
          <p:nvPr>
            <p:ph type="sldNum" sz="quarter" idx="4"/>
          </p:nvPr>
        </p:nvSpPr>
        <p:spPr>
          <a:xfrm>
            <a:off x="3549650" y="6334125"/>
            <a:ext cx="741363"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7F7F7F"/>
                </a:solidFill>
                <a:cs typeface="Arial" pitchFamily="34" charset="0"/>
              </a:defRPr>
            </a:lvl1pPr>
          </a:lstStyle>
          <a:p>
            <a:pPr defTabSz="914400" eaLnBrk="0" fontAlgn="base" hangingPunct="0">
              <a:spcBef>
                <a:spcPct val="0"/>
              </a:spcBef>
              <a:spcAft>
                <a:spcPct val="0"/>
              </a:spcAft>
            </a:pPr>
            <a:fld id="{CC84762E-FA6D-4719-A540-A56490A3BAE5}" type="slidenum">
              <a:rPr lang="en-US">
                <a:latin typeface="Arial" pitchFamily="34" charset="0"/>
                <a:ea typeface="ＭＳ Ｐゴシック" pitchFamily="-84" charset="-128"/>
              </a:rPr>
              <a:pPr defTabSz="914400" eaLnBrk="0" fontAlgn="base" hangingPunct="0">
                <a:spcBef>
                  <a:spcPct val="0"/>
                </a:spcBef>
                <a:spcAft>
                  <a:spcPct val="0"/>
                </a:spcAft>
              </a:pPr>
              <a:t>‹#›</a:t>
            </a:fld>
            <a:endParaRPr lang="en-US" sz="1400" dirty="0">
              <a:latin typeface="Arial" pitchFamily="34" charset="0"/>
              <a:ea typeface="ＭＳ Ｐゴシック" pitchFamily="-84" charset="-128"/>
            </a:endParaRPr>
          </a:p>
        </p:txBody>
      </p:sp>
      <p:pic>
        <p:nvPicPr>
          <p:cNvPr id="9" name="Picture 8" descr="SMH_Footer_bar_NEW.jpg"/>
          <p:cNvPicPr>
            <a:picLocks noChangeAspect="1"/>
          </p:cNvPicPr>
          <p:nvPr userDrawn="1"/>
        </p:nvPicPr>
        <p:blipFill>
          <a:blip r:embed="rId7"/>
          <a:srcRect/>
          <a:stretch>
            <a:fillRect/>
          </a:stretch>
        </p:blipFill>
        <p:spPr bwMode="auto">
          <a:xfrm>
            <a:off x="0" y="6127750"/>
            <a:ext cx="9147175" cy="7302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11" r:id="rId1"/>
    <p:sldLayoutId id="2147484112" r:id="rId2"/>
    <p:sldLayoutId id="2147484127" r:id="rId3"/>
    <p:sldLayoutId id="2147484140" r:id="rId4"/>
    <p:sldLayoutId id="2147484142" r:id="rId5"/>
  </p:sldLayoutIdLst>
  <p:txStyles>
    <p:titleStyle>
      <a:lvl1pPr algn="l" defTabSz="457200" rtl="0" eaLnBrk="0" fontAlgn="base" hangingPunct="0">
        <a:spcBef>
          <a:spcPct val="0"/>
        </a:spcBef>
        <a:spcAft>
          <a:spcPct val="0"/>
        </a:spcAft>
        <a:defRPr sz="3800" kern="1200">
          <a:solidFill>
            <a:srgbClr val="404040"/>
          </a:solidFill>
          <a:latin typeface="+mj-lt"/>
          <a:ea typeface="ＭＳ Ｐゴシック" charset="0"/>
          <a:cs typeface="+mj-cs"/>
        </a:defRPr>
      </a:lvl1pPr>
      <a:lvl2pPr algn="l" defTabSz="457200" rtl="0" eaLnBrk="0" fontAlgn="base" hangingPunct="0">
        <a:spcBef>
          <a:spcPct val="0"/>
        </a:spcBef>
        <a:spcAft>
          <a:spcPct val="0"/>
        </a:spcAft>
        <a:defRPr sz="3800">
          <a:solidFill>
            <a:srgbClr val="404040"/>
          </a:solidFill>
          <a:latin typeface="Arial" charset="0"/>
          <a:ea typeface="ＭＳ Ｐゴシック" charset="0"/>
        </a:defRPr>
      </a:lvl2pPr>
      <a:lvl3pPr algn="l" defTabSz="457200" rtl="0" eaLnBrk="0" fontAlgn="base" hangingPunct="0">
        <a:spcBef>
          <a:spcPct val="0"/>
        </a:spcBef>
        <a:spcAft>
          <a:spcPct val="0"/>
        </a:spcAft>
        <a:defRPr sz="3800">
          <a:solidFill>
            <a:srgbClr val="404040"/>
          </a:solidFill>
          <a:latin typeface="Arial" charset="0"/>
          <a:ea typeface="ＭＳ Ｐゴシック" charset="0"/>
        </a:defRPr>
      </a:lvl3pPr>
      <a:lvl4pPr algn="l" defTabSz="457200" rtl="0" eaLnBrk="0" fontAlgn="base" hangingPunct="0">
        <a:spcBef>
          <a:spcPct val="0"/>
        </a:spcBef>
        <a:spcAft>
          <a:spcPct val="0"/>
        </a:spcAft>
        <a:defRPr sz="3800">
          <a:solidFill>
            <a:srgbClr val="404040"/>
          </a:solidFill>
          <a:latin typeface="Arial" charset="0"/>
          <a:ea typeface="ＭＳ Ｐゴシック" charset="0"/>
        </a:defRPr>
      </a:lvl4pPr>
      <a:lvl5pPr algn="l" defTabSz="457200" rtl="0" eaLnBrk="0" fontAlgn="base" hangingPunct="0">
        <a:spcBef>
          <a:spcPct val="0"/>
        </a:spcBef>
        <a:spcAft>
          <a:spcPct val="0"/>
        </a:spcAft>
        <a:defRPr sz="3800">
          <a:solidFill>
            <a:srgbClr val="404040"/>
          </a:solidFill>
          <a:latin typeface="Arial" charset="0"/>
          <a:ea typeface="ＭＳ Ｐゴシック" charset="0"/>
        </a:defRPr>
      </a:lvl5pPr>
      <a:lvl6pPr marL="457200" algn="l" defTabSz="457200" rtl="0" eaLnBrk="1" fontAlgn="base" hangingPunct="1">
        <a:spcBef>
          <a:spcPct val="0"/>
        </a:spcBef>
        <a:spcAft>
          <a:spcPct val="0"/>
        </a:spcAft>
        <a:defRPr sz="3800">
          <a:solidFill>
            <a:srgbClr val="404040"/>
          </a:solidFill>
          <a:latin typeface="Arial" charset="0"/>
        </a:defRPr>
      </a:lvl6pPr>
      <a:lvl7pPr marL="914400" algn="l" defTabSz="457200" rtl="0" eaLnBrk="1" fontAlgn="base" hangingPunct="1">
        <a:spcBef>
          <a:spcPct val="0"/>
        </a:spcBef>
        <a:spcAft>
          <a:spcPct val="0"/>
        </a:spcAft>
        <a:defRPr sz="3800">
          <a:solidFill>
            <a:srgbClr val="404040"/>
          </a:solidFill>
          <a:latin typeface="Arial" charset="0"/>
        </a:defRPr>
      </a:lvl7pPr>
      <a:lvl8pPr marL="1371600" algn="l" defTabSz="457200" rtl="0" eaLnBrk="1" fontAlgn="base" hangingPunct="1">
        <a:spcBef>
          <a:spcPct val="0"/>
        </a:spcBef>
        <a:spcAft>
          <a:spcPct val="0"/>
        </a:spcAft>
        <a:defRPr sz="3800">
          <a:solidFill>
            <a:srgbClr val="404040"/>
          </a:solidFill>
          <a:latin typeface="Arial" charset="0"/>
        </a:defRPr>
      </a:lvl8pPr>
      <a:lvl9pPr marL="1828800" algn="l" defTabSz="457200" rtl="0" eaLnBrk="1" fontAlgn="base" hangingPunct="1">
        <a:spcBef>
          <a:spcPct val="0"/>
        </a:spcBef>
        <a:spcAft>
          <a:spcPct val="0"/>
        </a:spcAft>
        <a:defRPr sz="3800">
          <a:solidFill>
            <a:srgbClr val="404040"/>
          </a:solidFill>
          <a:latin typeface="Arial" charset="0"/>
        </a:defRPr>
      </a:lvl9pPr>
    </p:titleStyle>
    <p:bodyStyle>
      <a:lvl1pPr marL="342900" indent="-342900" algn="l" defTabSz="457200" rtl="0" eaLnBrk="0" fontAlgn="base" hangingPunct="0">
        <a:spcBef>
          <a:spcPct val="20000"/>
        </a:spcBef>
        <a:spcAft>
          <a:spcPct val="0"/>
        </a:spcAft>
        <a:buClr>
          <a:schemeClr val="tx2"/>
        </a:buClr>
        <a:buFont typeface="Arial" pitchFamily="34" charset="0"/>
        <a:buChar char="•"/>
        <a:defRPr sz="3200" kern="1200">
          <a:solidFill>
            <a:srgbClr val="404040"/>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rgbClr val="404040"/>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rgbClr val="404040"/>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rgbClr val="404040"/>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rgbClr val="404040"/>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base">
              <a:spcBef>
                <a:spcPct val="0"/>
              </a:spcBef>
              <a:spcAft>
                <a:spcPct val="0"/>
              </a:spcAft>
            </a:pPr>
            <a:fld id="{1D060AFB-9F9A-4217-8DF3-0546AA606F63}" type="datetimeFigureOut">
              <a:rPr lang="en-US" smtClean="0">
                <a:solidFill>
                  <a:prstClr val="black">
                    <a:tint val="75000"/>
                  </a:prstClr>
                </a:solidFill>
                <a:latin typeface="Arial" charset="0"/>
                <a:cs typeface="Arial" charset="0"/>
              </a:rPr>
              <a:pPr defTabSz="457200" fontAlgn="base">
                <a:spcBef>
                  <a:spcPct val="0"/>
                </a:spcBef>
                <a:spcAft>
                  <a:spcPct val="0"/>
                </a:spcAft>
              </a:pPr>
              <a:t>12/28/2016</a:t>
            </a:fld>
            <a:endParaRPr lang="en-US" dirty="0">
              <a:solidFill>
                <a:prstClr val="black">
                  <a:tint val="75000"/>
                </a:prstClr>
              </a:solidFill>
              <a:latin typeface="Arial"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base">
              <a:spcBef>
                <a:spcPct val="0"/>
              </a:spcBef>
              <a:spcAft>
                <a:spcPct val="0"/>
              </a:spcAft>
            </a:pPr>
            <a:endParaRPr lang="en-US" dirty="0">
              <a:solidFill>
                <a:prstClr val="black">
                  <a:tint val="75000"/>
                </a:prstClr>
              </a:solidFill>
              <a:latin typeface="Arial" charset="0"/>
              <a:cs typeface="Arial" charset="0"/>
            </a:endParaRPr>
          </a:p>
        </p:txBody>
      </p:sp>
    </p:spTree>
    <p:extLst>
      <p:ext uri="{BB962C8B-B14F-4D97-AF65-F5344CB8AC3E}">
        <p14:creationId xmlns:p14="http://schemas.microsoft.com/office/powerpoint/2010/main" val="3730513554"/>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base">
              <a:spcBef>
                <a:spcPct val="0"/>
              </a:spcBef>
              <a:spcAft>
                <a:spcPct val="0"/>
              </a:spcAft>
            </a:pPr>
            <a:fld id="{1D060AFB-9F9A-4217-8DF3-0546AA606F63}" type="datetimeFigureOut">
              <a:rPr lang="en-US" smtClean="0">
                <a:solidFill>
                  <a:prstClr val="black">
                    <a:tint val="75000"/>
                  </a:prstClr>
                </a:solidFill>
                <a:latin typeface="Arial" charset="0"/>
                <a:cs typeface="Arial" charset="0"/>
              </a:rPr>
              <a:pPr defTabSz="457200" fontAlgn="base">
                <a:spcBef>
                  <a:spcPct val="0"/>
                </a:spcBef>
                <a:spcAft>
                  <a:spcPct val="0"/>
                </a:spcAft>
              </a:pPr>
              <a:t>12/28/2016</a:t>
            </a:fld>
            <a:endParaRPr lang="en-US" dirty="0">
              <a:solidFill>
                <a:prstClr val="black">
                  <a:tint val="75000"/>
                </a:prstClr>
              </a:solidFill>
              <a:latin typeface="Arial"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base">
              <a:spcBef>
                <a:spcPct val="0"/>
              </a:spcBef>
              <a:spcAft>
                <a:spcPct val="0"/>
              </a:spcAft>
            </a:pPr>
            <a:endParaRPr lang="en-US" dirty="0">
              <a:solidFill>
                <a:prstClr val="black">
                  <a:tint val="75000"/>
                </a:prstClr>
              </a:solidFill>
              <a:latin typeface="Arial" charset="0"/>
              <a:cs typeface="Arial" charset="0"/>
            </a:endParaRPr>
          </a:p>
        </p:txBody>
      </p:sp>
    </p:spTree>
    <p:extLst>
      <p:ext uri="{BB962C8B-B14F-4D97-AF65-F5344CB8AC3E}">
        <p14:creationId xmlns:p14="http://schemas.microsoft.com/office/powerpoint/2010/main" val="1137044039"/>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Text Placeholder 2"/>
          <p:cNvSpPr>
            <a:spLocks noGrp="1"/>
          </p:cNvSpPr>
          <p:nvPr>
            <p:ph type="body" idx="1"/>
          </p:nvPr>
        </p:nvSpPr>
        <p:spPr bwMode="auto">
          <a:xfrm>
            <a:off x="5148263" y="2905125"/>
            <a:ext cx="29527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www.HQOntario.ca</a:t>
            </a:r>
          </a:p>
        </p:txBody>
      </p:sp>
      <p:pic>
        <p:nvPicPr>
          <p:cNvPr id="30723" name="Picture 6" descr="HQO Eng bl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76375" y="2276475"/>
            <a:ext cx="2674938"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724" name="Straight Connector 8"/>
          <p:cNvCxnSpPr>
            <a:cxnSpLocks noChangeShapeType="1"/>
          </p:cNvCxnSpPr>
          <p:nvPr userDrawn="1"/>
        </p:nvCxnSpPr>
        <p:spPr bwMode="auto">
          <a:xfrm>
            <a:off x="4716463" y="1773238"/>
            <a:ext cx="0" cy="2951162"/>
          </a:xfrm>
          <a:prstGeom prst="line">
            <a:avLst/>
          </a:prstGeom>
          <a:noFill/>
          <a:ln w="25400">
            <a:solidFill>
              <a:srgbClr val="00788A"/>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0725" name="Rectangle 9"/>
          <p:cNvSpPr>
            <a:spLocks noChangeArrowheads="1"/>
          </p:cNvSpPr>
          <p:nvPr userDrawn="1"/>
        </p:nvSpPr>
        <p:spPr bwMode="auto">
          <a:xfrm>
            <a:off x="0" y="5445125"/>
            <a:ext cx="9180513" cy="1439863"/>
          </a:xfrm>
          <a:prstGeom prst="rect">
            <a:avLst/>
          </a:prstGeom>
          <a:solidFill>
            <a:srgbClr val="00788A"/>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defTabSz="457200" eaLnBrk="1" fontAlgn="base" hangingPunct="1">
              <a:spcBef>
                <a:spcPct val="50000"/>
              </a:spcBef>
              <a:spcAft>
                <a:spcPct val="0"/>
              </a:spcAft>
            </a:pPr>
            <a:endParaRPr lang="en-US" altLang="en-US" dirty="0">
              <a:solidFill>
                <a:srgbClr val="000000"/>
              </a:solidFill>
            </a:endParaRPr>
          </a:p>
        </p:txBody>
      </p:sp>
    </p:spTree>
    <p:extLst>
      <p:ext uri="{BB962C8B-B14F-4D97-AF65-F5344CB8AC3E}">
        <p14:creationId xmlns:p14="http://schemas.microsoft.com/office/powerpoint/2010/main" val="3680805281"/>
      </p:ext>
    </p:extLst>
  </p:cSld>
  <p:clrMap bg1="lt1" tx1="dk1" bg2="lt2" tx2="dk2" accent1="accent1" accent2="accent2" accent3="accent3" accent4="accent4" accent5="accent5" accent6="accent6" hlink="hlink" folHlink="folHlink"/>
  <p:sldLayoutIdLst>
    <p:sldLayoutId id="2147484144" r:id="rId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r" defTabSz="457200" rtl="0" eaLnBrk="0" fontAlgn="base" hangingPunct="0">
        <a:spcBef>
          <a:spcPct val="20000"/>
        </a:spcBef>
        <a:spcAft>
          <a:spcPct val="0"/>
        </a:spcAft>
        <a:buFont typeface="Arial" panose="020B0604020202020204" pitchFamily="34" charset="0"/>
        <a:defRPr sz="2400" kern="1200">
          <a:solidFill>
            <a:srgbClr val="00788A"/>
          </a:solidFill>
          <a:latin typeface="Helvetica Neue Medium"/>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6273800"/>
            <a:ext cx="9180513" cy="611188"/>
          </a:xfrm>
          <a:prstGeom prst="rect">
            <a:avLst/>
          </a:prstGeom>
          <a:solidFill>
            <a:srgbClr val="00788A"/>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defTabSz="457200" eaLnBrk="1" fontAlgn="base" hangingPunct="1">
              <a:spcBef>
                <a:spcPct val="50000"/>
              </a:spcBef>
              <a:spcAft>
                <a:spcPct val="0"/>
              </a:spcAft>
            </a:pPr>
            <a:endParaRPr lang="en-US" altLang="en-US" dirty="0">
              <a:solidFill>
                <a:srgbClr val="000000"/>
              </a:solidFill>
            </a:endParaRPr>
          </a:p>
        </p:txBody>
      </p:sp>
      <p:sp>
        <p:nvSpPr>
          <p:cNvPr id="2051" name="Rectangle 2"/>
          <p:cNvSpPr>
            <a:spLocks noGrp="1" noChangeArrowheads="1"/>
          </p:cNvSpPr>
          <p:nvPr>
            <p:ph type="title"/>
          </p:nvPr>
        </p:nvSpPr>
        <p:spPr bwMode="auto">
          <a:xfrm>
            <a:off x="457200" y="274638"/>
            <a:ext cx="82296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CA" altLang="en-US" smtClean="0"/>
          </a:p>
        </p:txBody>
      </p:sp>
      <p:sp>
        <p:nvSpPr>
          <p:cNvPr id="2052" name="Rectangle 3"/>
          <p:cNvSpPr>
            <a:spLocks noGrp="1" noChangeArrowheads="1"/>
          </p:cNvSpPr>
          <p:nvPr>
            <p:ph type="body" idx="1"/>
          </p:nvPr>
        </p:nvSpPr>
        <p:spPr bwMode="auto">
          <a:xfrm>
            <a:off x="457200" y="1239838"/>
            <a:ext cx="8229600" cy="432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CA" altLang="en-US" smtClean="0"/>
          </a:p>
        </p:txBody>
      </p:sp>
      <p:sp>
        <p:nvSpPr>
          <p:cNvPr id="8" name="Footer Placeholder 7"/>
          <p:cNvSpPr>
            <a:spLocks noGrp="1" noChangeArrowheads="1"/>
          </p:cNvSpPr>
          <p:nvPr>
            <p:ph type="ftr" sz="quarter" idx="3"/>
          </p:nvPr>
        </p:nvSpPr>
        <p:spPr>
          <a:xfrm>
            <a:off x="539750" y="6477000"/>
            <a:ext cx="2813050" cy="244475"/>
          </a:xfrm>
          <a:prstGeom prst="rect">
            <a:avLst/>
          </a:prstGeom>
        </p:spPr>
        <p:txBody>
          <a:bodyPr vert="horz" wrap="square" lIns="91440" tIns="45720" rIns="91440" bIns="45720" numCol="1" anchor="t" anchorCtr="0" compatLnSpc="1">
            <a:prstTxWarp prst="textNoShape">
              <a:avLst/>
            </a:prstTxWarp>
          </a:bodyPr>
          <a:lstStyle>
            <a:lvl1pPr>
              <a:spcBef>
                <a:spcPct val="50000"/>
              </a:spcBef>
              <a:defRPr sz="900" u="none">
                <a:solidFill>
                  <a:schemeClr val="bg1"/>
                </a:solidFill>
                <a:latin typeface="Arial" charset="0"/>
                <a:ea typeface="ＭＳ Ｐゴシック" charset="0"/>
                <a:cs typeface="ＭＳ Ｐゴシック" charset="0"/>
              </a:defRPr>
            </a:lvl1pPr>
          </a:lstStyle>
          <a:p>
            <a:pPr defTabSz="457200" fontAlgn="base">
              <a:spcAft>
                <a:spcPct val="0"/>
              </a:spcAft>
              <a:defRPr/>
            </a:pPr>
            <a:r>
              <a:rPr lang="en-US" dirty="0">
                <a:solidFill>
                  <a:srgbClr val="FFFFFF"/>
                </a:solidFill>
              </a:rPr>
              <a:t>www.HQOntario.ca</a:t>
            </a:r>
            <a:endParaRPr lang="en-CA" dirty="0">
              <a:solidFill>
                <a:srgbClr val="FFFFFF"/>
              </a:solidFill>
            </a:endParaRPr>
          </a:p>
        </p:txBody>
      </p:sp>
      <p:sp>
        <p:nvSpPr>
          <p:cNvPr id="7" name="Slide Number Placeholder 6"/>
          <p:cNvSpPr>
            <a:spLocks noGrp="1"/>
          </p:cNvSpPr>
          <p:nvPr>
            <p:ph type="sldNum" sz="quarter" idx="4"/>
          </p:nvPr>
        </p:nvSpPr>
        <p:spPr>
          <a:xfrm>
            <a:off x="4343400" y="6477000"/>
            <a:ext cx="457200" cy="300038"/>
          </a:xfrm>
          <a:prstGeom prst="rect">
            <a:avLst/>
          </a:prstGeom>
        </p:spPr>
        <p:txBody>
          <a:bodyPr vert="horz" wrap="square" lIns="91440" tIns="45720" rIns="91440" bIns="45720" numCol="1" anchor="ctr" anchorCtr="0" compatLnSpc="1">
            <a:prstTxWarp prst="textNoShape">
              <a:avLst/>
            </a:prstTxWarp>
          </a:bodyPr>
          <a:lstStyle>
            <a:lvl1pPr algn="ctr">
              <a:spcBef>
                <a:spcPct val="50000"/>
              </a:spcBef>
              <a:defRPr sz="1200" b="1" u="none">
                <a:solidFill>
                  <a:schemeClr val="bg1"/>
                </a:solidFill>
              </a:defRPr>
            </a:lvl1pPr>
          </a:lstStyle>
          <a:p>
            <a:pPr defTabSz="457200" fontAlgn="base">
              <a:spcAft>
                <a:spcPct val="0"/>
              </a:spcAft>
            </a:pPr>
            <a:fld id="{55891DED-E6B3-49D7-8D3B-5D621779D901}" type="slidenum">
              <a:rPr lang="en-US" altLang="en-US">
                <a:solidFill>
                  <a:srgbClr val="FFFFFF"/>
                </a:solidFill>
                <a:ea typeface="MS PGothic" panose="020B0600070205080204" pitchFamily="34" charset="-128"/>
              </a:rPr>
              <a:pPr defTabSz="457200" fontAlgn="base">
                <a:spcAft>
                  <a:spcPct val="0"/>
                </a:spcAft>
              </a:pPr>
              <a:t>‹#›</a:t>
            </a:fld>
            <a:endParaRPr lang="en-US" altLang="en-US" dirty="0">
              <a:solidFill>
                <a:srgbClr val="FFFFFF"/>
              </a:solidFill>
              <a:ea typeface="MS PGothic" panose="020B0600070205080204" pitchFamily="34" charset="-128"/>
            </a:endParaRPr>
          </a:p>
        </p:txBody>
      </p:sp>
      <p:pic>
        <p:nvPicPr>
          <p:cNvPr id="2055" name="Picture 5" descr="HQO Eng wht.eps"/>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972425" y="6365875"/>
            <a:ext cx="96043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8172681"/>
      </p:ext>
    </p:extLst>
  </p:cSld>
  <p:clrMap bg1="lt1" tx1="dk1" bg2="lt2" tx2="dk2" accent1="accent1" accent2="accent2" accent3="accent3" accent4="accent4" accent5="accent5" accent6="accent6" hlink="hlink" folHlink="folHlink"/>
  <p:sldLayoutIdLst>
    <p:sldLayoutId id="2147484146" r:id="rId1"/>
    <p:sldLayoutId id="2147484147" r:id="rId2"/>
    <p:sldLayoutId id="2147484148" r:id="rId3"/>
    <p:sldLayoutId id="2147484149" r:id="rId4"/>
    <p:sldLayoutId id="2147484150" r:id="rId5"/>
    <p:sldLayoutId id="2147484151" r:id="rId6"/>
    <p:sldLayoutId id="2147484152" r:id="rId7"/>
    <p:sldLayoutId id="2147484153" r:id="rId8"/>
    <p:sldLayoutId id="2147484154" r:id="rId9"/>
    <p:sldLayoutId id="2147484155" r:id="rId10"/>
    <p:sldLayoutId id="2147484156" r:id="rId11"/>
  </p:sldLayoutIdLst>
  <p:hf sldNum="0" hdr="0" dt="0"/>
  <p:txStyles>
    <p:titleStyle>
      <a:lvl1pPr algn="ctr" rtl="0" eaLnBrk="0" fontAlgn="base" hangingPunct="0">
        <a:spcBef>
          <a:spcPct val="0"/>
        </a:spcBef>
        <a:spcAft>
          <a:spcPct val="0"/>
        </a:spcAft>
        <a:defRPr sz="3600" b="1">
          <a:solidFill>
            <a:srgbClr val="00788A"/>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5pPr>
      <a:lvl6pPr marL="457200" algn="ctr" rtl="0" eaLnBrk="1" fontAlgn="base" hangingPunct="1">
        <a:spcBef>
          <a:spcPct val="0"/>
        </a:spcBef>
        <a:spcAft>
          <a:spcPct val="0"/>
        </a:spcAft>
        <a:defRPr sz="3600" b="1">
          <a:solidFill>
            <a:srgbClr val="008E8F"/>
          </a:solidFill>
          <a:latin typeface="Arial" charset="0"/>
        </a:defRPr>
      </a:lvl6pPr>
      <a:lvl7pPr marL="914400" algn="ctr" rtl="0" eaLnBrk="1" fontAlgn="base" hangingPunct="1">
        <a:spcBef>
          <a:spcPct val="0"/>
        </a:spcBef>
        <a:spcAft>
          <a:spcPct val="0"/>
        </a:spcAft>
        <a:defRPr sz="3600" b="1">
          <a:solidFill>
            <a:srgbClr val="008E8F"/>
          </a:solidFill>
          <a:latin typeface="Arial" charset="0"/>
        </a:defRPr>
      </a:lvl7pPr>
      <a:lvl8pPr marL="1371600" algn="ctr" rtl="0" eaLnBrk="1" fontAlgn="base" hangingPunct="1">
        <a:spcBef>
          <a:spcPct val="0"/>
        </a:spcBef>
        <a:spcAft>
          <a:spcPct val="0"/>
        </a:spcAft>
        <a:defRPr sz="3600" b="1">
          <a:solidFill>
            <a:srgbClr val="008E8F"/>
          </a:solidFill>
          <a:latin typeface="Arial" charset="0"/>
        </a:defRPr>
      </a:lvl8pPr>
      <a:lvl9pPr marL="1828800" algn="ctr" rtl="0" eaLnBrk="1" fontAlgn="base" hangingPunct="1">
        <a:spcBef>
          <a:spcPct val="0"/>
        </a:spcBef>
        <a:spcAft>
          <a:spcPct val="0"/>
        </a:spcAft>
        <a:defRPr sz="3600" b="1">
          <a:solidFill>
            <a:srgbClr val="008E8F"/>
          </a:solidFill>
          <a:latin typeface="Arial" charset="0"/>
        </a:defRPr>
      </a:lvl9pPr>
    </p:titleStyle>
    <p:bodyStyle>
      <a:lvl1pPr marL="342900" indent="-342900" algn="l" rtl="0" eaLnBrk="0" fontAlgn="base" hangingPunct="0">
        <a:spcBef>
          <a:spcPct val="20000"/>
        </a:spcBef>
        <a:spcAft>
          <a:spcPct val="0"/>
        </a:spcAft>
        <a:buClr>
          <a:srgbClr val="00858F"/>
        </a:buClr>
        <a:buChar char="•"/>
        <a:defRPr sz="24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a:solidFill>
            <a:schemeClr val="tx1"/>
          </a:solidFill>
          <a:latin typeface="+mn-lt"/>
          <a:ea typeface="MS PGothic" panose="020B0600070205080204" pitchFamily="34" charset="-128"/>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Rectangle 1"/>
          <p:cNvSpPr>
            <a:spLocks noChangeArrowheads="1"/>
          </p:cNvSpPr>
          <p:nvPr/>
        </p:nvSpPr>
        <p:spPr bwMode="auto">
          <a:xfrm>
            <a:off x="0" y="6273800"/>
            <a:ext cx="9180513" cy="611188"/>
          </a:xfrm>
          <a:prstGeom prst="rect">
            <a:avLst/>
          </a:prstGeom>
          <a:solidFill>
            <a:srgbClr val="00788A"/>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defTabSz="457200" eaLnBrk="1" fontAlgn="base" hangingPunct="1">
              <a:spcBef>
                <a:spcPct val="50000"/>
              </a:spcBef>
              <a:spcAft>
                <a:spcPct val="0"/>
              </a:spcAft>
            </a:pPr>
            <a:endParaRPr lang="en-US" altLang="en-US" dirty="0">
              <a:solidFill>
                <a:srgbClr val="000000"/>
              </a:solidFill>
            </a:endParaRPr>
          </a:p>
        </p:txBody>
      </p:sp>
      <p:sp>
        <p:nvSpPr>
          <p:cNvPr id="14339" name="Rectangle 2"/>
          <p:cNvSpPr>
            <a:spLocks noGrp="1" noChangeArrowheads="1"/>
          </p:cNvSpPr>
          <p:nvPr>
            <p:ph type="title"/>
          </p:nvPr>
        </p:nvSpPr>
        <p:spPr bwMode="auto">
          <a:xfrm>
            <a:off x="457200" y="274638"/>
            <a:ext cx="82296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CA" altLang="en-US" smtClean="0"/>
          </a:p>
        </p:txBody>
      </p:sp>
      <p:sp>
        <p:nvSpPr>
          <p:cNvPr id="14340" name="Rectangle 3"/>
          <p:cNvSpPr>
            <a:spLocks noGrp="1" noChangeArrowheads="1"/>
          </p:cNvSpPr>
          <p:nvPr>
            <p:ph type="body" idx="1"/>
          </p:nvPr>
        </p:nvSpPr>
        <p:spPr bwMode="auto">
          <a:xfrm>
            <a:off x="457200" y="1239838"/>
            <a:ext cx="8229600" cy="432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CA" altLang="en-US" smtClean="0"/>
          </a:p>
        </p:txBody>
      </p:sp>
      <p:sp>
        <p:nvSpPr>
          <p:cNvPr id="8" name="Footer Placeholder 7"/>
          <p:cNvSpPr>
            <a:spLocks noGrp="1" noChangeArrowheads="1"/>
          </p:cNvSpPr>
          <p:nvPr>
            <p:ph type="ftr" sz="quarter" idx="3"/>
          </p:nvPr>
        </p:nvSpPr>
        <p:spPr>
          <a:xfrm>
            <a:off x="539750" y="6477000"/>
            <a:ext cx="2813050" cy="244475"/>
          </a:xfrm>
          <a:prstGeom prst="rect">
            <a:avLst/>
          </a:prstGeom>
        </p:spPr>
        <p:txBody>
          <a:bodyPr vert="horz" wrap="square" lIns="91440" tIns="45720" rIns="91440" bIns="45720" numCol="1" anchor="t" anchorCtr="0" compatLnSpc="1">
            <a:prstTxWarp prst="textNoShape">
              <a:avLst/>
            </a:prstTxWarp>
          </a:bodyPr>
          <a:lstStyle>
            <a:lvl1pPr>
              <a:spcBef>
                <a:spcPct val="50000"/>
              </a:spcBef>
              <a:defRPr sz="900" u="none">
                <a:solidFill>
                  <a:schemeClr val="bg1"/>
                </a:solidFill>
                <a:latin typeface="Arial" charset="0"/>
                <a:ea typeface="ＭＳ Ｐゴシック" charset="0"/>
                <a:cs typeface="ＭＳ Ｐゴシック" charset="0"/>
              </a:defRPr>
            </a:lvl1pPr>
          </a:lstStyle>
          <a:p>
            <a:pPr defTabSz="457200" fontAlgn="base">
              <a:spcAft>
                <a:spcPct val="0"/>
              </a:spcAft>
              <a:defRPr/>
            </a:pPr>
            <a:r>
              <a:rPr lang="en-US" dirty="0">
                <a:solidFill>
                  <a:srgbClr val="FFFFFF"/>
                </a:solidFill>
              </a:rPr>
              <a:t>www.HQOntario.ca</a:t>
            </a:r>
            <a:endParaRPr lang="en-CA" dirty="0">
              <a:solidFill>
                <a:srgbClr val="FFFFFF"/>
              </a:solidFill>
            </a:endParaRPr>
          </a:p>
        </p:txBody>
      </p:sp>
      <p:sp>
        <p:nvSpPr>
          <p:cNvPr id="7" name="Slide Number Placeholder 6"/>
          <p:cNvSpPr>
            <a:spLocks noGrp="1"/>
          </p:cNvSpPr>
          <p:nvPr>
            <p:ph type="sldNum" sz="quarter" idx="4"/>
          </p:nvPr>
        </p:nvSpPr>
        <p:spPr>
          <a:xfrm>
            <a:off x="4343400" y="6477000"/>
            <a:ext cx="457200" cy="300038"/>
          </a:xfrm>
          <a:prstGeom prst="rect">
            <a:avLst/>
          </a:prstGeom>
        </p:spPr>
        <p:txBody>
          <a:bodyPr vert="horz" wrap="square" lIns="91440" tIns="45720" rIns="91440" bIns="45720" numCol="1" anchor="ctr" anchorCtr="0" compatLnSpc="1">
            <a:prstTxWarp prst="textNoShape">
              <a:avLst/>
            </a:prstTxWarp>
          </a:bodyPr>
          <a:lstStyle>
            <a:lvl1pPr algn="ctr">
              <a:spcBef>
                <a:spcPct val="50000"/>
              </a:spcBef>
              <a:defRPr sz="1200" b="1" u="none">
                <a:solidFill>
                  <a:schemeClr val="bg1"/>
                </a:solidFill>
              </a:defRPr>
            </a:lvl1pPr>
          </a:lstStyle>
          <a:p>
            <a:pPr defTabSz="457200" fontAlgn="base">
              <a:spcAft>
                <a:spcPct val="0"/>
              </a:spcAft>
            </a:pPr>
            <a:fld id="{F28DD110-C4C6-4A4C-9185-AA0BF1F0A19C}" type="slidenum">
              <a:rPr lang="en-US" altLang="en-US">
                <a:solidFill>
                  <a:srgbClr val="FFFFFF"/>
                </a:solidFill>
                <a:ea typeface="MS PGothic" panose="020B0600070205080204" pitchFamily="34" charset="-128"/>
              </a:rPr>
              <a:pPr defTabSz="457200" fontAlgn="base">
                <a:spcAft>
                  <a:spcPct val="0"/>
                </a:spcAft>
              </a:pPr>
              <a:t>‹#›</a:t>
            </a:fld>
            <a:endParaRPr lang="en-US" altLang="en-US" dirty="0">
              <a:solidFill>
                <a:srgbClr val="FFFFFF"/>
              </a:solidFill>
              <a:ea typeface="MS PGothic" panose="020B0600070205080204" pitchFamily="34" charset="-128"/>
            </a:endParaRPr>
          </a:p>
        </p:txBody>
      </p:sp>
      <p:pic>
        <p:nvPicPr>
          <p:cNvPr id="14343" name="Picture 5" descr="HQO Eng wht.eps"/>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972425" y="6365875"/>
            <a:ext cx="96043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887538"/>
      </p:ext>
    </p:extLst>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Lst>
  <p:hf sldNum="0" hdr="0" dt="0"/>
  <p:txStyles>
    <p:titleStyle>
      <a:lvl1pPr algn="ctr" rtl="0" eaLnBrk="0" fontAlgn="base" hangingPunct="0">
        <a:spcBef>
          <a:spcPct val="0"/>
        </a:spcBef>
        <a:spcAft>
          <a:spcPct val="0"/>
        </a:spcAft>
        <a:defRPr sz="3600" b="1">
          <a:solidFill>
            <a:srgbClr val="00788A"/>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5pPr>
      <a:lvl6pPr marL="457200" algn="ctr" rtl="0" eaLnBrk="1" fontAlgn="base" hangingPunct="1">
        <a:spcBef>
          <a:spcPct val="0"/>
        </a:spcBef>
        <a:spcAft>
          <a:spcPct val="0"/>
        </a:spcAft>
        <a:defRPr sz="3600" b="1">
          <a:solidFill>
            <a:srgbClr val="008E8F"/>
          </a:solidFill>
          <a:latin typeface="Arial" charset="0"/>
        </a:defRPr>
      </a:lvl6pPr>
      <a:lvl7pPr marL="914400" algn="ctr" rtl="0" eaLnBrk="1" fontAlgn="base" hangingPunct="1">
        <a:spcBef>
          <a:spcPct val="0"/>
        </a:spcBef>
        <a:spcAft>
          <a:spcPct val="0"/>
        </a:spcAft>
        <a:defRPr sz="3600" b="1">
          <a:solidFill>
            <a:srgbClr val="008E8F"/>
          </a:solidFill>
          <a:latin typeface="Arial" charset="0"/>
        </a:defRPr>
      </a:lvl7pPr>
      <a:lvl8pPr marL="1371600" algn="ctr" rtl="0" eaLnBrk="1" fontAlgn="base" hangingPunct="1">
        <a:spcBef>
          <a:spcPct val="0"/>
        </a:spcBef>
        <a:spcAft>
          <a:spcPct val="0"/>
        </a:spcAft>
        <a:defRPr sz="3600" b="1">
          <a:solidFill>
            <a:srgbClr val="008E8F"/>
          </a:solidFill>
          <a:latin typeface="Arial" charset="0"/>
        </a:defRPr>
      </a:lvl8pPr>
      <a:lvl9pPr marL="1828800" algn="ctr" rtl="0" eaLnBrk="1" fontAlgn="base" hangingPunct="1">
        <a:spcBef>
          <a:spcPct val="0"/>
        </a:spcBef>
        <a:spcAft>
          <a:spcPct val="0"/>
        </a:spcAft>
        <a:defRPr sz="3600" b="1">
          <a:solidFill>
            <a:srgbClr val="008E8F"/>
          </a:solidFill>
          <a:latin typeface="Arial" charset="0"/>
        </a:defRPr>
      </a:lvl9pPr>
    </p:titleStyle>
    <p:bodyStyle>
      <a:lvl1pPr marL="342900" indent="-342900" algn="l" rtl="0" eaLnBrk="0" fontAlgn="base" hangingPunct="0">
        <a:spcBef>
          <a:spcPct val="20000"/>
        </a:spcBef>
        <a:spcAft>
          <a:spcPct val="0"/>
        </a:spcAft>
        <a:buClr>
          <a:srgbClr val="00858F"/>
        </a:buClr>
        <a:buChar char="•"/>
        <a:defRPr sz="24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a:solidFill>
            <a:schemeClr val="tx1"/>
          </a:solidFill>
          <a:latin typeface="+mn-lt"/>
          <a:ea typeface="MS PGothic" panose="020B0600070205080204" pitchFamily="34" charset="-128"/>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1.emf"/></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9.jpg"/><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28.png"/><Relationship Id="rId4" Type="http://schemas.openxmlformats.org/officeDocument/2006/relationships/image" Target="../media/image27.emf"/></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2" Type="http://schemas.openxmlformats.org/officeDocument/2006/relationships/hyperlink" Target="https://www.sli.do/" TargetMode="Externa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Placeholder 1"/>
          <p:cNvSpPr>
            <a:spLocks noGrp="1"/>
          </p:cNvSpPr>
          <p:nvPr>
            <p:ph type="body" sz="quarter" idx="10"/>
          </p:nvPr>
        </p:nvSpPr>
        <p:spPr bwMode="auto">
          <a:xfrm>
            <a:off x="254000" y="2568539"/>
            <a:ext cx="8184045" cy="2003629"/>
          </a:xfrm>
          <a:noFill/>
          <a:ln>
            <a:miter lim="800000"/>
            <a:headEnd/>
            <a:tailEnd/>
          </a:ln>
        </p:spPr>
        <p:txBody>
          <a:bodyPr vert="horz" wrap="square" lIns="91440" tIns="45720" rIns="91440" bIns="45720" numCol="1" anchor="t" anchorCtr="0" compatLnSpc="1">
            <a:prstTxWarp prst="textNoShape">
              <a:avLst/>
            </a:prstTxWarp>
            <a:noAutofit/>
          </a:bodyPr>
          <a:lstStyle/>
          <a:p>
            <a:pPr rtl="0"/>
            <a:r>
              <a:rPr lang="fr-CA" sz="4800" noProof="0" dirty="0" smtClean="0">
                <a:latin typeface="Calibri" panose="020F0502020204030204" pitchFamily="34" charset="0"/>
                <a:ea typeface="ＭＳ Ｐゴシック" pitchFamily="34" charset="-128"/>
              </a:rPr>
              <a:t>Toujours faire mieux :</a:t>
            </a:r>
          </a:p>
          <a:p>
            <a:pPr rtl="0"/>
            <a:r>
              <a:rPr lang="fr-CA" sz="3200" noProof="0" dirty="0" smtClean="0">
                <a:latin typeface="Calibri" panose="020F0502020204030204" pitchFamily="34" charset="0"/>
                <a:ea typeface="ＭＳ Ｐゴシック" pitchFamily="34" charset="-128"/>
              </a:rPr>
              <a:t>Améliorer la qualité</a:t>
            </a:r>
            <a:br>
              <a:rPr lang="fr-CA" sz="3200" noProof="0" dirty="0" smtClean="0">
                <a:latin typeface="Calibri" panose="020F0502020204030204" pitchFamily="34" charset="0"/>
                <a:ea typeface="ＭＳ Ｐゴシック" pitchFamily="34" charset="-128"/>
              </a:rPr>
            </a:br>
            <a:r>
              <a:rPr lang="fr-CA" sz="3200" noProof="0" dirty="0" smtClean="0">
                <a:latin typeface="Calibri" panose="020F0502020204030204" pitchFamily="34" charset="0"/>
                <a:ea typeface="ＭＳ Ｐゴシック" pitchFamily="34" charset="-128"/>
              </a:rPr>
              <a:t>à l'Hôpital St. Michael</a:t>
            </a:r>
            <a:r>
              <a:rPr lang="fr-CA" sz="3200" b="0" noProof="0" dirty="0" smtClean="0">
                <a:latin typeface="Calibri" panose="020F0502020204030204" pitchFamily="34" charset="0"/>
                <a:ea typeface="ＭＳ Ｐゴシック" pitchFamily="34" charset="-128"/>
              </a:rPr>
              <a:t> </a:t>
            </a:r>
            <a:endParaRPr lang="fr-CA" sz="3200" b="0" noProof="0" dirty="0">
              <a:latin typeface="Calibri" panose="020F0502020204030204" pitchFamily="34" charset="0"/>
              <a:ea typeface="ＭＳ Ｐゴシック" pitchFamily="34" charset="-128"/>
            </a:endParaRPr>
          </a:p>
        </p:txBody>
      </p:sp>
      <p:sp>
        <p:nvSpPr>
          <p:cNvPr id="2" name="Text Placeholder 1"/>
          <p:cNvSpPr>
            <a:spLocks noGrp="1"/>
          </p:cNvSpPr>
          <p:nvPr>
            <p:ph type="body" sz="quarter" idx="11"/>
          </p:nvPr>
        </p:nvSpPr>
        <p:spPr>
          <a:xfrm>
            <a:off x="254000" y="5157627"/>
            <a:ext cx="6864034" cy="892336"/>
          </a:xfrm>
        </p:spPr>
        <p:txBody>
          <a:bodyPr>
            <a:normAutofit/>
          </a:bodyPr>
          <a:lstStyle/>
          <a:p>
            <a:pPr marL="0" indent="0" rtl="0"/>
            <a:r>
              <a:rPr lang="fr-CA" noProof="0" dirty="0" smtClean="0">
                <a:latin typeface="Calibri" panose="020F0502020204030204" pitchFamily="34" charset="0"/>
              </a:rPr>
              <a:t>D</a:t>
            </a:r>
            <a:r>
              <a:rPr lang="fr-CA" baseline="30000" noProof="0" dirty="0" smtClean="0">
                <a:latin typeface="Calibri" panose="020F0502020204030204" pitchFamily="34" charset="0"/>
              </a:rPr>
              <a:t>r</a:t>
            </a:r>
            <a:r>
              <a:rPr lang="fr-CA" noProof="0" dirty="0" smtClean="0">
                <a:latin typeface="Calibri" panose="020F0502020204030204" pitchFamily="34" charset="0"/>
              </a:rPr>
              <a:t> Robert Howard, président-directeur général</a:t>
            </a:r>
          </a:p>
          <a:p>
            <a:pPr marL="0" indent="0" rtl="0"/>
            <a:r>
              <a:rPr lang="fr-CA" noProof="0" dirty="0" smtClean="0">
                <a:latin typeface="Calibri" panose="020F0502020204030204" pitchFamily="34" charset="0"/>
              </a:rPr>
              <a:t>Hôpital St. Michael</a:t>
            </a:r>
          </a:p>
        </p:txBody>
      </p:sp>
    </p:spTree>
    <p:extLst>
      <p:ext uri="{BB962C8B-B14F-4D97-AF65-F5344CB8AC3E}">
        <p14:creationId xmlns:p14="http://schemas.microsoft.com/office/powerpoint/2010/main" val="9333355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647" y="719722"/>
            <a:ext cx="9623105" cy="5413950"/>
          </a:xfrm>
          <a:prstGeom prst="rect">
            <a:avLst/>
          </a:prstGeom>
        </p:spPr>
      </p:pic>
      <p:sp>
        <p:nvSpPr>
          <p:cNvPr id="10" name="Oval 9"/>
          <p:cNvSpPr/>
          <p:nvPr/>
        </p:nvSpPr>
        <p:spPr>
          <a:xfrm>
            <a:off x="319541" y="945222"/>
            <a:ext cx="8496728" cy="4736387"/>
          </a:xfrm>
          <a:prstGeom prst="ellipse">
            <a:avLst/>
          </a:prstGeom>
          <a:gradFill flip="none" rotWithShape="1">
            <a:gsLst>
              <a:gs pos="0">
                <a:schemeClr val="bg1"/>
              </a:gs>
              <a:gs pos="69000">
                <a:schemeClr val="accent1">
                  <a:tint val="50000"/>
                  <a:shade val="100000"/>
                  <a:satMod val="350000"/>
                  <a:alpha val="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0" y="0"/>
            <a:ext cx="9144000" cy="719722"/>
          </a:xfrm>
          <a:prstGeom prst="rect">
            <a:avLst/>
          </a:prstGeom>
          <a:solidFill>
            <a:srgbClr val="406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2009640" y="2445250"/>
            <a:ext cx="5116530" cy="1600438"/>
          </a:xfrm>
          <a:prstGeom prst="rect">
            <a:avLst/>
          </a:prstGeom>
          <a:noFill/>
        </p:spPr>
        <p:txBody>
          <a:bodyPr wrap="square" rtlCol="0">
            <a:spAutoFit/>
          </a:bodyPr>
          <a:lstStyle/>
          <a:p>
            <a:pPr algn="ctr" rtl="0"/>
            <a:r>
              <a:rPr lang="fr-CA" sz="5400" dirty="0" smtClean="0">
                <a:solidFill>
                  <a:srgbClr val="4060AF"/>
                </a:solidFill>
                <a:latin typeface="Arial Rounded MT Bold" panose="020F0704030504030204" pitchFamily="34" charset="0"/>
              </a:rPr>
              <a:t>L’expérience</a:t>
            </a:r>
            <a:r>
              <a:rPr lang="fr-CA" sz="4400" dirty="0" smtClean="0">
                <a:solidFill>
                  <a:srgbClr val="4060AF"/>
                </a:solidFill>
                <a:latin typeface="Calibri" panose="020F0502020204030204" pitchFamily="34" charset="0"/>
              </a:rPr>
              <a:t> St. Michael</a:t>
            </a:r>
            <a:endParaRPr lang="fr-CA" sz="4400" dirty="0">
              <a:solidFill>
                <a:srgbClr val="4060AF"/>
              </a:solidFill>
              <a:latin typeface="Calibri" panose="020F0502020204030204" pitchFamily="34" charset="0"/>
            </a:endParaRPr>
          </a:p>
        </p:txBody>
      </p:sp>
    </p:spTree>
    <p:extLst>
      <p:ext uri="{BB962C8B-B14F-4D97-AF65-F5344CB8AC3E}">
        <p14:creationId xmlns:p14="http://schemas.microsoft.com/office/powerpoint/2010/main" val="36001014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524001"/>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txBox="1">
            <a:spLocks/>
          </p:cNvSpPr>
          <p:nvPr/>
        </p:nvSpPr>
        <p:spPr>
          <a:xfrm>
            <a:off x="0" y="0"/>
            <a:ext cx="8686800" cy="15240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4165" rtl="0">
              <a:tabLst>
                <a:tab pos="400050" algn="l"/>
              </a:tabLst>
            </a:pPr>
            <a:r>
              <a:rPr sz="4000" b="1" i="1" spc="-100" dirty="0" smtClean="0">
                <a:solidFill>
                  <a:schemeClr val="bg1"/>
                </a:solidFill>
                <a:latin typeface="Calibri" panose="020F0502020204030204" pitchFamily="34" charset="0"/>
                <a:ea typeface="ＭＳ Ｐゴシック" pitchFamily="-84" charset="-128"/>
              </a:rPr>
              <a:t>QUOI</a:t>
            </a:r>
            <a:r>
              <a:rPr sz="4000" spc="-100" dirty="0" smtClean="0">
                <a:solidFill>
                  <a:schemeClr val="bg1"/>
                </a:solidFill>
                <a:latin typeface="Calibri" panose="020F0502020204030204" pitchFamily="34" charset="0"/>
                <a:ea typeface="ＭＳ Ｐゴシック" pitchFamily="-84" charset="-128"/>
              </a:rPr>
              <a:t> </a:t>
            </a:r>
            <a:r>
              <a:rPr sz="4000" spc="-100" dirty="0">
                <a:solidFill>
                  <a:schemeClr val="bg1"/>
                </a:solidFill>
                <a:latin typeface="Calibri" panose="020F0502020204030204" pitchFamily="34" charset="0"/>
                <a:ea typeface="ＭＳ Ｐゴシック" pitchFamily="-84" charset="-128"/>
              </a:rPr>
              <a:t>et </a:t>
            </a:r>
            <a:r>
              <a:rPr sz="4000" b="1" i="1" spc="-100" dirty="0">
                <a:solidFill>
                  <a:schemeClr val="bg1"/>
                </a:solidFill>
                <a:latin typeface="Calibri" panose="020F0502020204030204" pitchFamily="34" charset="0"/>
                <a:ea typeface="ＭＳ Ｐゴシック" pitchFamily="-84" charset="-128"/>
              </a:rPr>
              <a:t>COMMENT</a:t>
            </a:r>
            <a:r>
              <a:rPr sz="4000" spc="-100" dirty="0">
                <a:solidFill>
                  <a:schemeClr val="bg1"/>
                </a:solidFill>
                <a:latin typeface="Calibri" panose="020F0502020204030204" pitchFamily="34" charset="0"/>
                <a:ea typeface="ＭＳ Ｐゴシック" pitchFamily="-84" charset="-128"/>
              </a:rPr>
              <a:t> à St. Michael </a:t>
            </a:r>
          </a:p>
        </p:txBody>
      </p:sp>
      <p:pic>
        <p:nvPicPr>
          <p:cNvPr id="9" name="Picture 8"/>
          <p:cNvPicPr>
            <a:picLocks noChangeAspect="1"/>
          </p:cNvPicPr>
          <p:nvPr/>
        </p:nvPicPr>
        <p:blipFill>
          <a:blip r:embed="rId2"/>
          <a:stretch>
            <a:fillRect/>
          </a:stretch>
        </p:blipFill>
        <p:spPr>
          <a:xfrm>
            <a:off x="144147" y="1679945"/>
            <a:ext cx="8878949" cy="4061636"/>
          </a:xfrm>
          <a:prstGeom prst="rect">
            <a:avLst/>
          </a:prstGeom>
        </p:spPr>
      </p:pic>
    </p:spTree>
    <p:extLst>
      <p:ext uri="{BB962C8B-B14F-4D97-AF65-F5344CB8AC3E}">
        <p14:creationId xmlns:p14="http://schemas.microsoft.com/office/powerpoint/2010/main" val="3199848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710002" y="1746605"/>
            <a:ext cx="4324389" cy="4401205"/>
          </a:xfrm>
          <a:prstGeom prst="rect">
            <a:avLst/>
          </a:prstGeom>
          <a:noFill/>
        </p:spPr>
        <p:txBody>
          <a:bodyPr wrap="square" rtlCol="0">
            <a:spAutoFit/>
          </a:bodyPr>
          <a:lstStyle/>
          <a:p>
            <a:pPr rtl="0"/>
            <a:r>
              <a:rPr sz="1600" dirty="0">
                <a:solidFill>
                  <a:srgbClr val="4060AF"/>
                </a:solidFill>
                <a:latin typeface="Calibri" panose="020F0502020204030204" pitchFamily="34" charset="0"/>
              </a:rPr>
              <a:t>Nous </a:t>
            </a:r>
            <a:r>
              <a:rPr sz="1600" dirty="0">
                <a:solidFill>
                  <a:srgbClr val="4060AF"/>
                </a:solidFill>
                <a:latin typeface="Calibri" panose="020F0502020204030204" pitchFamily="34" charset="0"/>
              </a:rPr>
              <a:t>définissons</a:t>
            </a:r>
            <a:r>
              <a:rPr sz="1600" dirty="0">
                <a:solidFill>
                  <a:srgbClr val="4060AF"/>
                </a:solidFill>
                <a:latin typeface="Calibri" panose="020F0502020204030204" pitchFamily="34" charset="0"/>
              </a:rPr>
              <a:t> la </a:t>
            </a:r>
            <a:r>
              <a:rPr sz="1600" b="1" dirty="0">
                <a:solidFill>
                  <a:srgbClr val="4060AF"/>
                </a:solidFill>
                <a:latin typeface="Calibri" panose="020F0502020204030204" pitchFamily="34" charset="0"/>
              </a:rPr>
              <a:t>qualité</a:t>
            </a:r>
            <a:r>
              <a:rPr sz="1600" dirty="0">
                <a:solidFill>
                  <a:srgbClr val="4060AF"/>
                </a:solidFill>
                <a:latin typeface="Calibri" panose="020F0502020204030204" pitchFamily="34" charset="0"/>
              </a:rPr>
              <a:t> </a:t>
            </a:r>
            <a:r>
              <a:rPr sz="1600" dirty="0" err="1">
                <a:solidFill>
                  <a:srgbClr val="4060AF"/>
                </a:solidFill>
                <a:latin typeface="Calibri" panose="020F0502020204030204" pitchFamily="34" charset="0"/>
              </a:rPr>
              <a:t>comme</a:t>
            </a:r>
            <a:r>
              <a:rPr sz="1600" dirty="0">
                <a:solidFill>
                  <a:srgbClr val="4060AF"/>
                </a:solidFill>
                <a:latin typeface="Calibri" panose="020F0502020204030204" pitchFamily="34" charset="0"/>
              </a:rPr>
              <a:t> la </a:t>
            </a:r>
            <a:r>
              <a:rPr sz="1600" dirty="0" err="1">
                <a:solidFill>
                  <a:srgbClr val="4060AF"/>
                </a:solidFill>
                <a:latin typeface="Calibri" panose="020F0502020204030204" pitchFamily="34" charset="0"/>
              </a:rPr>
              <a:t>meilleure</a:t>
            </a:r>
            <a:r>
              <a:rPr sz="1600" dirty="0">
                <a:solidFill>
                  <a:srgbClr val="4060AF"/>
                </a:solidFill>
                <a:latin typeface="Calibri" panose="020F0502020204030204" pitchFamily="34" charset="0"/>
              </a:rPr>
              <a:t> </a:t>
            </a:r>
            <a:r>
              <a:rPr sz="1600" dirty="0" err="1">
                <a:solidFill>
                  <a:srgbClr val="4060AF"/>
                </a:solidFill>
                <a:latin typeface="Calibri" panose="020F0502020204030204" pitchFamily="34" charset="0"/>
              </a:rPr>
              <a:t>expérience</a:t>
            </a:r>
            <a:r>
              <a:rPr sz="1600" dirty="0">
                <a:solidFill>
                  <a:srgbClr val="4060AF"/>
                </a:solidFill>
                <a:latin typeface="Calibri" panose="020F0502020204030204" pitchFamily="34" charset="0"/>
              </a:rPr>
              <a:t> que </a:t>
            </a:r>
            <a:r>
              <a:rPr sz="1600" dirty="0" err="1">
                <a:solidFill>
                  <a:srgbClr val="4060AF"/>
                </a:solidFill>
                <a:latin typeface="Calibri" panose="020F0502020204030204" pitchFamily="34" charset="0"/>
              </a:rPr>
              <a:t>puisse</a:t>
            </a:r>
            <a:r>
              <a:rPr sz="1600" dirty="0">
                <a:solidFill>
                  <a:srgbClr val="4060AF"/>
                </a:solidFill>
                <a:latin typeface="Calibri" panose="020F0502020204030204" pitchFamily="34" charset="0"/>
              </a:rPr>
              <a:t> </a:t>
            </a:r>
            <a:r>
              <a:rPr sz="1600" dirty="0" err="1">
                <a:solidFill>
                  <a:srgbClr val="4060AF"/>
                </a:solidFill>
                <a:latin typeface="Calibri" panose="020F0502020204030204" pitchFamily="34" charset="0"/>
              </a:rPr>
              <a:t>avoir</a:t>
            </a:r>
            <a:r>
              <a:rPr sz="1600" dirty="0">
                <a:solidFill>
                  <a:srgbClr val="4060AF"/>
                </a:solidFill>
                <a:latin typeface="Calibri" panose="020F0502020204030204" pitchFamily="34" charset="0"/>
              </a:rPr>
              <a:t> le patient </a:t>
            </a:r>
            <a:r>
              <a:rPr sz="1600" dirty="0" err="1">
                <a:solidFill>
                  <a:srgbClr val="4060AF"/>
                </a:solidFill>
                <a:latin typeface="Calibri" panose="020F0502020204030204" pitchFamily="34" charset="0"/>
              </a:rPr>
              <a:t>dans</a:t>
            </a:r>
            <a:r>
              <a:rPr sz="1600" dirty="0">
                <a:solidFill>
                  <a:srgbClr val="4060AF"/>
                </a:solidFill>
                <a:latin typeface="Calibri" panose="020F0502020204030204" pitchFamily="34" charset="0"/>
              </a:rPr>
              <a:t> les </a:t>
            </a:r>
            <a:r>
              <a:rPr sz="1600" dirty="0" err="1">
                <a:solidFill>
                  <a:srgbClr val="4060AF"/>
                </a:solidFill>
                <a:latin typeface="Calibri" panose="020F0502020204030204" pitchFamily="34" charset="0"/>
              </a:rPr>
              <a:t>domaines</a:t>
            </a:r>
            <a:r>
              <a:rPr sz="1600" dirty="0">
                <a:solidFill>
                  <a:srgbClr val="4060AF"/>
                </a:solidFill>
                <a:latin typeface="Calibri" panose="020F0502020204030204" pitchFamily="34" charset="0"/>
              </a:rPr>
              <a:t> </a:t>
            </a:r>
            <a:r>
              <a:rPr sz="1600" dirty="0" err="1">
                <a:solidFill>
                  <a:srgbClr val="4060AF"/>
                </a:solidFill>
                <a:latin typeface="Calibri" panose="020F0502020204030204" pitchFamily="34" charset="0"/>
              </a:rPr>
              <a:t>suivants</a:t>
            </a:r>
            <a:r>
              <a:rPr sz="1600" dirty="0">
                <a:solidFill>
                  <a:srgbClr val="4060AF"/>
                </a:solidFill>
                <a:latin typeface="Calibri" panose="020F0502020204030204" pitchFamily="34" charset="0"/>
              </a:rPr>
              <a:t> :</a:t>
            </a:r>
          </a:p>
          <a:p>
            <a:pPr marL="342900" lvl="1" rtl="0">
              <a:spcBef>
                <a:spcPts val="1200"/>
              </a:spcBef>
            </a:pPr>
            <a:r>
              <a:rPr sz="2400" b="1" dirty="0" err="1">
                <a:solidFill>
                  <a:srgbClr val="4060AF"/>
                </a:solidFill>
                <a:latin typeface="Calibri" panose="020F0502020204030204" pitchFamily="34" charset="0"/>
              </a:rPr>
              <a:t>Sécurité</a:t>
            </a:r>
            <a:endParaRPr sz="2400" b="1" dirty="0">
              <a:solidFill>
                <a:srgbClr val="4060AF"/>
              </a:solidFill>
              <a:latin typeface="Calibri" panose="020F0502020204030204" pitchFamily="34" charset="0"/>
            </a:endParaRPr>
          </a:p>
          <a:p>
            <a:pPr marL="342900" lvl="1" rtl="0"/>
            <a:r>
              <a:rPr sz="2400" b="1" dirty="0" err="1">
                <a:solidFill>
                  <a:srgbClr val="72C7E7"/>
                </a:solidFill>
                <a:latin typeface="Calibri" panose="020F0502020204030204" pitchFamily="34" charset="0"/>
              </a:rPr>
              <a:t>Résultats</a:t>
            </a:r>
            <a:endParaRPr sz="2400" b="1" dirty="0">
              <a:solidFill>
                <a:srgbClr val="72C7E7"/>
              </a:solidFill>
              <a:latin typeface="Calibri" panose="020F0502020204030204" pitchFamily="34" charset="0"/>
            </a:endParaRPr>
          </a:p>
          <a:p>
            <a:pPr marL="342900" lvl="1" rtl="0"/>
            <a:r>
              <a:rPr sz="2400" b="1" dirty="0" err="1">
                <a:solidFill>
                  <a:srgbClr val="DC5034"/>
                </a:solidFill>
                <a:latin typeface="Calibri" panose="020F0502020204030204" pitchFamily="34" charset="0"/>
              </a:rPr>
              <a:t>Accès</a:t>
            </a:r>
            <a:endParaRPr sz="2400" b="1" dirty="0">
              <a:solidFill>
                <a:srgbClr val="DC5034"/>
              </a:solidFill>
              <a:latin typeface="Calibri" panose="020F0502020204030204" pitchFamily="34" charset="0"/>
            </a:endParaRPr>
          </a:p>
          <a:p>
            <a:pPr marL="342900" lvl="1" rtl="0"/>
            <a:r>
              <a:rPr sz="2400" b="1" dirty="0">
                <a:solidFill>
                  <a:srgbClr val="F69240"/>
                </a:solidFill>
                <a:latin typeface="Calibri" panose="020F0502020204030204" pitchFamily="34" charset="0"/>
              </a:rPr>
              <a:t>Souci du patient</a:t>
            </a:r>
          </a:p>
          <a:p>
            <a:pPr marL="342900" lvl="1" rtl="0"/>
            <a:r>
              <a:rPr sz="2400" b="1" dirty="0" err="1">
                <a:solidFill>
                  <a:srgbClr val="3C8A24"/>
                </a:solidFill>
                <a:latin typeface="Calibri" panose="020F0502020204030204" pitchFamily="34" charset="0"/>
              </a:rPr>
              <a:t>Efficacité</a:t>
            </a:r>
            <a:endParaRPr sz="2400" b="1" dirty="0">
              <a:solidFill>
                <a:srgbClr val="3C8A24"/>
              </a:solidFill>
              <a:latin typeface="Calibri" panose="020F0502020204030204" pitchFamily="34" charset="0"/>
            </a:endParaRPr>
          </a:p>
          <a:p>
            <a:pPr marL="342900" lvl="1" rtl="0"/>
            <a:r>
              <a:rPr sz="2400" b="1" dirty="0" err="1">
                <a:solidFill>
                  <a:srgbClr val="73AF55"/>
                </a:solidFill>
                <a:latin typeface="Calibri" panose="020F0502020204030204" pitchFamily="34" charset="0"/>
              </a:rPr>
              <a:t>Équité</a:t>
            </a:r>
            <a:endParaRPr sz="2400" b="1" dirty="0">
              <a:solidFill>
                <a:srgbClr val="73AF55"/>
              </a:solidFill>
              <a:latin typeface="Calibri" panose="020F0502020204030204" pitchFamily="34" charset="0"/>
            </a:endParaRPr>
          </a:p>
          <a:p>
            <a:pPr rtl="0">
              <a:spcBef>
                <a:spcPts val="1200"/>
              </a:spcBef>
            </a:pPr>
            <a:r>
              <a:rPr sz="1600" dirty="0" err="1">
                <a:solidFill>
                  <a:srgbClr val="4060AF"/>
                </a:solidFill>
                <a:latin typeface="Calibri" panose="020F0502020204030204" pitchFamily="34" charset="0"/>
              </a:rPr>
              <a:t>Cette</a:t>
            </a:r>
            <a:r>
              <a:rPr sz="1600" dirty="0">
                <a:solidFill>
                  <a:srgbClr val="4060AF"/>
                </a:solidFill>
                <a:latin typeface="Calibri" panose="020F0502020204030204" pitchFamily="34" charset="0"/>
              </a:rPr>
              <a:t> </a:t>
            </a:r>
            <a:r>
              <a:rPr lang="fr-CA" sz="1600" dirty="0" smtClean="0">
                <a:solidFill>
                  <a:srgbClr val="4060AF"/>
                </a:solidFill>
                <a:latin typeface="Calibri" panose="020F0502020204030204" pitchFamily="34" charset="0"/>
              </a:rPr>
              <a:t>définition large permet à tous les employés de St. Michael de voir le rôle qu’ils jouent dans la qualité</a:t>
            </a:r>
          </a:p>
          <a:p>
            <a:endParaRPr lang="en-US" sz="2000" dirty="0">
              <a:latin typeface="Calibri" panose="020F0502020204030204" pitchFamily="34" charset="0"/>
            </a:endParaRPr>
          </a:p>
        </p:txBody>
      </p:sp>
      <p:sp>
        <p:nvSpPr>
          <p:cNvPr id="5" name="Rectangle 4"/>
          <p:cNvSpPr/>
          <p:nvPr/>
        </p:nvSpPr>
        <p:spPr>
          <a:xfrm>
            <a:off x="0" y="0"/>
            <a:ext cx="9144000" cy="1524001"/>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txBox="1">
            <a:spLocks/>
          </p:cNvSpPr>
          <p:nvPr/>
        </p:nvSpPr>
        <p:spPr>
          <a:xfrm>
            <a:off x="0" y="0"/>
            <a:ext cx="8686800" cy="15240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00050" algn="l" defTabSz="914165" rtl="0">
              <a:tabLst>
                <a:tab pos="400050" algn="l"/>
              </a:tabLst>
            </a:pPr>
            <a:r>
              <a:rPr lang="fr-CA" sz="4000" b="1" i="1" spc="-100" dirty="0" smtClean="0">
                <a:solidFill>
                  <a:schemeClr val="bg1"/>
                </a:solidFill>
                <a:latin typeface="Calibri" panose="020F0502020204030204" pitchFamily="34" charset="0"/>
                <a:ea typeface="ＭＳ Ｐゴシック" pitchFamily="-84" charset="-128"/>
              </a:rPr>
              <a:t>BUT : </a:t>
            </a:r>
            <a:r>
              <a:rPr lang="fr-CA" sz="4000" spc="-100" dirty="0" smtClean="0">
                <a:solidFill>
                  <a:schemeClr val="bg1"/>
                </a:solidFill>
                <a:latin typeface="Calibri" panose="020F0502020204030204" pitchFamily="34" charset="0"/>
                <a:ea typeface="ＭＳ Ｐゴシック" pitchFamily="-84" charset="-128"/>
              </a:rPr>
              <a:t>Créer une culture</a:t>
            </a:r>
            <a:br>
              <a:rPr lang="fr-CA" sz="4000" spc="-100" dirty="0" smtClean="0">
                <a:solidFill>
                  <a:schemeClr val="bg1"/>
                </a:solidFill>
                <a:latin typeface="Calibri" panose="020F0502020204030204" pitchFamily="34" charset="0"/>
                <a:ea typeface="ＭＳ Ｐゴシック" pitchFamily="-84" charset="-128"/>
              </a:rPr>
            </a:br>
            <a:r>
              <a:rPr lang="fr-CA" sz="4000" spc="-100" dirty="0" smtClean="0">
                <a:solidFill>
                  <a:schemeClr val="bg1"/>
                </a:solidFill>
                <a:latin typeface="Calibri" panose="020F0502020204030204" pitchFamily="34" charset="0"/>
                <a:ea typeface="ＭＳ Ｐゴシック" pitchFamily="-84" charset="-128"/>
              </a:rPr>
              <a:t>d’amélioration de la qualité</a:t>
            </a:r>
            <a:endParaRPr lang="fr-CA" sz="4000" spc="-100" dirty="0">
              <a:solidFill>
                <a:schemeClr val="bg1"/>
              </a:solidFill>
              <a:latin typeface="Calibri" panose="020F0502020204030204" pitchFamily="34" charset="0"/>
              <a:ea typeface="ＭＳ Ｐゴシック" pitchFamily="-84" charset="-12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070" y="2260315"/>
            <a:ext cx="3115257" cy="3102796"/>
          </a:xfrm>
          <a:prstGeom prst="rect">
            <a:avLst/>
          </a:prstGeom>
        </p:spPr>
      </p:pic>
    </p:spTree>
    <p:extLst>
      <p:ext uri="{BB962C8B-B14F-4D97-AF65-F5344CB8AC3E}">
        <p14:creationId xmlns:p14="http://schemas.microsoft.com/office/powerpoint/2010/main" val="1118324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019126"/>
            <a:ext cx="9144000" cy="5344509"/>
          </a:xfrm>
          <a:prstGeom prst="rect">
            <a:avLst/>
          </a:prstGeom>
          <a:gradFill flip="none" rotWithShape="1">
            <a:gsLst>
              <a:gs pos="100000">
                <a:srgbClr val="72C7E7"/>
              </a:gs>
              <a:gs pos="45000">
                <a:schemeClr val="bg1"/>
              </a:gs>
            </a:gsLst>
            <a:path path="circle">
              <a:fillToRect l="50000" t="50000" r="50000" b="50000"/>
            </a:path>
            <a:tileRect/>
          </a:gradFill>
          <a:ln>
            <a:solidFill>
              <a:srgbClr val="4060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4792" y="3896026"/>
            <a:ext cx="12620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4792" y="4896683"/>
            <a:ext cx="12620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0" y="0"/>
            <a:ext cx="9144000" cy="1524001"/>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txBox="1">
            <a:spLocks/>
          </p:cNvSpPr>
          <p:nvPr/>
        </p:nvSpPr>
        <p:spPr>
          <a:xfrm>
            <a:off x="0" y="0"/>
            <a:ext cx="8686800" cy="15240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4165" rtl="0">
              <a:tabLst>
                <a:tab pos="400050" algn="l"/>
              </a:tabLst>
            </a:pPr>
            <a:r>
              <a:rPr sz="4000" spc="-100" dirty="0">
                <a:solidFill>
                  <a:schemeClr val="bg1"/>
                </a:solidFill>
                <a:latin typeface="Calibri" panose="020F0502020204030204" pitchFamily="34" charset="0"/>
                <a:ea typeface="ＭＳ Ｐゴシック" pitchFamily="-84" charset="-128"/>
              </a:rPr>
              <a:t>	</a:t>
            </a:r>
            <a:r>
              <a:rPr sz="2400" spc="-100" dirty="0">
                <a:solidFill>
                  <a:schemeClr val="bg1"/>
                </a:solidFill>
                <a:latin typeface="Calibri" panose="020F0502020204030204" pitchFamily="34" charset="0"/>
                <a:ea typeface="ＭＳ Ｐゴシック" pitchFamily="-84" charset="-128"/>
              </a:rPr>
              <a:t>CRÉER UNE CULTURE DE LA QUALITÉ :</a:t>
            </a:r>
          </a:p>
          <a:p>
            <a:pPr algn="l" defTabSz="914165" rtl="0">
              <a:tabLst>
                <a:tab pos="400050" algn="l"/>
              </a:tabLst>
            </a:pPr>
            <a:r>
              <a:rPr sz="4000" spc="-100" dirty="0">
                <a:solidFill>
                  <a:schemeClr val="bg1"/>
                </a:solidFill>
                <a:latin typeface="Calibri" panose="020F0502020204030204" pitchFamily="34" charset="0"/>
                <a:ea typeface="ＭＳ Ｐゴシック" pitchFamily="-84" charset="-128"/>
              </a:rPr>
              <a:t>	</a:t>
            </a:r>
            <a:r>
              <a:rPr sz="4000" b="1" spc="-100" dirty="0" err="1">
                <a:solidFill>
                  <a:schemeClr val="bg1"/>
                </a:solidFill>
                <a:latin typeface="Calibri" panose="020F0502020204030204" pitchFamily="34" charset="0"/>
                <a:ea typeface="ＭＳ Ｐゴシック" pitchFamily="-84" charset="-128"/>
              </a:rPr>
              <a:t>Gouvernance</a:t>
            </a:r>
            <a:r>
              <a:rPr sz="4000" b="1" spc="-100" dirty="0">
                <a:solidFill>
                  <a:schemeClr val="bg1"/>
                </a:solidFill>
                <a:latin typeface="Calibri" panose="020F0502020204030204" pitchFamily="34" charset="0"/>
                <a:ea typeface="ＭＳ Ｐゴシック" pitchFamily="-84" charset="-128"/>
              </a:rPr>
              <a:t> </a:t>
            </a:r>
          </a:p>
        </p:txBody>
      </p:sp>
      <p:pic>
        <p:nvPicPr>
          <p:cNvPr id="2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7128" y="5858760"/>
            <a:ext cx="12620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stretch>
            <a:fillRect/>
          </a:stretch>
        </p:blipFill>
        <p:spPr>
          <a:xfrm>
            <a:off x="2051451" y="1311002"/>
            <a:ext cx="4402512" cy="5052633"/>
          </a:xfrm>
          <a:prstGeom prst="rect">
            <a:avLst/>
          </a:prstGeom>
        </p:spPr>
      </p:pic>
    </p:spTree>
    <p:extLst>
      <p:ext uri="{BB962C8B-B14F-4D97-AF65-F5344CB8AC3E}">
        <p14:creationId xmlns:p14="http://schemas.microsoft.com/office/powerpoint/2010/main" val="18984753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513491"/>
            <a:ext cx="9144000" cy="4635061"/>
          </a:xfrm>
          <a:prstGeom prst="rect">
            <a:avLst/>
          </a:prstGeom>
          <a:gradFill flip="none" rotWithShape="1">
            <a:gsLst>
              <a:gs pos="100000">
                <a:srgbClr val="72C7E7"/>
              </a:gs>
              <a:gs pos="45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0"/>
            <a:ext cx="9144000" cy="1524001"/>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txBox="1">
            <a:spLocks/>
          </p:cNvSpPr>
          <p:nvPr/>
        </p:nvSpPr>
        <p:spPr>
          <a:xfrm>
            <a:off x="0" y="0"/>
            <a:ext cx="8686800" cy="15240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4165" rtl="0">
              <a:tabLst>
                <a:tab pos="400050" algn="l"/>
              </a:tabLst>
            </a:pPr>
            <a:r>
              <a:rPr sz="4000" spc="-100" dirty="0">
                <a:solidFill>
                  <a:schemeClr val="bg1"/>
                </a:solidFill>
                <a:latin typeface="Calibri" panose="020F0502020204030204" pitchFamily="34" charset="0"/>
                <a:ea typeface="ＭＳ Ｐゴシック" pitchFamily="-84" charset="-128"/>
              </a:rPr>
              <a:t>	</a:t>
            </a:r>
            <a:r>
              <a:rPr sz="2400" spc="-100" dirty="0">
                <a:solidFill>
                  <a:schemeClr val="bg1"/>
                </a:solidFill>
                <a:latin typeface="Calibri" panose="020F0502020204030204" pitchFamily="34" charset="0"/>
                <a:ea typeface="ＭＳ Ｐゴシック" pitchFamily="-84" charset="-128"/>
              </a:rPr>
              <a:t>CRÉER UNE CULTURE DE LA QUALITÉ :</a:t>
            </a:r>
          </a:p>
          <a:p>
            <a:pPr algn="l" defTabSz="914165" rtl="0">
              <a:tabLst>
                <a:tab pos="400050" algn="l"/>
              </a:tabLst>
            </a:pPr>
            <a:r>
              <a:rPr sz="4000" spc="-100" dirty="0">
                <a:solidFill>
                  <a:schemeClr val="bg1"/>
                </a:solidFill>
                <a:latin typeface="Calibri" panose="020F0502020204030204" pitchFamily="34" charset="0"/>
                <a:ea typeface="ＭＳ Ｐゴシック" pitchFamily="-84" charset="-128"/>
              </a:rPr>
              <a:t>	</a:t>
            </a:r>
            <a:r>
              <a:rPr sz="4000" b="1" spc="-100" dirty="0" err="1">
                <a:solidFill>
                  <a:schemeClr val="bg1"/>
                </a:solidFill>
                <a:latin typeface="Calibri" panose="020F0502020204030204" pitchFamily="34" charset="0"/>
                <a:ea typeface="ＭＳ Ｐゴシック" pitchFamily="-84" charset="-128"/>
              </a:rPr>
              <a:t>Effectifs</a:t>
            </a:r>
            <a:r>
              <a:rPr sz="4000" b="1" spc="-100" dirty="0">
                <a:solidFill>
                  <a:schemeClr val="bg1"/>
                </a:solidFill>
                <a:latin typeface="Calibri" panose="020F0502020204030204" pitchFamily="34" charset="0"/>
                <a:ea typeface="ＭＳ Ｐゴシック" pitchFamily="-84" charset="-128"/>
              </a:rPr>
              <a:t> </a:t>
            </a:r>
          </a:p>
        </p:txBody>
      </p:sp>
      <p:graphicFrame>
        <p:nvGraphicFramePr>
          <p:cNvPr id="3" name="Diagram 2"/>
          <p:cNvGraphicFramePr/>
          <p:nvPr>
            <p:extLst>
              <p:ext uri="{D42A27DB-BD31-4B8C-83A1-F6EECF244321}">
                <p14:modId xmlns:p14="http://schemas.microsoft.com/office/powerpoint/2010/main" val="1396072123"/>
              </p:ext>
            </p:extLst>
          </p:nvPr>
        </p:nvGraphicFramePr>
        <p:xfrm>
          <a:off x="596202" y="2099411"/>
          <a:ext cx="7951596" cy="3319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596202" y="4694021"/>
            <a:ext cx="1263420" cy="430887"/>
          </a:xfrm>
          <a:prstGeom prst="rect">
            <a:avLst/>
          </a:prstGeom>
          <a:noFill/>
        </p:spPr>
        <p:txBody>
          <a:bodyPr wrap="square" rtlCol="0">
            <a:spAutoFit/>
          </a:bodyPr>
          <a:lstStyle/>
          <a:p>
            <a:pPr algn="ctr" rtl="0"/>
            <a:r>
              <a:rPr sz="1050" b="1" i="1" dirty="0">
                <a:solidFill>
                  <a:srgbClr val="4060AF"/>
                </a:solidFill>
              </a:rPr>
              <a:t>7 EMPLOYÉS + chef </a:t>
            </a:r>
            <a:r>
              <a:rPr sz="1050" b="1" i="1" dirty="0" err="1">
                <a:solidFill>
                  <a:srgbClr val="4060AF"/>
                </a:solidFill>
              </a:rPr>
              <a:t>médical</a:t>
            </a:r>
            <a:endParaRPr sz="1050" b="1" i="1" dirty="0">
              <a:solidFill>
                <a:srgbClr val="4060AF"/>
              </a:solidFill>
            </a:endParaRPr>
          </a:p>
        </p:txBody>
      </p:sp>
      <p:sp>
        <p:nvSpPr>
          <p:cNvPr id="8" name="TextBox 7"/>
          <p:cNvSpPr txBox="1"/>
          <p:nvPr/>
        </p:nvSpPr>
        <p:spPr>
          <a:xfrm>
            <a:off x="2083942" y="4694021"/>
            <a:ext cx="1047964" cy="253916"/>
          </a:xfrm>
          <a:prstGeom prst="rect">
            <a:avLst/>
          </a:prstGeom>
          <a:noFill/>
        </p:spPr>
        <p:txBody>
          <a:bodyPr wrap="square" rtlCol="0">
            <a:spAutoFit/>
          </a:bodyPr>
          <a:lstStyle/>
          <a:p>
            <a:pPr algn="ctr" rtl="0"/>
            <a:r>
              <a:rPr sz="1050" b="1" i="1" dirty="0">
                <a:solidFill>
                  <a:srgbClr val="4060AF"/>
                </a:solidFill>
              </a:rPr>
              <a:t>3</a:t>
            </a:r>
            <a:r>
              <a:rPr lang="fr-CA" sz="1050" b="1" i="1" dirty="0">
                <a:solidFill>
                  <a:srgbClr val="4060AF"/>
                </a:solidFill>
              </a:rPr>
              <a:t> </a:t>
            </a:r>
            <a:r>
              <a:rPr sz="1050" b="1" i="1" dirty="0">
                <a:solidFill>
                  <a:srgbClr val="4060AF"/>
                </a:solidFill>
              </a:rPr>
              <a:t>EMPLOYÉS</a:t>
            </a:r>
          </a:p>
        </p:txBody>
      </p:sp>
      <p:sp>
        <p:nvSpPr>
          <p:cNvPr id="9" name="TextBox 8"/>
          <p:cNvSpPr txBox="1"/>
          <p:nvPr/>
        </p:nvSpPr>
        <p:spPr>
          <a:xfrm>
            <a:off x="3395663" y="4694021"/>
            <a:ext cx="1176337" cy="253916"/>
          </a:xfrm>
          <a:prstGeom prst="rect">
            <a:avLst/>
          </a:prstGeom>
          <a:noFill/>
        </p:spPr>
        <p:txBody>
          <a:bodyPr wrap="square" rtlCol="0">
            <a:spAutoFit/>
          </a:bodyPr>
          <a:lstStyle/>
          <a:p>
            <a:pPr algn="ctr"/>
            <a:r>
              <a:rPr sz="1050" b="1" i="1" dirty="0">
                <a:solidFill>
                  <a:srgbClr val="4060AF"/>
                </a:solidFill>
              </a:rPr>
              <a:t>12 EMPLOYÉS</a:t>
            </a:r>
          </a:p>
        </p:txBody>
      </p:sp>
      <p:sp>
        <p:nvSpPr>
          <p:cNvPr id="10" name="TextBox 9"/>
          <p:cNvSpPr txBox="1"/>
          <p:nvPr/>
        </p:nvSpPr>
        <p:spPr>
          <a:xfrm>
            <a:off x="4613096" y="4694021"/>
            <a:ext cx="1251735" cy="415498"/>
          </a:xfrm>
          <a:prstGeom prst="rect">
            <a:avLst/>
          </a:prstGeom>
          <a:noFill/>
        </p:spPr>
        <p:txBody>
          <a:bodyPr wrap="square" rtlCol="0">
            <a:spAutoFit/>
          </a:bodyPr>
          <a:lstStyle/>
          <a:p>
            <a:pPr algn="ctr"/>
            <a:r>
              <a:rPr sz="1050" b="1" i="1" dirty="0">
                <a:solidFill>
                  <a:srgbClr val="4060AF"/>
                </a:solidFill>
              </a:rPr>
              <a:t>6 EMPLOYÉS + chef </a:t>
            </a:r>
            <a:r>
              <a:rPr sz="1050" b="1" i="1" dirty="0" err="1">
                <a:solidFill>
                  <a:srgbClr val="4060AF"/>
                </a:solidFill>
              </a:rPr>
              <a:t>médical</a:t>
            </a:r>
            <a:endParaRPr sz="1050" b="1" i="1" dirty="0">
              <a:solidFill>
                <a:srgbClr val="4060AF"/>
              </a:solidFill>
            </a:endParaRPr>
          </a:p>
        </p:txBody>
      </p:sp>
      <p:sp>
        <p:nvSpPr>
          <p:cNvPr id="11" name="TextBox 10"/>
          <p:cNvSpPr txBox="1"/>
          <p:nvPr/>
        </p:nvSpPr>
        <p:spPr>
          <a:xfrm>
            <a:off x="6121685" y="4694021"/>
            <a:ext cx="1047964" cy="253916"/>
          </a:xfrm>
          <a:prstGeom prst="rect">
            <a:avLst/>
          </a:prstGeom>
          <a:noFill/>
        </p:spPr>
        <p:txBody>
          <a:bodyPr wrap="square" rtlCol="0">
            <a:spAutoFit/>
          </a:bodyPr>
          <a:lstStyle/>
          <a:p>
            <a:pPr algn="ctr" rtl="0"/>
            <a:r>
              <a:rPr sz="1050" b="1" i="1" dirty="0">
                <a:solidFill>
                  <a:srgbClr val="4060AF"/>
                </a:solidFill>
              </a:rPr>
              <a:t>4 EMPLOYÉS</a:t>
            </a:r>
          </a:p>
        </p:txBody>
      </p:sp>
      <p:sp>
        <p:nvSpPr>
          <p:cNvPr id="12" name="TextBox 11"/>
          <p:cNvSpPr txBox="1"/>
          <p:nvPr/>
        </p:nvSpPr>
        <p:spPr>
          <a:xfrm>
            <a:off x="7499834" y="4694021"/>
            <a:ext cx="1047964" cy="253916"/>
          </a:xfrm>
          <a:prstGeom prst="rect">
            <a:avLst/>
          </a:prstGeom>
          <a:noFill/>
        </p:spPr>
        <p:txBody>
          <a:bodyPr wrap="square" rtlCol="0">
            <a:spAutoFit/>
          </a:bodyPr>
          <a:lstStyle/>
          <a:p>
            <a:pPr algn="ctr" rtl="0"/>
            <a:r>
              <a:rPr sz="1050" b="1" i="1" dirty="0">
                <a:solidFill>
                  <a:srgbClr val="4060AF"/>
                </a:solidFill>
              </a:rPr>
              <a:t>3 EMPLOYÉS</a:t>
            </a:r>
          </a:p>
        </p:txBody>
      </p:sp>
    </p:spTree>
    <p:extLst>
      <p:ext uri="{BB962C8B-B14F-4D97-AF65-F5344CB8AC3E}">
        <p14:creationId xmlns:p14="http://schemas.microsoft.com/office/powerpoint/2010/main" val="1724370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481599"/>
            <a:ext cx="9144000" cy="4635061"/>
          </a:xfrm>
          <a:prstGeom prst="rect">
            <a:avLst/>
          </a:prstGeom>
          <a:gradFill flip="none" rotWithShape="1">
            <a:gsLst>
              <a:gs pos="100000">
                <a:srgbClr val="72C7E7"/>
              </a:gs>
              <a:gs pos="45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0" y="0"/>
            <a:ext cx="9144000" cy="1524001"/>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p:cNvSpPr txBox="1">
            <a:spLocks/>
          </p:cNvSpPr>
          <p:nvPr/>
        </p:nvSpPr>
        <p:spPr>
          <a:xfrm>
            <a:off x="0" y="0"/>
            <a:ext cx="8686800" cy="1524001"/>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00050" algn="l" defTabSz="914165" rtl="0">
              <a:tabLst>
                <a:tab pos="400050" algn="l"/>
              </a:tabLst>
            </a:pPr>
            <a:r>
              <a:rPr lang="fr-CA" sz="2400" spc="-100" dirty="0" smtClean="0">
                <a:solidFill>
                  <a:schemeClr val="bg1"/>
                </a:solidFill>
                <a:latin typeface="Calibri" panose="020F0502020204030204" pitchFamily="34" charset="0"/>
                <a:ea typeface="ＭＳ Ｐゴシック" pitchFamily="-84" charset="-128"/>
              </a:rPr>
              <a:t>CRÉER UNE CULTURE DE LA QUALITÉ :</a:t>
            </a:r>
          </a:p>
          <a:p>
            <a:pPr marL="400050" algn="l" defTabSz="914165" rtl="0">
              <a:spcBef>
                <a:spcPts val="600"/>
              </a:spcBef>
              <a:tabLst>
                <a:tab pos="400050" algn="l"/>
              </a:tabLst>
            </a:pPr>
            <a:r>
              <a:rPr lang="fr-CA" sz="3600" spc="-100" dirty="0" smtClean="0">
                <a:solidFill>
                  <a:schemeClr val="bg1"/>
                </a:solidFill>
                <a:latin typeface="Calibri" panose="020F0502020204030204" pitchFamily="34" charset="0"/>
                <a:ea typeface="ＭＳ Ｐゴシック" pitchFamily="-84" charset="-128"/>
              </a:rPr>
              <a:t>Certaines </a:t>
            </a:r>
            <a:r>
              <a:rPr lang="fr-CA" sz="3600" b="1" spc="-100" dirty="0" smtClean="0">
                <a:solidFill>
                  <a:schemeClr val="bg1"/>
                </a:solidFill>
                <a:latin typeface="Calibri" panose="020F0502020204030204" pitchFamily="34" charset="0"/>
                <a:ea typeface="ＭＳ Ｐゴシック" pitchFamily="-84" charset="-128"/>
              </a:rPr>
              <a:t>méthodes d’amélioration</a:t>
            </a:r>
            <a:r>
              <a:rPr lang="fr-CA" sz="3600" spc="-100" dirty="0" smtClean="0">
                <a:solidFill>
                  <a:schemeClr val="bg1"/>
                </a:solidFill>
                <a:latin typeface="Calibri" panose="020F0502020204030204" pitchFamily="34" charset="0"/>
                <a:ea typeface="ＭＳ Ｐゴシック" pitchFamily="-84" charset="-128"/>
              </a:rPr>
              <a:t/>
            </a:r>
            <a:br>
              <a:rPr lang="fr-CA" sz="3600" spc="-100" dirty="0" smtClean="0">
                <a:solidFill>
                  <a:schemeClr val="bg1"/>
                </a:solidFill>
                <a:latin typeface="Calibri" panose="020F0502020204030204" pitchFamily="34" charset="0"/>
                <a:ea typeface="ＭＳ Ｐゴシック" pitchFamily="-84" charset="-128"/>
              </a:rPr>
            </a:br>
            <a:r>
              <a:rPr lang="fr-CA" sz="3600" spc="-100" dirty="0" smtClean="0">
                <a:solidFill>
                  <a:schemeClr val="bg1"/>
                </a:solidFill>
                <a:latin typeface="Calibri" panose="020F0502020204030204" pitchFamily="34" charset="0"/>
                <a:ea typeface="ＭＳ Ｐゴシック" pitchFamily="-84" charset="-128"/>
              </a:rPr>
              <a:t>sont meilleures que d’autres</a:t>
            </a:r>
            <a:endParaRPr lang="fr-CA" sz="3600" spc="-100" dirty="0">
              <a:solidFill>
                <a:schemeClr val="bg1"/>
              </a:solidFill>
              <a:latin typeface="Calibri" panose="020F0502020204030204" pitchFamily="34" charset="0"/>
              <a:ea typeface="ＭＳ Ｐゴシック" pitchFamily="-84" charset="-128"/>
            </a:endParaRPr>
          </a:p>
        </p:txBody>
      </p:sp>
      <p:sp>
        <p:nvSpPr>
          <p:cNvPr id="13" name="Rectangle 12"/>
          <p:cNvSpPr/>
          <p:nvPr/>
        </p:nvSpPr>
        <p:spPr>
          <a:xfrm>
            <a:off x="5974072" y="5051267"/>
            <a:ext cx="1645928" cy="109728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Rectangle 15"/>
          <p:cNvSpPr/>
          <p:nvPr/>
        </p:nvSpPr>
        <p:spPr>
          <a:xfrm>
            <a:off x="6041204" y="3831021"/>
            <a:ext cx="1645928" cy="109728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TextBox 17"/>
          <p:cNvSpPr txBox="1"/>
          <p:nvPr/>
        </p:nvSpPr>
        <p:spPr>
          <a:xfrm>
            <a:off x="5326533" y="1811044"/>
            <a:ext cx="1982913" cy="1200329"/>
          </a:xfrm>
          <a:prstGeom prst="rect">
            <a:avLst/>
          </a:prstGeom>
          <a:noFill/>
        </p:spPr>
        <p:txBody>
          <a:bodyPr wrap="square" rtlCol="0">
            <a:spAutoFit/>
          </a:bodyPr>
          <a:lstStyle/>
          <a:p>
            <a:pPr marL="177800" lvl="1" rtl="0"/>
            <a:r>
              <a:rPr sz="1200" dirty="0" err="1">
                <a:latin typeface="Calibri" panose="020F0502020204030204" pitchFamily="34" charset="0"/>
              </a:rPr>
              <a:t>Sociétés</a:t>
            </a:r>
            <a:r>
              <a:rPr sz="1200" dirty="0">
                <a:latin typeface="Calibri" panose="020F0502020204030204" pitchFamily="34" charset="0"/>
              </a:rPr>
              <a:t> </a:t>
            </a:r>
          </a:p>
          <a:p>
            <a:pPr marL="174625" lvl="0" indent="-174625" rtl="0">
              <a:buFont typeface="Arial" panose="020B0604020202020204" pitchFamily="34" charset="0"/>
              <a:buChar char="•"/>
            </a:pPr>
            <a:r>
              <a:rPr sz="1200" dirty="0">
                <a:latin typeface="Calibri" panose="020F0502020204030204" pitchFamily="34" charset="0"/>
              </a:rPr>
              <a:t>Impact important </a:t>
            </a:r>
            <a:r>
              <a:rPr sz="1200" dirty="0" err="1">
                <a:latin typeface="Calibri" panose="020F0502020204030204" pitchFamily="34" charset="0"/>
              </a:rPr>
              <a:t>ou</a:t>
            </a:r>
            <a:r>
              <a:rPr sz="1200" dirty="0">
                <a:latin typeface="Calibri" panose="020F0502020204030204" pitchFamily="34" charset="0"/>
              </a:rPr>
              <a:t> </a:t>
            </a:r>
            <a:r>
              <a:rPr sz="1200" dirty="0" err="1">
                <a:latin typeface="Calibri" panose="020F0502020204030204" pitchFamily="34" charset="0"/>
              </a:rPr>
              <a:t>besoins</a:t>
            </a:r>
            <a:r>
              <a:rPr sz="1200" dirty="0">
                <a:latin typeface="Calibri" panose="020F0502020204030204" pitchFamily="34" charset="0"/>
              </a:rPr>
              <a:t> </a:t>
            </a:r>
            <a:r>
              <a:rPr sz="1200" dirty="0" err="1">
                <a:latin typeface="Calibri" panose="020F0502020204030204" pitchFamily="34" charset="0"/>
              </a:rPr>
              <a:t>en</a:t>
            </a:r>
            <a:r>
              <a:rPr sz="1200" dirty="0">
                <a:latin typeface="Calibri" panose="020F0502020204030204" pitchFamily="34" charset="0"/>
              </a:rPr>
              <a:t> </a:t>
            </a:r>
            <a:r>
              <a:rPr sz="1200" dirty="0" err="1">
                <a:latin typeface="Calibri" panose="020F0502020204030204" pitchFamily="34" charset="0"/>
              </a:rPr>
              <a:t>matière</a:t>
            </a:r>
            <a:r>
              <a:rPr sz="1200" dirty="0">
                <a:latin typeface="Calibri" panose="020F0502020204030204" pitchFamily="34" charset="0"/>
              </a:rPr>
              <a:t> de </a:t>
            </a:r>
            <a:r>
              <a:rPr sz="1200" dirty="0" err="1">
                <a:latin typeface="Calibri" panose="020F0502020204030204" pitchFamily="34" charset="0"/>
              </a:rPr>
              <a:t>ressources</a:t>
            </a:r>
            <a:r>
              <a:rPr sz="1200" dirty="0">
                <a:latin typeface="Calibri" panose="020F0502020204030204" pitchFamily="34" charset="0"/>
              </a:rPr>
              <a:t> </a:t>
            </a:r>
          </a:p>
          <a:p>
            <a:pPr marL="174625" lvl="1" indent="-174625" rtl="0">
              <a:buFont typeface="Arial" panose="020B0604020202020204" pitchFamily="34" charset="0"/>
              <a:buChar char="•"/>
            </a:pPr>
            <a:r>
              <a:rPr sz="1200" dirty="0" err="1">
                <a:latin typeface="Calibri" panose="020F0502020204030204" pitchFamily="34" charset="0"/>
              </a:rPr>
              <a:t>Appuyé</a:t>
            </a:r>
            <a:r>
              <a:rPr sz="1200" dirty="0">
                <a:latin typeface="Calibri" panose="020F0502020204030204" pitchFamily="34" charset="0"/>
              </a:rPr>
              <a:t> par la direction de la </a:t>
            </a:r>
            <a:r>
              <a:rPr sz="1200" dirty="0" err="1">
                <a:latin typeface="Calibri" panose="020F0502020204030204" pitchFamily="34" charset="0"/>
              </a:rPr>
              <a:t>société</a:t>
            </a:r>
            <a:r>
              <a:rPr sz="1200" dirty="0">
                <a:latin typeface="Calibri" panose="020F0502020204030204" pitchFamily="34" charset="0"/>
              </a:rPr>
              <a:t> et du </a:t>
            </a:r>
            <a:r>
              <a:rPr sz="1200" dirty="0" err="1">
                <a:latin typeface="Calibri" panose="020F0502020204030204" pitchFamily="34" charset="0"/>
              </a:rPr>
              <a:t>programme</a:t>
            </a:r>
            <a:endParaRPr sz="1200" dirty="0">
              <a:latin typeface="Calibri" panose="020F0502020204030204" pitchFamily="34" charset="0"/>
            </a:endParaRPr>
          </a:p>
        </p:txBody>
      </p:sp>
      <p:sp>
        <p:nvSpPr>
          <p:cNvPr id="19" name="Straight Connector 3"/>
          <p:cNvSpPr/>
          <p:nvPr/>
        </p:nvSpPr>
        <p:spPr>
          <a:xfrm rot="2551482">
            <a:off x="3405455" y="4600806"/>
            <a:ext cx="663604" cy="57656"/>
          </a:xfrm>
          <a:custGeom>
            <a:avLst/>
            <a:gdLst/>
            <a:ahLst/>
            <a:cxnLst/>
            <a:rect l="0" t="0" r="0" b="0"/>
            <a:pathLst>
              <a:path>
                <a:moveTo>
                  <a:pt x="0" y="28828"/>
                </a:moveTo>
                <a:lnTo>
                  <a:pt x="663604" y="28828"/>
                </a:lnTo>
              </a:path>
            </a:pathLst>
          </a:custGeom>
          <a:noFill/>
          <a:ln>
            <a:solidFill>
              <a:srgbClr val="4060AF"/>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Straight Connector 4"/>
          <p:cNvSpPr/>
          <p:nvPr/>
        </p:nvSpPr>
        <p:spPr>
          <a:xfrm>
            <a:off x="3492723" y="3749757"/>
            <a:ext cx="732260" cy="57656"/>
          </a:xfrm>
          <a:custGeom>
            <a:avLst/>
            <a:gdLst/>
            <a:ahLst/>
            <a:cxnLst/>
            <a:rect l="0" t="0" r="0" b="0"/>
            <a:pathLst>
              <a:path>
                <a:moveTo>
                  <a:pt x="0" y="28828"/>
                </a:moveTo>
                <a:lnTo>
                  <a:pt x="732260" y="28828"/>
                </a:lnTo>
              </a:path>
            </a:pathLst>
          </a:custGeom>
          <a:noFill/>
          <a:ln>
            <a:solidFill>
              <a:srgbClr val="4060AF"/>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1" name="Straight Connector 5"/>
          <p:cNvSpPr/>
          <p:nvPr/>
        </p:nvSpPr>
        <p:spPr>
          <a:xfrm rot="19048518">
            <a:off x="3405455" y="2898709"/>
            <a:ext cx="663604" cy="57656"/>
          </a:xfrm>
          <a:custGeom>
            <a:avLst/>
            <a:gdLst/>
            <a:ahLst/>
            <a:cxnLst/>
            <a:rect l="0" t="0" r="0" b="0"/>
            <a:pathLst>
              <a:path>
                <a:moveTo>
                  <a:pt x="0" y="28828"/>
                </a:moveTo>
                <a:lnTo>
                  <a:pt x="663604" y="28828"/>
                </a:lnTo>
              </a:path>
            </a:pathLst>
          </a:custGeom>
          <a:noFill/>
          <a:ln>
            <a:solidFill>
              <a:srgbClr val="4060AF"/>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2" name="Oval 21"/>
          <p:cNvSpPr/>
          <p:nvPr/>
        </p:nvSpPr>
        <p:spPr>
          <a:xfrm>
            <a:off x="1832992" y="2802273"/>
            <a:ext cx="1952625" cy="1952625"/>
          </a:xfrm>
          <a:prstGeom prst="ellipse">
            <a:avLst/>
          </a:prstGeom>
          <a:blipFill>
            <a:blip r:embed="rId2">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23" name="Group 22"/>
          <p:cNvGrpSpPr/>
          <p:nvPr/>
        </p:nvGrpSpPr>
        <p:grpSpPr>
          <a:xfrm>
            <a:off x="3837489" y="1783794"/>
            <a:ext cx="1280160" cy="1280160"/>
            <a:chOff x="2379884" y="37208"/>
            <a:chExt cx="1280160" cy="1280160"/>
          </a:xfrm>
        </p:grpSpPr>
        <p:sp>
          <p:nvSpPr>
            <p:cNvPr id="30" name="Oval 29"/>
            <p:cNvSpPr/>
            <p:nvPr/>
          </p:nvSpPr>
          <p:spPr>
            <a:xfrm>
              <a:off x="2379884" y="37208"/>
              <a:ext cx="1280160" cy="1280160"/>
            </a:xfrm>
            <a:prstGeom prst="ellipse">
              <a:avLst/>
            </a:prstGeom>
            <a:solidFill>
              <a:srgbClr val="72C7E7"/>
            </a:solidFill>
            <a:ln>
              <a:solidFill>
                <a:srgbClr val="4060AF"/>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1" name="Oval 8"/>
            <p:cNvSpPr/>
            <p:nvPr/>
          </p:nvSpPr>
          <p:spPr>
            <a:xfrm>
              <a:off x="2379886" y="291941"/>
              <a:ext cx="1280158" cy="7758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977900" rtl="0">
                <a:lnSpc>
                  <a:spcPct val="90000"/>
                </a:lnSpc>
                <a:spcBef>
                  <a:spcPct val="0"/>
                </a:spcBef>
                <a:spcAft>
                  <a:spcPct val="35000"/>
                </a:spcAft>
              </a:pPr>
              <a:r>
                <a:rPr sz="2200" kern="1200" dirty="0">
                  <a:latin typeface="Calibri" panose="020F0502020204030204" pitchFamily="34" charset="0"/>
                </a:rPr>
                <a:t>Macro</a:t>
              </a:r>
            </a:p>
          </p:txBody>
        </p:sp>
      </p:grpSp>
      <p:grpSp>
        <p:nvGrpSpPr>
          <p:cNvPr id="24" name="Group 23"/>
          <p:cNvGrpSpPr/>
          <p:nvPr/>
        </p:nvGrpSpPr>
        <p:grpSpPr>
          <a:xfrm>
            <a:off x="4224984" y="3229943"/>
            <a:ext cx="1097280" cy="1097280"/>
            <a:chOff x="2767379" y="1483357"/>
            <a:chExt cx="1097285" cy="1097285"/>
          </a:xfrm>
        </p:grpSpPr>
        <p:sp>
          <p:nvSpPr>
            <p:cNvPr id="28" name="Oval 27"/>
            <p:cNvSpPr/>
            <p:nvPr/>
          </p:nvSpPr>
          <p:spPr>
            <a:xfrm>
              <a:off x="2767379" y="1483357"/>
              <a:ext cx="1097285" cy="1097285"/>
            </a:xfrm>
            <a:prstGeom prst="ellipse">
              <a:avLst/>
            </a:prstGeom>
            <a:solidFill>
              <a:srgbClr val="72C7E7"/>
            </a:solidFill>
            <a:ln>
              <a:solidFill>
                <a:srgbClr val="4060AF"/>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9" name="Oval 10"/>
            <p:cNvSpPr/>
            <p:nvPr/>
          </p:nvSpPr>
          <p:spPr>
            <a:xfrm>
              <a:off x="2928073" y="1644051"/>
              <a:ext cx="775897" cy="7758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977900" rtl="0">
                <a:lnSpc>
                  <a:spcPct val="90000"/>
                </a:lnSpc>
                <a:spcBef>
                  <a:spcPct val="0"/>
                </a:spcBef>
                <a:spcAft>
                  <a:spcPct val="35000"/>
                </a:spcAft>
              </a:pPr>
              <a:r>
                <a:rPr sz="2200" kern="1200" dirty="0" err="1">
                  <a:latin typeface="Calibri" panose="020F0502020204030204" pitchFamily="34" charset="0"/>
                </a:rPr>
                <a:t>Méso</a:t>
              </a:r>
              <a:endParaRPr sz="2200" kern="1200" dirty="0">
                <a:latin typeface="Calibri" panose="020F0502020204030204" pitchFamily="34" charset="0"/>
              </a:endParaRPr>
            </a:p>
          </p:txBody>
        </p:sp>
      </p:grpSp>
      <p:grpSp>
        <p:nvGrpSpPr>
          <p:cNvPr id="25" name="Group 24"/>
          <p:cNvGrpSpPr/>
          <p:nvPr/>
        </p:nvGrpSpPr>
        <p:grpSpPr>
          <a:xfrm>
            <a:off x="3837490" y="4676091"/>
            <a:ext cx="914400" cy="914400"/>
            <a:chOff x="2379885" y="2929505"/>
            <a:chExt cx="1097285" cy="1097285"/>
          </a:xfrm>
        </p:grpSpPr>
        <p:sp>
          <p:nvSpPr>
            <p:cNvPr id="26" name="Oval 25"/>
            <p:cNvSpPr/>
            <p:nvPr/>
          </p:nvSpPr>
          <p:spPr>
            <a:xfrm>
              <a:off x="2379885" y="2929505"/>
              <a:ext cx="1097285" cy="1097285"/>
            </a:xfrm>
            <a:prstGeom prst="ellipse">
              <a:avLst/>
            </a:prstGeom>
            <a:solidFill>
              <a:srgbClr val="72C7E7"/>
            </a:solidFill>
            <a:ln>
              <a:solidFill>
                <a:srgbClr val="4060AF"/>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7" name="Oval 12"/>
            <p:cNvSpPr/>
            <p:nvPr/>
          </p:nvSpPr>
          <p:spPr>
            <a:xfrm>
              <a:off x="2405522" y="3090199"/>
              <a:ext cx="1071648" cy="7758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977900" rtl="0">
                <a:lnSpc>
                  <a:spcPct val="90000"/>
                </a:lnSpc>
                <a:spcBef>
                  <a:spcPct val="0"/>
                </a:spcBef>
                <a:spcAft>
                  <a:spcPct val="35000"/>
                </a:spcAft>
              </a:pPr>
              <a:r>
                <a:rPr sz="2200" kern="1200" dirty="0">
                  <a:latin typeface="Calibri" panose="020F0502020204030204" pitchFamily="34" charset="0"/>
                </a:rPr>
                <a:t>Micro</a:t>
              </a:r>
            </a:p>
          </p:txBody>
        </p:sp>
      </p:grpSp>
      <p:sp>
        <p:nvSpPr>
          <p:cNvPr id="33" name="Rectangle 32"/>
          <p:cNvSpPr/>
          <p:nvPr/>
        </p:nvSpPr>
        <p:spPr>
          <a:xfrm>
            <a:off x="5026979" y="4842247"/>
            <a:ext cx="1316124" cy="78979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71450" lvl="1" indent="-171450" algn="l" defTabSz="533400" rtl="0">
              <a:lnSpc>
                <a:spcPct val="90000"/>
              </a:lnSpc>
              <a:spcBef>
                <a:spcPct val="0"/>
              </a:spcBef>
              <a:spcAft>
                <a:spcPct val="15000"/>
              </a:spcAft>
              <a:buFont typeface="Arial" panose="020B0604020202020204" pitchFamily="34" charset="0"/>
              <a:buChar char="•"/>
            </a:pPr>
            <a:r>
              <a:rPr sz="1200" kern="1200" dirty="0" err="1">
                <a:latin typeface="Calibri" panose="020F0502020204030204" pitchFamily="34" charset="0"/>
              </a:rPr>
              <a:t>Changements</a:t>
            </a:r>
            <a:r>
              <a:rPr sz="1200" kern="1200" dirty="0">
                <a:latin typeface="Calibri" panose="020F0502020204030204" pitchFamily="34" charset="0"/>
              </a:rPr>
              <a:t> </a:t>
            </a:r>
            <a:r>
              <a:rPr sz="1200" kern="1200" dirty="0" err="1">
                <a:latin typeface="Calibri" panose="020F0502020204030204" pitchFamily="34" charset="0"/>
              </a:rPr>
              <a:t>spontanés</a:t>
            </a:r>
            <a:endParaRPr sz="1200" kern="1200" dirty="0">
              <a:latin typeface="Calibri" panose="020F0502020204030204" pitchFamily="34" charset="0"/>
            </a:endParaRPr>
          </a:p>
          <a:p>
            <a:pPr marL="171450" lvl="1" indent="-171450" algn="l" defTabSz="533400" rtl="0">
              <a:lnSpc>
                <a:spcPct val="90000"/>
              </a:lnSpc>
              <a:spcBef>
                <a:spcPct val="0"/>
              </a:spcBef>
              <a:spcAft>
                <a:spcPct val="15000"/>
              </a:spcAft>
              <a:buFont typeface="Arial" panose="020B0604020202020204" pitchFamily="34" charset="0"/>
              <a:buChar char="•"/>
            </a:pPr>
            <a:r>
              <a:rPr sz="1200" kern="1200" dirty="0" err="1">
                <a:latin typeface="Calibri" panose="020F0502020204030204" pitchFamily="34" charset="0"/>
              </a:rPr>
              <a:t>accomplis</a:t>
            </a:r>
            <a:r>
              <a:rPr sz="1200" kern="1200" dirty="0">
                <a:latin typeface="Calibri" panose="020F0502020204030204" pitchFamily="34" charset="0"/>
              </a:rPr>
              <a:t> par les gens </a:t>
            </a:r>
            <a:r>
              <a:rPr sz="1200" kern="1200" dirty="0" err="1">
                <a:latin typeface="Calibri" panose="020F0502020204030204" pitchFamily="34" charset="0"/>
              </a:rPr>
              <a:t>eux-mêmes</a:t>
            </a:r>
            <a:endParaRPr sz="1200" kern="1200" dirty="0">
              <a:latin typeface="Calibri" panose="020F0502020204030204" pitchFamily="34" charset="0"/>
            </a:endParaRPr>
          </a:p>
          <a:p>
            <a:pPr marL="171450" lvl="1" indent="-171450" algn="l" defTabSz="533400">
              <a:lnSpc>
                <a:spcPct val="90000"/>
              </a:lnSpc>
              <a:spcBef>
                <a:spcPct val="0"/>
              </a:spcBef>
              <a:spcAft>
                <a:spcPct val="15000"/>
              </a:spcAft>
              <a:buFont typeface="Arial" panose="020B0604020202020204" pitchFamily="34" charset="0"/>
              <a:buChar char="•"/>
            </a:pPr>
            <a:endParaRPr lang="en-US" sz="1200" kern="1200" dirty="0">
              <a:latin typeface="Calibri" panose="020F0502020204030204" pitchFamily="34" charset="0"/>
            </a:endParaRPr>
          </a:p>
        </p:txBody>
      </p:sp>
      <p:sp>
        <p:nvSpPr>
          <p:cNvPr id="34" name="Rectangle 33"/>
          <p:cNvSpPr/>
          <p:nvPr/>
        </p:nvSpPr>
        <p:spPr>
          <a:xfrm>
            <a:off x="5653244" y="3317657"/>
            <a:ext cx="1645928" cy="109728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71450" lvl="1" indent="-171450" algn="l" defTabSz="533400" rtl="0">
              <a:lnSpc>
                <a:spcPct val="90000"/>
              </a:lnSpc>
              <a:spcBef>
                <a:spcPct val="0"/>
              </a:spcBef>
              <a:spcAft>
                <a:spcPct val="15000"/>
              </a:spcAft>
              <a:buFont typeface="Arial" panose="020B0604020202020204" pitchFamily="34" charset="0"/>
              <a:buChar char="•"/>
            </a:pPr>
            <a:r>
              <a:rPr sz="1200" kern="1200" dirty="0" err="1">
                <a:latin typeface="Calibri" panose="020F0502020204030204" pitchFamily="34" charset="0"/>
              </a:rPr>
              <a:t>Priorités</a:t>
            </a:r>
            <a:r>
              <a:rPr sz="1200" kern="1200" dirty="0">
                <a:latin typeface="Calibri" panose="020F0502020204030204" pitchFamily="34" charset="0"/>
              </a:rPr>
              <a:t> du </a:t>
            </a:r>
            <a:r>
              <a:rPr sz="1200" kern="1200" dirty="0" err="1">
                <a:latin typeface="Calibri" panose="020F0502020204030204" pitchFamily="34" charset="0"/>
              </a:rPr>
              <a:t>programme</a:t>
            </a:r>
            <a:r>
              <a:rPr sz="1200" kern="1200" dirty="0">
                <a:latin typeface="Calibri" panose="020F0502020204030204" pitchFamily="34" charset="0"/>
              </a:rPr>
              <a:t> </a:t>
            </a:r>
            <a:r>
              <a:rPr sz="1200" kern="1200" dirty="0" err="1">
                <a:latin typeface="Calibri" panose="020F0502020204030204" pitchFamily="34" charset="0"/>
              </a:rPr>
              <a:t>ou</a:t>
            </a:r>
            <a:r>
              <a:rPr sz="1200" kern="1200" dirty="0">
                <a:latin typeface="Calibri" panose="020F0502020204030204" pitchFamily="34" charset="0"/>
              </a:rPr>
              <a:t> du </a:t>
            </a:r>
            <a:r>
              <a:rPr sz="1200" kern="1200" dirty="0" err="1">
                <a:latin typeface="Calibri" panose="020F0502020204030204" pitchFamily="34" charset="0"/>
              </a:rPr>
              <a:t>département</a:t>
            </a:r>
            <a:endParaRPr sz="1200" kern="1200" dirty="0">
              <a:latin typeface="Calibri" panose="020F0502020204030204" pitchFamily="34" charset="0"/>
            </a:endParaRPr>
          </a:p>
          <a:p>
            <a:pPr marL="171450" lvl="1" indent="-171450" algn="l" defTabSz="533400" rtl="0">
              <a:lnSpc>
                <a:spcPct val="90000"/>
              </a:lnSpc>
              <a:spcBef>
                <a:spcPct val="0"/>
              </a:spcBef>
              <a:spcAft>
                <a:spcPct val="15000"/>
              </a:spcAft>
              <a:buFont typeface="Arial" panose="020B0604020202020204" pitchFamily="34" charset="0"/>
              <a:buChar char="•"/>
            </a:pPr>
            <a:r>
              <a:rPr sz="1200" kern="1200" dirty="0" err="1">
                <a:latin typeface="Calibri" panose="020F0502020204030204" pitchFamily="34" charset="0"/>
              </a:rPr>
              <a:t>Soutien</a:t>
            </a:r>
            <a:r>
              <a:rPr sz="1200" kern="1200" dirty="0">
                <a:latin typeface="Calibri" panose="020F0502020204030204" pitchFamily="34" charset="0"/>
              </a:rPr>
              <a:t> </a:t>
            </a:r>
            <a:r>
              <a:rPr sz="1200" kern="1200" dirty="0" err="1">
                <a:latin typeface="Calibri" panose="020F0502020204030204" pitchFamily="34" charset="0"/>
              </a:rPr>
              <a:t>partiel</a:t>
            </a:r>
            <a:r>
              <a:rPr sz="1200" kern="1200" dirty="0">
                <a:latin typeface="Calibri" panose="020F0502020204030204" pitchFamily="34" charset="0"/>
              </a:rPr>
              <a:t> de la direction (</a:t>
            </a:r>
            <a:r>
              <a:rPr sz="1200" kern="1200" dirty="0" err="1">
                <a:latin typeface="Calibri" panose="020F0502020204030204" pitchFamily="34" charset="0"/>
              </a:rPr>
              <a:t>en</a:t>
            </a:r>
            <a:r>
              <a:rPr sz="1200" kern="1200" dirty="0">
                <a:latin typeface="Calibri" panose="020F0502020204030204" pitchFamily="34" charset="0"/>
              </a:rPr>
              <a:t> </a:t>
            </a:r>
            <a:r>
              <a:rPr sz="1200" kern="1200" dirty="0" err="1">
                <a:latin typeface="Calibri" panose="020F0502020204030204" pitchFamily="34" charset="0"/>
              </a:rPr>
              <a:t>général</a:t>
            </a:r>
            <a:r>
              <a:rPr sz="1200" kern="1200" dirty="0">
                <a:latin typeface="Calibri" panose="020F0502020204030204" pitchFamily="34" charset="0"/>
              </a:rPr>
              <a:t>, des </a:t>
            </a:r>
            <a:r>
              <a:rPr sz="1200" kern="1200" dirty="0" err="1">
                <a:latin typeface="Calibri" panose="020F0502020204030204" pitchFamily="34" charset="0"/>
              </a:rPr>
              <a:t>données</a:t>
            </a:r>
            <a:r>
              <a:rPr sz="1200" kern="1200" dirty="0">
                <a:latin typeface="Calibri" panose="020F0502020204030204" pitchFamily="34" charset="0"/>
              </a:rPr>
              <a:t>)</a:t>
            </a:r>
          </a:p>
        </p:txBody>
      </p:sp>
      <p:sp>
        <p:nvSpPr>
          <p:cNvPr id="35" name="Curved Left Arrow 34"/>
          <p:cNvSpPr/>
          <p:nvPr/>
        </p:nvSpPr>
        <p:spPr>
          <a:xfrm flipH="1">
            <a:off x="5243273" y="2097498"/>
            <a:ext cx="267684" cy="469878"/>
          </a:xfrm>
          <a:prstGeom prst="curvedLeftArrow">
            <a:avLst/>
          </a:prstGeom>
          <a:solidFill>
            <a:srgbClr val="72C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2" name="Curved Left Arrow 31"/>
          <p:cNvSpPr/>
          <p:nvPr/>
        </p:nvSpPr>
        <p:spPr>
          <a:xfrm flipH="1">
            <a:off x="5492935" y="3478817"/>
            <a:ext cx="267684" cy="469878"/>
          </a:xfrm>
          <a:prstGeom prst="curvedLeftArrow">
            <a:avLst/>
          </a:prstGeom>
          <a:solidFill>
            <a:srgbClr val="72C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7" name="Curved Left Arrow 36"/>
          <p:cNvSpPr/>
          <p:nvPr/>
        </p:nvSpPr>
        <p:spPr>
          <a:xfrm flipH="1">
            <a:off x="4872589" y="4991929"/>
            <a:ext cx="267684" cy="319810"/>
          </a:xfrm>
          <a:prstGeom prst="curvedLeftArrow">
            <a:avLst/>
          </a:prstGeom>
          <a:solidFill>
            <a:srgbClr val="72C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7170296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513491"/>
            <a:ext cx="9144000" cy="4635061"/>
          </a:xfrm>
          <a:prstGeom prst="rect">
            <a:avLst/>
          </a:prstGeom>
          <a:gradFill flip="none" rotWithShape="1">
            <a:gsLst>
              <a:gs pos="100000">
                <a:srgbClr val="72C7E7"/>
              </a:gs>
              <a:gs pos="45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Diagram 2"/>
          <p:cNvGraphicFramePr/>
          <p:nvPr>
            <p:extLst>
              <p:ext uri="{D42A27DB-BD31-4B8C-83A1-F6EECF244321}">
                <p14:modId xmlns:p14="http://schemas.microsoft.com/office/powerpoint/2010/main" val="2018997397"/>
              </p:ext>
            </p:extLst>
          </p:nvPr>
        </p:nvGraphicFramePr>
        <p:xfrm>
          <a:off x="1524000" y="186960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Line Callout 2 (No Border) 4"/>
          <p:cNvSpPr/>
          <p:nvPr/>
        </p:nvSpPr>
        <p:spPr>
          <a:xfrm>
            <a:off x="6656406" y="2072714"/>
            <a:ext cx="1685646" cy="563672"/>
          </a:xfrm>
          <a:prstGeom prst="callout2">
            <a:avLst>
              <a:gd name="adj1" fmla="val 18750"/>
              <a:gd name="adj2" fmla="val -8333"/>
              <a:gd name="adj3" fmla="val 18750"/>
              <a:gd name="adj4" fmla="val -16667"/>
              <a:gd name="adj5" fmla="val 105833"/>
              <a:gd name="adj6" fmla="val -44881"/>
            </a:avLst>
          </a:prstGeom>
          <a:solidFill>
            <a:srgbClr val="6D87C9"/>
          </a:solidFill>
          <a:ln>
            <a:solidFill>
              <a:srgbClr val="6A85C8"/>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r>
              <a:rPr lang="fr-CA" i="1" dirty="0" smtClean="0">
                <a:latin typeface="Calibri" panose="020F0502020204030204" pitchFamily="34" charset="0"/>
              </a:rPr>
              <a:t>J’ai une idée</a:t>
            </a:r>
            <a:endParaRPr lang="fr-CA" i="1" dirty="0">
              <a:latin typeface="Calibri" panose="020F0502020204030204" pitchFamily="34" charset="0"/>
            </a:endParaRP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12608" y="2739660"/>
            <a:ext cx="1973793" cy="1965898"/>
          </a:xfrm>
          <a:prstGeom prst="rect">
            <a:avLst/>
          </a:prstGeom>
        </p:spPr>
      </p:pic>
      <p:sp>
        <p:nvSpPr>
          <p:cNvPr id="7" name="Rectangle 6"/>
          <p:cNvSpPr/>
          <p:nvPr/>
        </p:nvSpPr>
        <p:spPr>
          <a:xfrm>
            <a:off x="0" y="0"/>
            <a:ext cx="9144000" cy="1524001"/>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p:cNvSpPr txBox="1">
            <a:spLocks/>
          </p:cNvSpPr>
          <p:nvPr/>
        </p:nvSpPr>
        <p:spPr>
          <a:xfrm>
            <a:off x="0" y="0"/>
            <a:ext cx="8686800" cy="15240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00050" algn="l" defTabSz="914165" rtl="0">
              <a:tabLst>
                <a:tab pos="400050" algn="l"/>
              </a:tabLst>
            </a:pPr>
            <a:r>
              <a:rPr sz="2400" spc="-100" dirty="0">
                <a:solidFill>
                  <a:schemeClr val="bg1"/>
                </a:solidFill>
                <a:latin typeface="Calibri" panose="020F0502020204030204" pitchFamily="34" charset="0"/>
                <a:ea typeface="ＭＳ Ｐゴシック" pitchFamily="-84" charset="-128"/>
              </a:rPr>
              <a:t>CRÉER UNE CULTURE DE LA QUALITÉ :</a:t>
            </a:r>
          </a:p>
          <a:p>
            <a:pPr marL="400050" algn="l" defTabSz="914165" rtl="0">
              <a:tabLst>
                <a:tab pos="400050" algn="l"/>
              </a:tabLst>
            </a:pPr>
            <a:r>
              <a:rPr sz="4000" b="1" spc="-100" dirty="0">
                <a:solidFill>
                  <a:schemeClr val="bg1"/>
                </a:solidFill>
                <a:latin typeface="Calibri" panose="020F0502020204030204" pitchFamily="34" charset="0"/>
                <a:ea typeface="ＭＳ Ｐゴシック" pitchFamily="-84" charset="-128"/>
              </a:rPr>
              <a:t>Cycle </a:t>
            </a:r>
            <a:r>
              <a:rPr sz="4000" b="1" spc="-100" dirty="0" err="1">
                <a:solidFill>
                  <a:schemeClr val="bg1"/>
                </a:solidFill>
                <a:latin typeface="Calibri" panose="020F0502020204030204" pitchFamily="34" charset="0"/>
                <a:ea typeface="ＭＳ Ｐゴシック" pitchFamily="-84" charset="-128"/>
              </a:rPr>
              <a:t>annuel</a:t>
            </a:r>
            <a:r>
              <a:rPr sz="4000" b="1" spc="-100" dirty="0">
                <a:solidFill>
                  <a:schemeClr val="bg1"/>
                </a:solidFill>
                <a:latin typeface="Calibri" panose="020F0502020204030204" pitchFamily="34" charset="0"/>
                <a:ea typeface="ＭＳ Ｐゴシック" pitchFamily="-84" charset="-128"/>
              </a:rPr>
              <a:t> de </a:t>
            </a:r>
            <a:r>
              <a:rPr sz="4000" b="1" spc="-100" dirty="0" err="1">
                <a:solidFill>
                  <a:schemeClr val="bg1"/>
                </a:solidFill>
                <a:latin typeface="Calibri" panose="020F0502020204030204" pitchFamily="34" charset="0"/>
                <a:ea typeface="ＭＳ Ｐゴシック" pitchFamily="-84" charset="-128"/>
              </a:rPr>
              <a:t>planification</a:t>
            </a:r>
            <a:r>
              <a:rPr sz="4000" b="1" spc="-100" dirty="0">
                <a:solidFill>
                  <a:schemeClr val="bg1"/>
                </a:solidFill>
                <a:latin typeface="Calibri" panose="020F0502020204030204" pitchFamily="34" charset="0"/>
                <a:ea typeface="ＭＳ Ｐゴシック" pitchFamily="-84" charset="-128"/>
              </a:rPr>
              <a:t> </a:t>
            </a:r>
          </a:p>
        </p:txBody>
      </p:sp>
    </p:spTree>
    <p:extLst>
      <p:ext uri="{BB962C8B-B14F-4D97-AF65-F5344CB8AC3E}">
        <p14:creationId xmlns:p14="http://schemas.microsoft.com/office/powerpoint/2010/main" val="42002103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1" name="559EF953-977B-4C2B-9CD2-2F69EA9DAF82" descr="8CD1042A-7576-473E-8510-7E09D7DFAB23@sm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501" y="210834"/>
            <a:ext cx="8216437" cy="632409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60392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9144000" cy="1524001"/>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1"/>
          <p:cNvSpPr txBox="1">
            <a:spLocks/>
          </p:cNvSpPr>
          <p:nvPr/>
        </p:nvSpPr>
        <p:spPr>
          <a:xfrm>
            <a:off x="0" y="0"/>
            <a:ext cx="8686800" cy="1524001"/>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00050" algn="l" defTabSz="914165" rtl="0">
              <a:tabLst>
                <a:tab pos="400050" algn="l"/>
              </a:tabLst>
            </a:pPr>
            <a:r>
              <a:rPr sz="2600" spc="-100" dirty="0">
                <a:solidFill>
                  <a:schemeClr val="bg1"/>
                </a:solidFill>
                <a:latin typeface="Calibri" panose="020F0502020204030204" pitchFamily="34" charset="0"/>
                <a:ea typeface="ＭＳ Ｐゴシック" pitchFamily="-84" charset="-128"/>
              </a:rPr>
              <a:t>CRÉER UNE CULTURE DE LA QUALITÉ :</a:t>
            </a:r>
          </a:p>
          <a:p>
            <a:pPr marL="400050" algn="l" defTabSz="914165" rtl="0">
              <a:tabLst>
                <a:tab pos="400050" algn="l"/>
              </a:tabLst>
            </a:pPr>
            <a:r>
              <a:rPr sz="4000" b="1" spc="-100" dirty="0" err="1">
                <a:solidFill>
                  <a:schemeClr val="bg1"/>
                </a:solidFill>
                <a:latin typeface="Calibri" panose="020F0502020204030204" pitchFamily="34" charset="0"/>
                <a:ea typeface="ＭＳ Ｐゴシック" pitchFamily="-84" charset="-128"/>
              </a:rPr>
              <a:t>Système</a:t>
            </a:r>
            <a:r>
              <a:rPr sz="4000" b="1" spc="-100" dirty="0">
                <a:solidFill>
                  <a:schemeClr val="bg1"/>
                </a:solidFill>
                <a:latin typeface="Calibri" panose="020F0502020204030204" pitchFamily="34" charset="0"/>
                <a:ea typeface="ＭＳ Ｐゴシック" pitchFamily="-84" charset="-128"/>
              </a:rPr>
              <a:t> de </a:t>
            </a:r>
            <a:r>
              <a:rPr sz="4000" b="1" spc="-100" dirty="0" err="1">
                <a:solidFill>
                  <a:schemeClr val="bg1"/>
                </a:solidFill>
                <a:latin typeface="Calibri" panose="020F0502020204030204" pitchFamily="34" charset="0"/>
                <a:ea typeface="ＭＳ Ｐゴシック" pitchFamily="-84" charset="-128"/>
              </a:rPr>
              <a:t>gestion</a:t>
            </a:r>
            <a:r>
              <a:rPr sz="4000" b="1" spc="-100" dirty="0">
                <a:solidFill>
                  <a:schemeClr val="bg1"/>
                </a:solidFill>
                <a:latin typeface="Calibri" panose="020F0502020204030204" pitchFamily="34" charset="0"/>
                <a:ea typeface="ＭＳ Ｐゴシック" pitchFamily="-84" charset="-128"/>
              </a:rPr>
              <a:t> de la </a:t>
            </a:r>
            <a:r>
              <a:rPr sz="4000" b="1" spc="-100" dirty="0" err="1" smtClean="0">
                <a:solidFill>
                  <a:schemeClr val="bg1"/>
                </a:solidFill>
                <a:latin typeface="Calibri" panose="020F0502020204030204" pitchFamily="34" charset="0"/>
                <a:ea typeface="ＭＳ Ｐゴシック" pitchFamily="-84" charset="-128"/>
              </a:rPr>
              <a:t>qualité</a:t>
            </a:r>
            <a:r>
              <a:rPr lang="fr-CA" sz="4000" b="1" spc="-100" dirty="0">
                <a:solidFill>
                  <a:schemeClr val="bg1"/>
                </a:solidFill>
                <a:latin typeface="Calibri" panose="020F0502020204030204" pitchFamily="34" charset="0"/>
                <a:ea typeface="ＭＳ Ｐゴシック" pitchFamily="-84" charset="-128"/>
              </a:rPr>
              <a:t/>
            </a:r>
            <a:br>
              <a:rPr lang="fr-CA" sz="4000" b="1" spc="-100" dirty="0">
                <a:solidFill>
                  <a:schemeClr val="bg1"/>
                </a:solidFill>
                <a:latin typeface="Calibri" panose="020F0502020204030204" pitchFamily="34" charset="0"/>
                <a:ea typeface="ＭＳ Ｐゴシック" pitchFamily="-84" charset="-128"/>
              </a:rPr>
            </a:br>
            <a:r>
              <a:rPr sz="4000" b="1" spc="-100" dirty="0" smtClean="0">
                <a:solidFill>
                  <a:schemeClr val="bg1"/>
                </a:solidFill>
                <a:latin typeface="Calibri" panose="020F0502020204030204" pitchFamily="34" charset="0"/>
                <a:ea typeface="ＭＳ Ｐゴシック" pitchFamily="-84" charset="-128"/>
              </a:rPr>
              <a:t>à </a:t>
            </a:r>
            <a:r>
              <a:rPr sz="4000" b="1" spc="-100" dirty="0">
                <a:solidFill>
                  <a:schemeClr val="bg1"/>
                </a:solidFill>
                <a:latin typeface="Calibri" panose="020F0502020204030204" pitchFamily="34" charset="0"/>
                <a:ea typeface="ＭＳ Ｐゴシック" pitchFamily="-84" charset="-128"/>
              </a:rPr>
              <a:t>St. Michael</a:t>
            </a:r>
          </a:p>
        </p:txBody>
      </p:sp>
      <p:grpSp>
        <p:nvGrpSpPr>
          <p:cNvPr id="39" name="Group 38"/>
          <p:cNvGrpSpPr/>
          <p:nvPr/>
        </p:nvGrpSpPr>
        <p:grpSpPr>
          <a:xfrm>
            <a:off x="838199" y="2043530"/>
            <a:ext cx="7477125" cy="3337770"/>
            <a:chOff x="838199" y="2148630"/>
            <a:chExt cx="7477125" cy="3337770"/>
          </a:xfrm>
        </p:grpSpPr>
        <p:grpSp>
          <p:nvGrpSpPr>
            <p:cNvPr id="29" name="Group 28"/>
            <p:cNvGrpSpPr/>
            <p:nvPr/>
          </p:nvGrpSpPr>
          <p:grpSpPr>
            <a:xfrm>
              <a:off x="1353400" y="3986762"/>
              <a:ext cx="6446722" cy="1077218"/>
              <a:chOff x="1299864" y="3986762"/>
              <a:chExt cx="6446722" cy="1077218"/>
            </a:xfrm>
          </p:grpSpPr>
          <p:sp>
            <p:nvSpPr>
              <p:cNvPr id="26" name="Rounded Rectangle 25"/>
              <p:cNvSpPr/>
              <p:nvPr/>
            </p:nvSpPr>
            <p:spPr bwMode="auto">
              <a:xfrm>
                <a:off x="1299864" y="3986762"/>
                <a:ext cx="2058084" cy="1077218"/>
              </a:xfrm>
              <a:prstGeom prst="roundRect">
                <a:avLst/>
              </a:prstGeom>
              <a:solidFill>
                <a:srgbClr val="72C7E7"/>
              </a:solidFill>
              <a:ln w="38100" cap="flat" cmpd="sng" algn="ctr">
                <a:solidFill>
                  <a:srgbClr val="4060A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457200" eaLnBrk="0" fontAlgn="base" hangingPunct="0">
                  <a:spcBef>
                    <a:spcPct val="0"/>
                  </a:spcBef>
                  <a:spcAft>
                    <a:spcPct val="0"/>
                  </a:spcAft>
                </a:pPr>
                <a:endParaRPr lang="en-US" sz="1600" dirty="0">
                  <a:solidFill>
                    <a:schemeClr val="bg1"/>
                  </a:solidFill>
                  <a:latin typeface="Arial" pitchFamily="34" charset="0"/>
                  <a:cs typeface="Arial" pitchFamily="34" charset="0"/>
                </a:endParaRPr>
              </a:p>
            </p:txBody>
          </p:sp>
          <p:sp>
            <p:nvSpPr>
              <p:cNvPr id="27" name="Rounded Rectangle 26"/>
              <p:cNvSpPr/>
              <p:nvPr/>
            </p:nvSpPr>
            <p:spPr bwMode="auto">
              <a:xfrm>
                <a:off x="3494183" y="3986762"/>
                <a:ext cx="2058084" cy="1077218"/>
              </a:xfrm>
              <a:prstGeom prst="roundRect">
                <a:avLst/>
              </a:prstGeom>
              <a:solidFill>
                <a:srgbClr val="72C7E7"/>
              </a:solidFill>
              <a:ln w="38100" cap="flat" cmpd="sng" algn="ctr">
                <a:solidFill>
                  <a:srgbClr val="4060A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457200" eaLnBrk="0" fontAlgn="base" hangingPunct="0">
                  <a:spcBef>
                    <a:spcPct val="0"/>
                  </a:spcBef>
                  <a:spcAft>
                    <a:spcPct val="0"/>
                  </a:spcAft>
                </a:pPr>
                <a:endParaRPr lang="en-US" sz="1600" dirty="0">
                  <a:solidFill>
                    <a:schemeClr val="bg1"/>
                  </a:solidFill>
                  <a:latin typeface="Arial" pitchFamily="34" charset="0"/>
                  <a:cs typeface="Arial" pitchFamily="34" charset="0"/>
                </a:endParaRPr>
              </a:p>
            </p:txBody>
          </p:sp>
          <p:sp>
            <p:nvSpPr>
              <p:cNvPr id="28" name="Rounded Rectangle 27"/>
              <p:cNvSpPr/>
              <p:nvPr/>
            </p:nvSpPr>
            <p:spPr bwMode="auto">
              <a:xfrm>
                <a:off x="5688502" y="3986762"/>
                <a:ext cx="2058084" cy="1077218"/>
              </a:xfrm>
              <a:prstGeom prst="roundRect">
                <a:avLst/>
              </a:prstGeom>
              <a:solidFill>
                <a:srgbClr val="72C7E7"/>
              </a:solidFill>
              <a:ln w="38100" cap="flat" cmpd="sng" algn="ctr">
                <a:solidFill>
                  <a:srgbClr val="4060A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457200" eaLnBrk="0" fontAlgn="base" hangingPunct="0">
                  <a:spcBef>
                    <a:spcPct val="0"/>
                  </a:spcBef>
                  <a:spcAft>
                    <a:spcPct val="0"/>
                  </a:spcAft>
                </a:pPr>
                <a:endParaRPr lang="en-US" sz="1600" dirty="0">
                  <a:solidFill>
                    <a:schemeClr val="bg1"/>
                  </a:solidFill>
                  <a:latin typeface="Arial" pitchFamily="34" charset="0"/>
                  <a:cs typeface="Arial" pitchFamily="34" charset="0"/>
                </a:endParaRPr>
              </a:p>
            </p:txBody>
          </p:sp>
        </p:grpSp>
        <p:grpSp>
          <p:nvGrpSpPr>
            <p:cNvPr id="31" name="Group 30"/>
            <p:cNvGrpSpPr/>
            <p:nvPr/>
          </p:nvGrpSpPr>
          <p:grpSpPr>
            <a:xfrm>
              <a:off x="1353400" y="2745885"/>
              <a:ext cx="6446722" cy="1077218"/>
              <a:chOff x="1299864" y="3986762"/>
              <a:chExt cx="6446722" cy="1077218"/>
            </a:xfrm>
          </p:grpSpPr>
          <p:sp>
            <p:nvSpPr>
              <p:cNvPr id="32" name="Rounded Rectangle 31"/>
              <p:cNvSpPr/>
              <p:nvPr/>
            </p:nvSpPr>
            <p:spPr bwMode="auto">
              <a:xfrm>
                <a:off x="1299864" y="3986762"/>
                <a:ext cx="2058084" cy="1077218"/>
              </a:xfrm>
              <a:prstGeom prst="roundRect">
                <a:avLst/>
              </a:prstGeom>
              <a:solidFill>
                <a:srgbClr val="72C7E7"/>
              </a:solidFill>
              <a:ln w="38100" cap="flat" cmpd="sng" algn="ctr">
                <a:solidFill>
                  <a:srgbClr val="4060A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457200" eaLnBrk="0" fontAlgn="base" hangingPunct="0">
                  <a:spcBef>
                    <a:spcPct val="0"/>
                  </a:spcBef>
                  <a:spcAft>
                    <a:spcPct val="0"/>
                  </a:spcAft>
                </a:pPr>
                <a:endParaRPr lang="en-US" sz="1600" dirty="0">
                  <a:solidFill>
                    <a:schemeClr val="bg1"/>
                  </a:solidFill>
                  <a:latin typeface="Arial" pitchFamily="34" charset="0"/>
                  <a:cs typeface="Arial" pitchFamily="34" charset="0"/>
                </a:endParaRPr>
              </a:p>
            </p:txBody>
          </p:sp>
          <p:sp>
            <p:nvSpPr>
              <p:cNvPr id="33" name="Rounded Rectangle 32"/>
              <p:cNvSpPr/>
              <p:nvPr/>
            </p:nvSpPr>
            <p:spPr bwMode="auto">
              <a:xfrm>
                <a:off x="3494183" y="3986762"/>
                <a:ext cx="2058084" cy="1077218"/>
              </a:xfrm>
              <a:prstGeom prst="roundRect">
                <a:avLst/>
              </a:prstGeom>
              <a:solidFill>
                <a:srgbClr val="72C7E7"/>
              </a:solidFill>
              <a:ln w="38100" cap="flat" cmpd="sng" algn="ctr">
                <a:solidFill>
                  <a:srgbClr val="4060A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457200" eaLnBrk="0" fontAlgn="base" hangingPunct="0">
                  <a:spcBef>
                    <a:spcPct val="0"/>
                  </a:spcBef>
                  <a:spcAft>
                    <a:spcPct val="0"/>
                  </a:spcAft>
                </a:pPr>
                <a:endParaRPr lang="en-US" sz="1600" dirty="0">
                  <a:solidFill>
                    <a:schemeClr val="bg1"/>
                  </a:solidFill>
                  <a:latin typeface="Arial" pitchFamily="34" charset="0"/>
                  <a:cs typeface="Arial" pitchFamily="34" charset="0"/>
                </a:endParaRPr>
              </a:p>
            </p:txBody>
          </p:sp>
          <p:sp>
            <p:nvSpPr>
              <p:cNvPr id="34" name="Rounded Rectangle 33"/>
              <p:cNvSpPr/>
              <p:nvPr/>
            </p:nvSpPr>
            <p:spPr bwMode="auto">
              <a:xfrm>
                <a:off x="5688502" y="3986762"/>
                <a:ext cx="2058084" cy="1077218"/>
              </a:xfrm>
              <a:prstGeom prst="roundRect">
                <a:avLst/>
              </a:prstGeom>
              <a:solidFill>
                <a:srgbClr val="72C7E7"/>
              </a:solidFill>
              <a:ln w="38100" cap="flat" cmpd="sng" algn="ctr">
                <a:solidFill>
                  <a:srgbClr val="4060A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457200" eaLnBrk="0" fontAlgn="base" hangingPunct="0">
                  <a:spcBef>
                    <a:spcPct val="0"/>
                  </a:spcBef>
                  <a:spcAft>
                    <a:spcPct val="0"/>
                  </a:spcAft>
                </a:pPr>
                <a:endParaRPr lang="en-US" sz="1600" dirty="0">
                  <a:solidFill>
                    <a:schemeClr val="bg1"/>
                  </a:solidFill>
                  <a:latin typeface="Arial" pitchFamily="34" charset="0"/>
                  <a:cs typeface="Arial" pitchFamily="34" charset="0"/>
                </a:endParaRPr>
              </a:p>
            </p:txBody>
          </p:sp>
        </p:grpSp>
        <p:sp>
          <p:nvSpPr>
            <p:cNvPr id="7" name="Rectangle 6"/>
            <p:cNvSpPr/>
            <p:nvPr/>
          </p:nvSpPr>
          <p:spPr>
            <a:xfrm>
              <a:off x="6201097" y="3113917"/>
              <a:ext cx="1729755" cy="338554"/>
            </a:xfrm>
            <a:prstGeom prst="rect">
              <a:avLst/>
            </a:prstGeom>
          </p:spPr>
          <p:txBody>
            <a:bodyPr wrap="square" anchor="ctr">
              <a:spAutoFit/>
            </a:bodyPr>
            <a:lstStyle/>
            <a:p>
              <a:pPr algn="ctr" defTabSz="457200" rtl="0" eaLnBrk="0" fontAlgn="base" hangingPunct="0">
                <a:spcBef>
                  <a:spcPct val="0"/>
                </a:spcBef>
                <a:spcAft>
                  <a:spcPct val="0"/>
                </a:spcAft>
              </a:pPr>
              <a:r>
                <a:rPr sz="1600" b="1" dirty="0">
                  <a:solidFill>
                    <a:schemeClr val="bg1"/>
                  </a:solidFill>
                  <a:latin typeface="Calibri" panose="020F0502020204030204" pitchFamily="34" charset="0"/>
                  <a:cs typeface="Arial" pitchFamily="34" charset="0"/>
                </a:rPr>
                <a:t>Communications</a:t>
              </a:r>
            </a:p>
          </p:txBody>
        </p:sp>
        <p:sp>
          <p:nvSpPr>
            <p:cNvPr id="9" name="Rectangle 8"/>
            <p:cNvSpPr/>
            <p:nvPr/>
          </p:nvSpPr>
          <p:spPr>
            <a:xfrm>
              <a:off x="1986454" y="4103494"/>
              <a:ext cx="1425029" cy="830997"/>
            </a:xfrm>
            <a:prstGeom prst="rect">
              <a:avLst/>
            </a:prstGeom>
          </p:spPr>
          <p:txBody>
            <a:bodyPr wrap="square" anchor="ctr">
              <a:spAutoFit/>
            </a:bodyPr>
            <a:lstStyle/>
            <a:p>
              <a:pPr defTabSz="457200" rtl="0" eaLnBrk="0" fontAlgn="base" hangingPunct="0">
                <a:spcBef>
                  <a:spcPct val="0"/>
                </a:spcBef>
                <a:spcAft>
                  <a:spcPct val="0"/>
                </a:spcAft>
              </a:pPr>
              <a:r>
                <a:rPr sz="1600" b="1" dirty="0" err="1">
                  <a:solidFill>
                    <a:schemeClr val="bg1"/>
                  </a:solidFill>
                  <a:latin typeface="Calibri" panose="020F0502020204030204" pitchFamily="34" charset="0"/>
                  <a:cs typeface="Arial" pitchFamily="34" charset="0"/>
                </a:rPr>
                <a:t>Éducation</a:t>
              </a:r>
              <a:r>
                <a:rPr sz="1600" b="1" dirty="0">
                  <a:solidFill>
                    <a:schemeClr val="bg1"/>
                  </a:solidFill>
                  <a:latin typeface="Calibri" panose="020F0502020204030204" pitchFamily="34" charset="0"/>
                  <a:cs typeface="Arial" pitchFamily="34" charset="0"/>
                </a:rPr>
                <a:t> et </a:t>
              </a:r>
              <a:r>
                <a:rPr sz="1600" b="1" dirty="0" err="1">
                  <a:solidFill>
                    <a:schemeClr val="bg1"/>
                  </a:solidFill>
                  <a:latin typeface="Calibri" panose="020F0502020204030204" pitchFamily="34" charset="0"/>
                  <a:cs typeface="Arial" pitchFamily="34" charset="0"/>
                </a:rPr>
                <a:t>renforcement</a:t>
              </a:r>
              <a:r>
                <a:rPr sz="1600" b="1" dirty="0">
                  <a:solidFill>
                    <a:schemeClr val="bg1"/>
                  </a:solidFill>
                  <a:latin typeface="Calibri" panose="020F0502020204030204" pitchFamily="34" charset="0"/>
                  <a:cs typeface="Arial" pitchFamily="34" charset="0"/>
                </a:rPr>
                <a:t> des </a:t>
              </a:r>
              <a:r>
                <a:rPr sz="1600" b="1" dirty="0" err="1">
                  <a:solidFill>
                    <a:schemeClr val="bg1"/>
                  </a:solidFill>
                  <a:latin typeface="Calibri" panose="020F0502020204030204" pitchFamily="34" charset="0"/>
                  <a:cs typeface="Arial" pitchFamily="34" charset="0"/>
                </a:rPr>
                <a:t>capacités</a:t>
              </a:r>
              <a:endParaRPr sz="1600" b="1" dirty="0">
                <a:solidFill>
                  <a:schemeClr val="bg1"/>
                </a:solidFill>
                <a:latin typeface="Calibri" panose="020F0502020204030204" pitchFamily="34" charset="0"/>
                <a:cs typeface="Arial" pitchFamily="34" charset="0"/>
              </a:endParaRPr>
            </a:p>
          </p:txBody>
        </p:sp>
        <p:sp>
          <p:nvSpPr>
            <p:cNvPr id="11" name="Rectangle 10"/>
            <p:cNvSpPr/>
            <p:nvPr/>
          </p:nvSpPr>
          <p:spPr>
            <a:xfrm>
              <a:off x="6369268" y="4207262"/>
              <a:ext cx="1377317" cy="584775"/>
            </a:xfrm>
            <a:prstGeom prst="rect">
              <a:avLst/>
            </a:prstGeom>
          </p:spPr>
          <p:txBody>
            <a:bodyPr wrap="square" anchor="ctr">
              <a:spAutoFit/>
            </a:bodyPr>
            <a:lstStyle/>
            <a:p>
              <a:pPr defTabSz="457200" rtl="0" eaLnBrk="0" fontAlgn="base" hangingPunct="0">
                <a:spcBef>
                  <a:spcPct val="0"/>
                </a:spcBef>
                <a:spcAft>
                  <a:spcPct val="0"/>
                </a:spcAft>
              </a:pPr>
              <a:r>
                <a:rPr sz="1600" b="1" dirty="0" smtClean="0">
                  <a:solidFill>
                    <a:schemeClr val="bg1"/>
                  </a:solidFill>
                  <a:latin typeface="Calibri" panose="020F0502020204030204" pitchFamily="34" charset="0"/>
                  <a:cs typeface="Arial" pitchFamily="34" charset="0"/>
                </a:rPr>
                <a:t>Souci</a:t>
              </a:r>
              <a:r>
                <a:rPr lang="fr-CA" sz="1600" b="1" dirty="0" smtClean="0">
                  <a:solidFill>
                    <a:schemeClr val="bg1"/>
                  </a:solidFill>
                  <a:latin typeface="Calibri" panose="020F0502020204030204" pitchFamily="34" charset="0"/>
                  <a:cs typeface="Arial" pitchFamily="34" charset="0"/>
                </a:rPr>
                <a:t/>
              </a:r>
              <a:br>
                <a:rPr lang="fr-CA" sz="1600" b="1" dirty="0" smtClean="0">
                  <a:solidFill>
                    <a:schemeClr val="bg1"/>
                  </a:solidFill>
                  <a:latin typeface="Calibri" panose="020F0502020204030204" pitchFamily="34" charset="0"/>
                  <a:cs typeface="Arial" pitchFamily="34" charset="0"/>
                </a:rPr>
              </a:br>
              <a:r>
                <a:rPr lang="fr-CA" sz="1600" b="1" dirty="0" smtClean="0">
                  <a:solidFill>
                    <a:schemeClr val="bg1"/>
                  </a:solidFill>
                  <a:latin typeface="Calibri" panose="020F0502020204030204" pitchFamily="34" charset="0"/>
                  <a:cs typeface="Arial" pitchFamily="34" charset="0"/>
                </a:rPr>
                <a:t>d</a:t>
              </a:r>
              <a:r>
                <a:rPr sz="1600" b="1" dirty="0" smtClean="0">
                  <a:solidFill>
                    <a:schemeClr val="bg1"/>
                  </a:solidFill>
                  <a:latin typeface="Calibri" panose="020F0502020204030204" pitchFamily="34" charset="0"/>
                  <a:cs typeface="Arial" pitchFamily="34" charset="0"/>
                </a:rPr>
                <a:t>u </a:t>
              </a:r>
              <a:r>
                <a:rPr sz="1600" b="1" dirty="0">
                  <a:solidFill>
                    <a:schemeClr val="bg1"/>
                  </a:solidFill>
                  <a:latin typeface="Calibri" panose="020F0502020204030204" pitchFamily="34" charset="0"/>
                  <a:cs typeface="Arial" pitchFamily="34" charset="0"/>
                </a:rPr>
                <a:t>patient</a:t>
              </a:r>
            </a:p>
          </p:txBody>
        </p:sp>
        <p:sp>
          <p:nvSpPr>
            <p:cNvPr id="15" name="Rectangle 14"/>
            <p:cNvSpPr/>
            <p:nvPr/>
          </p:nvSpPr>
          <p:spPr>
            <a:xfrm>
              <a:off x="4172607" y="4207262"/>
              <a:ext cx="1363189" cy="584775"/>
            </a:xfrm>
            <a:prstGeom prst="rect">
              <a:avLst/>
            </a:prstGeom>
          </p:spPr>
          <p:txBody>
            <a:bodyPr wrap="square">
              <a:spAutoFit/>
            </a:bodyPr>
            <a:lstStyle/>
            <a:p>
              <a:pPr defTabSz="457200" rtl="0" eaLnBrk="0" fontAlgn="base" hangingPunct="0">
                <a:spcBef>
                  <a:spcPct val="0"/>
                </a:spcBef>
                <a:spcAft>
                  <a:spcPct val="0"/>
                </a:spcAft>
              </a:pPr>
              <a:r>
                <a:rPr sz="1600" b="1" dirty="0" err="1">
                  <a:solidFill>
                    <a:schemeClr val="bg1"/>
                  </a:solidFill>
                  <a:latin typeface="Calibri" panose="020F0502020204030204" pitchFamily="34" charset="0"/>
                  <a:cs typeface="Arial" pitchFamily="34" charset="0"/>
                </a:rPr>
                <a:t>Recherche</a:t>
              </a:r>
              <a:r>
                <a:rPr sz="1600" b="1" dirty="0">
                  <a:solidFill>
                    <a:schemeClr val="bg1"/>
                  </a:solidFill>
                  <a:latin typeface="Calibri" panose="020F0502020204030204" pitchFamily="34" charset="0"/>
                  <a:cs typeface="Arial" pitchFamily="34" charset="0"/>
                </a:rPr>
                <a:t> </a:t>
              </a:r>
            </a:p>
            <a:p>
              <a:pPr defTabSz="457200" rtl="0" eaLnBrk="0" fontAlgn="base" hangingPunct="0">
                <a:spcBef>
                  <a:spcPct val="0"/>
                </a:spcBef>
                <a:spcAft>
                  <a:spcPct val="0"/>
                </a:spcAft>
              </a:pPr>
              <a:r>
                <a:rPr sz="1600" b="1" dirty="0">
                  <a:solidFill>
                    <a:schemeClr val="bg1"/>
                  </a:solidFill>
                  <a:latin typeface="Calibri" panose="020F0502020204030204" pitchFamily="34" charset="0"/>
                  <a:cs typeface="Arial" pitchFamily="34" charset="0"/>
                </a:rPr>
                <a:t>et </a:t>
              </a:r>
              <a:r>
                <a:rPr sz="1600" b="1" dirty="0" err="1">
                  <a:solidFill>
                    <a:schemeClr val="bg1"/>
                  </a:solidFill>
                  <a:latin typeface="Calibri" panose="020F0502020204030204" pitchFamily="34" charset="0"/>
                  <a:cs typeface="Arial" pitchFamily="34" charset="0"/>
                </a:rPr>
                <a:t>évaluation</a:t>
              </a:r>
              <a:endParaRPr sz="1600" b="1" dirty="0">
                <a:solidFill>
                  <a:schemeClr val="bg1"/>
                </a:solidFill>
                <a:latin typeface="Calibri" panose="020F0502020204030204" pitchFamily="34" charset="0"/>
                <a:cs typeface="Arial" pitchFamily="34" charset="0"/>
              </a:endParaRPr>
            </a:p>
          </p:txBody>
        </p:sp>
        <p:sp>
          <p:nvSpPr>
            <p:cNvPr id="4" name="Rounded Rectangle 3"/>
            <p:cNvSpPr/>
            <p:nvPr/>
          </p:nvSpPr>
          <p:spPr bwMode="auto">
            <a:xfrm>
              <a:off x="838199" y="2322786"/>
              <a:ext cx="7477125" cy="3163614"/>
            </a:xfrm>
            <a:prstGeom prst="roundRect">
              <a:avLst/>
            </a:prstGeom>
            <a:noFill/>
            <a:ln w="368300" cap="flat" cmpd="sng" algn="ctr">
              <a:solidFill>
                <a:srgbClr val="CE8E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200" fontAlgn="base">
                <a:spcBef>
                  <a:spcPct val="0"/>
                </a:spcBef>
                <a:spcAft>
                  <a:spcPct val="0"/>
                </a:spcAft>
              </a:pPr>
              <a:endParaRPr lang="en-US" sz="3200" i="1" dirty="0">
                <a:solidFill>
                  <a:prstClr val="black"/>
                </a:solidFill>
                <a:latin typeface="Arial" pitchFamily="34" charset="0"/>
                <a:cs typeface="Arial" charset="0"/>
              </a:endParaRPr>
            </a:p>
          </p:txBody>
        </p:sp>
        <p:sp>
          <p:nvSpPr>
            <p:cNvPr id="19" name="Rectangle 18"/>
            <p:cNvSpPr/>
            <p:nvPr/>
          </p:nvSpPr>
          <p:spPr>
            <a:xfrm>
              <a:off x="4178629" y="3113917"/>
              <a:ext cx="958339" cy="338554"/>
            </a:xfrm>
            <a:prstGeom prst="rect">
              <a:avLst/>
            </a:prstGeom>
          </p:spPr>
          <p:txBody>
            <a:bodyPr wrap="none">
              <a:spAutoFit/>
            </a:bodyPr>
            <a:lstStyle/>
            <a:p>
              <a:pPr defTabSz="457200" rtl="0" eaLnBrk="0" fontAlgn="base" hangingPunct="0">
                <a:spcBef>
                  <a:spcPct val="0"/>
                </a:spcBef>
                <a:spcAft>
                  <a:spcPct val="0"/>
                </a:spcAft>
              </a:pPr>
              <a:r>
                <a:rPr sz="1600" b="1" dirty="0" err="1">
                  <a:solidFill>
                    <a:schemeClr val="bg1"/>
                  </a:solidFill>
                  <a:latin typeface="Calibri" panose="020F0502020204030204" pitchFamily="34" charset="0"/>
                  <a:cs typeface="Arial" pitchFamily="34" charset="0"/>
                </a:rPr>
                <a:t>Analyse</a:t>
              </a:r>
              <a:endParaRPr sz="1600" b="1" dirty="0">
                <a:solidFill>
                  <a:schemeClr val="bg1"/>
                </a:solidFill>
                <a:latin typeface="Calibri" panose="020F0502020204030204" pitchFamily="34" charset="0"/>
                <a:cs typeface="Arial" pitchFamily="34" charset="0"/>
              </a:endParaRPr>
            </a:p>
          </p:txBody>
        </p:sp>
        <p:sp>
          <p:nvSpPr>
            <p:cNvPr id="3" name="TextBox 2"/>
            <p:cNvSpPr txBox="1"/>
            <p:nvPr/>
          </p:nvSpPr>
          <p:spPr>
            <a:xfrm>
              <a:off x="2367443" y="2148630"/>
              <a:ext cx="4513327" cy="369332"/>
            </a:xfrm>
            <a:prstGeom prst="rect">
              <a:avLst/>
            </a:prstGeom>
            <a:noFill/>
          </p:spPr>
          <p:txBody>
            <a:bodyPr wrap="square" rtlCol="0">
              <a:spAutoFit/>
            </a:bodyPr>
            <a:lstStyle/>
            <a:p>
              <a:pPr algn="ctr" rtl="0"/>
              <a:r>
                <a:rPr b="1" i="1" dirty="0">
                  <a:solidFill>
                    <a:schemeClr val="bg1"/>
                  </a:solidFill>
                  <a:latin typeface="Calibri" panose="020F0502020204030204" pitchFamily="34" charset="0"/>
                  <a:cs typeface="Arial" charset="0"/>
                </a:rPr>
                <a:t>SYSTÈME DE GESTION DE LA QUALITÉ</a:t>
              </a:r>
            </a:p>
          </p:txBody>
        </p:sp>
        <p:sp>
          <p:nvSpPr>
            <p:cNvPr id="16" name="TextBox 15"/>
            <p:cNvSpPr txBox="1"/>
            <p:nvPr/>
          </p:nvSpPr>
          <p:spPr>
            <a:xfrm>
              <a:off x="1895684" y="2888716"/>
              <a:ext cx="1575742" cy="830997"/>
            </a:xfrm>
            <a:prstGeom prst="rect">
              <a:avLst/>
            </a:prstGeom>
            <a:noFill/>
          </p:spPr>
          <p:txBody>
            <a:bodyPr wrap="square" rtlCol="0">
              <a:spAutoFit/>
            </a:bodyPr>
            <a:lstStyle/>
            <a:p>
              <a:pPr defTabSz="457200" rtl="0" eaLnBrk="0" fontAlgn="base" hangingPunct="0">
                <a:spcBef>
                  <a:spcPct val="0"/>
                </a:spcBef>
                <a:spcAft>
                  <a:spcPct val="0"/>
                </a:spcAft>
              </a:pPr>
              <a:r>
                <a:rPr sz="1600" b="1" dirty="0" err="1">
                  <a:solidFill>
                    <a:schemeClr val="bg1"/>
                  </a:solidFill>
                  <a:latin typeface="Calibri" panose="020F0502020204030204" pitchFamily="34" charset="0"/>
                  <a:cs typeface="Arial" pitchFamily="34" charset="0"/>
                </a:rPr>
                <a:t>Trousse</a:t>
              </a:r>
              <a:r>
                <a:rPr sz="1600" b="1" dirty="0">
                  <a:solidFill>
                    <a:schemeClr val="bg1"/>
                  </a:solidFill>
                  <a:latin typeface="Calibri" panose="020F0502020204030204" pitchFamily="34" charset="0"/>
                  <a:cs typeface="Arial" pitchFamily="34" charset="0"/>
                </a:rPr>
                <a:t> </a:t>
              </a:r>
              <a:r>
                <a:rPr sz="1600" b="1" dirty="0" err="1">
                  <a:solidFill>
                    <a:schemeClr val="bg1"/>
                  </a:solidFill>
                  <a:latin typeface="Calibri" panose="020F0502020204030204" pitchFamily="34" charset="0"/>
                  <a:cs typeface="Arial" pitchFamily="34" charset="0"/>
                </a:rPr>
                <a:t>d’amélioration</a:t>
              </a:r>
              <a:r>
                <a:rPr sz="1600" b="1" dirty="0">
                  <a:solidFill>
                    <a:schemeClr val="bg1"/>
                  </a:solidFill>
                  <a:latin typeface="Calibri" panose="020F0502020204030204" pitchFamily="34" charset="0"/>
                  <a:cs typeface="Arial" pitchFamily="34" charset="0"/>
                </a:rPr>
                <a:t> de la </a:t>
              </a:r>
              <a:r>
                <a:rPr sz="1600" b="1" dirty="0" err="1">
                  <a:solidFill>
                    <a:schemeClr val="bg1"/>
                  </a:solidFill>
                  <a:latin typeface="Calibri" panose="020F0502020204030204" pitchFamily="34" charset="0"/>
                  <a:cs typeface="Arial" pitchFamily="34" charset="0"/>
                </a:rPr>
                <a:t>qualité</a:t>
              </a:r>
              <a:endParaRPr sz="1600" b="1" dirty="0">
                <a:solidFill>
                  <a:schemeClr val="bg1"/>
                </a:solidFill>
                <a:latin typeface="Calibri" panose="020F0502020204030204" pitchFamily="34" charset="0"/>
                <a:cs typeface="Arial" pitchFamily="34" charset="0"/>
              </a:endParaRPr>
            </a:p>
          </p:txBody>
        </p:sp>
        <p:sp>
          <p:nvSpPr>
            <p:cNvPr id="22" name="TextBox 21"/>
            <p:cNvSpPr txBox="1"/>
            <p:nvPr/>
          </p:nvSpPr>
          <p:spPr>
            <a:xfrm>
              <a:off x="1355834" y="2671572"/>
              <a:ext cx="704193" cy="1200329"/>
            </a:xfrm>
            <a:prstGeom prst="rect">
              <a:avLst/>
            </a:prstGeom>
            <a:noFill/>
          </p:spPr>
          <p:txBody>
            <a:bodyPr wrap="square" rtlCol="0">
              <a:spAutoFit/>
            </a:bodyPr>
            <a:lstStyle/>
            <a:p>
              <a:pPr rtl="0"/>
              <a:r>
                <a:rPr sz="7200" b="1" dirty="0">
                  <a:solidFill>
                    <a:srgbClr val="4060AF"/>
                  </a:solidFill>
                  <a:latin typeface="Arial Rounded MT Bold" panose="020F0704030504030204" pitchFamily="34" charset="0"/>
                </a:rPr>
                <a:t>1</a:t>
              </a:r>
            </a:p>
          </p:txBody>
        </p:sp>
        <p:sp>
          <p:nvSpPr>
            <p:cNvPr id="23" name="TextBox 22"/>
            <p:cNvSpPr txBox="1"/>
            <p:nvPr/>
          </p:nvSpPr>
          <p:spPr>
            <a:xfrm>
              <a:off x="3555506" y="2671572"/>
              <a:ext cx="704193" cy="1200329"/>
            </a:xfrm>
            <a:prstGeom prst="rect">
              <a:avLst/>
            </a:prstGeom>
            <a:noFill/>
          </p:spPr>
          <p:txBody>
            <a:bodyPr wrap="square" rtlCol="0">
              <a:spAutoFit/>
            </a:bodyPr>
            <a:lstStyle/>
            <a:p>
              <a:pPr rtl="0"/>
              <a:r>
                <a:rPr sz="7200" b="1" dirty="0">
                  <a:solidFill>
                    <a:srgbClr val="4060AF"/>
                  </a:solidFill>
                  <a:latin typeface="Arial Rounded MT Bold" panose="020F0704030504030204" pitchFamily="34" charset="0"/>
                </a:rPr>
                <a:t>2</a:t>
              </a:r>
            </a:p>
          </p:txBody>
        </p:sp>
        <p:sp>
          <p:nvSpPr>
            <p:cNvPr id="35" name="TextBox 34"/>
            <p:cNvSpPr txBox="1"/>
            <p:nvPr/>
          </p:nvSpPr>
          <p:spPr>
            <a:xfrm>
              <a:off x="5752548" y="2671572"/>
              <a:ext cx="704193" cy="1200329"/>
            </a:xfrm>
            <a:prstGeom prst="rect">
              <a:avLst/>
            </a:prstGeom>
            <a:noFill/>
          </p:spPr>
          <p:txBody>
            <a:bodyPr wrap="square" rtlCol="0">
              <a:spAutoFit/>
            </a:bodyPr>
            <a:lstStyle/>
            <a:p>
              <a:pPr rtl="0"/>
              <a:r>
                <a:rPr sz="7200" b="1" dirty="0">
                  <a:solidFill>
                    <a:srgbClr val="4060AF"/>
                  </a:solidFill>
                  <a:latin typeface="Arial Rounded MT Bold" panose="020F0704030504030204" pitchFamily="34" charset="0"/>
                </a:rPr>
                <a:t>3</a:t>
              </a:r>
            </a:p>
          </p:txBody>
        </p:sp>
        <p:sp>
          <p:nvSpPr>
            <p:cNvPr id="36" name="TextBox 35"/>
            <p:cNvSpPr txBox="1"/>
            <p:nvPr/>
          </p:nvSpPr>
          <p:spPr>
            <a:xfrm>
              <a:off x="1355834" y="3896507"/>
              <a:ext cx="704193" cy="1200329"/>
            </a:xfrm>
            <a:prstGeom prst="rect">
              <a:avLst/>
            </a:prstGeom>
            <a:noFill/>
          </p:spPr>
          <p:txBody>
            <a:bodyPr wrap="square" rtlCol="0">
              <a:spAutoFit/>
            </a:bodyPr>
            <a:lstStyle/>
            <a:p>
              <a:pPr rtl="0"/>
              <a:r>
                <a:rPr sz="7200" b="1" dirty="0">
                  <a:solidFill>
                    <a:srgbClr val="4060AF"/>
                  </a:solidFill>
                  <a:latin typeface="Arial Rounded MT Bold" panose="020F0704030504030204" pitchFamily="34" charset="0"/>
                </a:rPr>
                <a:t>4</a:t>
              </a:r>
            </a:p>
          </p:txBody>
        </p:sp>
        <p:sp>
          <p:nvSpPr>
            <p:cNvPr id="37" name="TextBox 36"/>
            <p:cNvSpPr txBox="1"/>
            <p:nvPr/>
          </p:nvSpPr>
          <p:spPr>
            <a:xfrm>
              <a:off x="3555506" y="3896507"/>
              <a:ext cx="704193" cy="1200329"/>
            </a:xfrm>
            <a:prstGeom prst="rect">
              <a:avLst/>
            </a:prstGeom>
            <a:noFill/>
          </p:spPr>
          <p:txBody>
            <a:bodyPr wrap="square" rtlCol="0">
              <a:spAutoFit/>
            </a:bodyPr>
            <a:lstStyle/>
            <a:p>
              <a:pPr rtl="0"/>
              <a:r>
                <a:rPr sz="7200" b="1" dirty="0">
                  <a:solidFill>
                    <a:srgbClr val="4060AF"/>
                  </a:solidFill>
                  <a:latin typeface="Arial Rounded MT Bold" panose="020F0704030504030204" pitchFamily="34" charset="0"/>
                </a:rPr>
                <a:t>5</a:t>
              </a:r>
            </a:p>
          </p:txBody>
        </p:sp>
        <p:sp>
          <p:nvSpPr>
            <p:cNvPr id="38" name="TextBox 37"/>
            <p:cNvSpPr txBox="1"/>
            <p:nvPr/>
          </p:nvSpPr>
          <p:spPr>
            <a:xfrm>
              <a:off x="5752548" y="3896507"/>
              <a:ext cx="704193" cy="1200329"/>
            </a:xfrm>
            <a:prstGeom prst="rect">
              <a:avLst/>
            </a:prstGeom>
            <a:noFill/>
          </p:spPr>
          <p:txBody>
            <a:bodyPr wrap="square" rtlCol="0">
              <a:spAutoFit/>
            </a:bodyPr>
            <a:lstStyle/>
            <a:p>
              <a:pPr rtl="0"/>
              <a:r>
                <a:rPr sz="7200" b="1" dirty="0">
                  <a:solidFill>
                    <a:srgbClr val="4060AF"/>
                  </a:solidFill>
                  <a:latin typeface="Arial Rounded MT Bold" panose="020F0704030504030204" pitchFamily="34" charset="0"/>
                </a:rPr>
                <a:t>6</a:t>
              </a:r>
            </a:p>
          </p:txBody>
        </p:sp>
      </p:grpSp>
    </p:spTree>
    <p:extLst>
      <p:ext uri="{BB962C8B-B14F-4D97-AF65-F5344CB8AC3E}">
        <p14:creationId xmlns:p14="http://schemas.microsoft.com/office/powerpoint/2010/main" val="31476817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6432" y="3372720"/>
            <a:ext cx="9144000" cy="3044354"/>
          </a:xfrm>
          <a:prstGeom prst="rect">
            <a:avLst/>
          </a:prstGeom>
          <a:gradFill flip="none" rotWithShape="1">
            <a:gsLst>
              <a:gs pos="100000">
                <a:srgbClr val="72C7E7"/>
              </a:gs>
              <a:gs pos="45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ircular Arrow 4"/>
          <p:cNvSpPr/>
          <p:nvPr/>
        </p:nvSpPr>
        <p:spPr>
          <a:xfrm rot="156038">
            <a:off x="4153239" y="1469684"/>
            <a:ext cx="1195070" cy="977900"/>
          </a:xfrm>
          <a:prstGeom prst="circularArrow">
            <a:avLst>
              <a:gd name="adj1" fmla="val 2341"/>
              <a:gd name="adj2" fmla="val 601130"/>
              <a:gd name="adj3" fmla="val 20516535"/>
              <a:gd name="adj4" fmla="val 10800000"/>
              <a:gd name="adj5" fmla="val 10685"/>
            </a:avLst>
          </a:prstGeom>
          <a:solidFill>
            <a:srgbClr val="4F81BD"/>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6" name="Circular Arrow 5"/>
          <p:cNvSpPr/>
          <p:nvPr/>
        </p:nvSpPr>
        <p:spPr>
          <a:xfrm rot="156038" flipH="1" flipV="1">
            <a:off x="4110498" y="3367107"/>
            <a:ext cx="1236177" cy="905013"/>
          </a:xfrm>
          <a:prstGeom prst="circularArrow">
            <a:avLst>
              <a:gd name="adj1" fmla="val 2341"/>
              <a:gd name="adj2" fmla="val 601130"/>
              <a:gd name="adj3" fmla="val 20516535"/>
              <a:gd name="adj4" fmla="val 10800000"/>
              <a:gd name="adj5" fmla="val 10685"/>
            </a:avLst>
          </a:prstGeom>
          <a:solidFill>
            <a:srgbClr val="4F81BD"/>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7" name="Left-Right Arrow 6"/>
          <p:cNvSpPr/>
          <p:nvPr/>
        </p:nvSpPr>
        <p:spPr>
          <a:xfrm>
            <a:off x="729701" y="4238056"/>
            <a:ext cx="7531735" cy="930910"/>
          </a:xfrm>
          <a:prstGeom prst="leftRightArrow">
            <a:avLst/>
          </a:prstGeom>
          <a:solidFill>
            <a:srgbClr val="4F81BD">
              <a:alpha val="10196"/>
            </a:srgbClr>
          </a:solidFill>
          <a:ln w="57150" cap="sq" cmpd="sng" algn="ctr">
            <a:solidFill>
              <a:srgbClr val="4F81BD"/>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15000"/>
              </a:lnSpc>
              <a:spcBef>
                <a:spcPts val="0"/>
              </a:spcBef>
              <a:spcAft>
                <a:spcPts val="1000"/>
              </a:spcAft>
              <a:buClrTx/>
              <a:buSzTx/>
              <a:buFontTx/>
              <a:buNone/>
              <a:tabLst/>
              <a:defRPr/>
            </a:pPr>
            <a:r>
              <a:rPr kumimoji="0" sz="1300" b="0" i="0" u="none" strike="noStrike" kern="0" cap="none" spc="0" normalizeH="0" baseline="0" dirty="0" err="1">
                <a:ln>
                  <a:noFill/>
                </a:ln>
                <a:solidFill>
                  <a:srgbClr val="000000"/>
                </a:solidFill>
                <a:effectLst/>
                <a:uLnTx/>
                <a:uFillTx/>
                <a:latin typeface="Calibri"/>
                <a:ea typeface="Calibri"/>
                <a:cs typeface="Times New Roman"/>
              </a:rPr>
              <a:t>Suivi</a:t>
            </a:r>
            <a:r>
              <a:rPr kumimoji="0" sz="1300" b="0" i="0" u="none" strike="noStrike" kern="0" cap="none" spc="0" normalizeH="0" baseline="0" dirty="0">
                <a:ln>
                  <a:noFill/>
                </a:ln>
                <a:solidFill>
                  <a:srgbClr val="000000"/>
                </a:solidFill>
                <a:effectLst/>
                <a:uLnTx/>
                <a:uFillTx/>
                <a:latin typeface="Calibri"/>
                <a:ea typeface="Calibri"/>
                <a:cs typeface="Times New Roman"/>
              </a:rPr>
              <a:t> </a:t>
            </a:r>
            <a:r>
              <a:rPr kumimoji="0" sz="1300" b="0" i="0" u="none" strike="noStrike" kern="0" cap="none" spc="0" normalizeH="0" baseline="0" dirty="0" err="1">
                <a:ln>
                  <a:noFill/>
                </a:ln>
                <a:solidFill>
                  <a:srgbClr val="000000"/>
                </a:solidFill>
                <a:effectLst/>
                <a:uLnTx/>
                <a:uFillTx/>
                <a:latin typeface="Calibri"/>
                <a:ea typeface="Calibri"/>
                <a:cs typeface="Times New Roman"/>
              </a:rPr>
              <a:t>continu</a:t>
            </a:r>
            <a:r>
              <a:rPr kumimoji="0" sz="1300" b="0" i="0" u="none" strike="noStrike" kern="0" cap="none" spc="0" normalizeH="0" baseline="0" dirty="0">
                <a:ln>
                  <a:noFill/>
                </a:ln>
                <a:solidFill>
                  <a:srgbClr val="000000"/>
                </a:solidFill>
                <a:effectLst/>
                <a:uLnTx/>
                <a:uFillTx/>
                <a:latin typeface="Calibri"/>
                <a:ea typeface="Calibri"/>
                <a:cs typeface="Times New Roman"/>
              </a:rPr>
              <a:t>, </a:t>
            </a:r>
            <a:r>
              <a:rPr kumimoji="0" sz="1300" b="0" i="0" u="none" strike="noStrike" kern="0" cap="none" spc="0" normalizeH="0" baseline="0" dirty="0" err="1">
                <a:ln>
                  <a:noFill/>
                </a:ln>
                <a:solidFill>
                  <a:srgbClr val="000000"/>
                </a:solidFill>
                <a:effectLst/>
                <a:uLnTx/>
                <a:uFillTx/>
                <a:latin typeface="Calibri"/>
                <a:ea typeface="Calibri"/>
                <a:cs typeface="Times New Roman"/>
              </a:rPr>
              <a:t>mesure</a:t>
            </a:r>
            <a:r>
              <a:rPr kumimoji="0" sz="1300" b="0" i="0" u="none" strike="noStrike" kern="0" cap="none" spc="0" normalizeH="0" baseline="0" dirty="0">
                <a:ln>
                  <a:noFill/>
                </a:ln>
                <a:solidFill>
                  <a:srgbClr val="000000"/>
                </a:solidFill>
                <a:effectLst/>
                <a:uLnTx/>
                <a:uFillTx/>
                <a:latin typeface="Calibri"/>
                <a:ea typeface="Calibri"/>
                <a:cs typeface="Times New Roman"/>
              </a:rPr>
              <a:t> du </a:t>
            </a:r>
            <a:r>
              <a:rPr kumimoji="0" sz="1300" b="0" i="0" u="none" strike="noStrike" kern="0" cap="none" spc="0" normalizeH="0" baseline="0" dirty="0" err="1">
                <a:ln>
                  <a:noFill/>
                </a:ln>
                <a:solidFill>
                  <a:srgbClr val="000000"/>
                </a:solidFill>
                <a:effectLst/>
                <a:uLnTx/>
                <a:uFillTx/>
                <a:latin typeface="Calibri"/>
                <a:ea typeface="Calibri"/>
                <a:cs typeface="Times New Roman"/>
              </a:rPr>
              <a:t>fonctionnement</a:t>
            </a:r>
            <a:r>
              <a:rPr kumimoji="0" sz="1300" b="0" i="0" u="none" strike="noStrike" kern="0" cap="none" spc="0" normalizeH="0" baseline="0" dirty="0">
                <a:ln>
                  <a:noFill/>
                </a:ln>
                <a:solidFill>
                  <a:srgbClr val="000000"/>
                </a:solidFill>
                <a:effectLst/>
                <a:uLnTx/>
                <a:uFillTx/>
                <a:latin typeface="Calibri"/>
                <a:ea typeface="Calibri"/>
                <a:cs typeface="Times New Roman"/>
              </a:rPr>
              <a:t> et </a:t>
            </a:r>
            <a:r>
              <a:rPr kumimoji="0" sz="1300" b="0" i="0" u="none" strike="noStrike" kern="0" cap="none" spc="0" normalizeH="0" baseline="0" dirty="0" err="1">
                <a:ln>
                  <a:noFill/>
                </a:ln>
                <a:solidFill>
                  <a:srgbClr val="000000"/>
                </a:solidFill>
                <a:effectLst/>
                <a:uLnTx/>
                <a:uFillTx/>
                <a:latin typeface="Calibri"/>
                <a:ea typeface="Calibri"/>
                <a:cs typeface="Times New Roman"/>
              </a:rPr>
              <a:t>évaluation</a:t>
            </a:r>
            <a:endParaRPr kumimoji="0" sz="1300" b="0" i="0" u="none" strike="noStrike" kern="0" cap="none" spc="0" normalizeH="0" baseline="0" dirty="0">
              <a:ln>
                <a:noFill/>
              </a:ln>
              <a:solidFill>
                <a:srgbClr val="000000"/>
              </a:solidFill>
              <a:effectLst/>
              <a:uLnTx/>
              <a:uFillTx/>
              <a:latin typeface="Calibri"/>
              <a:ea typeface="Calibri"/>
              <a:cs typeface="Times New Roman"/>
            </a:endParaRPr>
          </a:p>
        </p:txBody>
      </p:sp>
      <p:sp>
        <p:nvSpPr>
          <p:cNvPr id="8" name="Rectangle 7"/>
          <p:cNvSpPr/>
          <p:nvPr/>
        </p:nvSpPr>
        <p:spPr>
          <a:xfrm>
            <a:off x="0" y="0"/>
            <a:ext cx="9144000" cy="1524001"/>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txBox="1">
            <a:spLocks/>
          </p:cNvSpPr>
          <p:nvPr/>
        </p:nvSpPr>
        <p:spPr>
          <a:xfrm>
            <a:off x="0" y="0"/>
            <a:ext cx="8686800" cy="15240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00050" algn="l" defTabSz="914165" rtl="0">
              <a:tabLst>
                <a:tab pos="400050" algn="l"/>
              </a:tabLst>
            </a:pPr>
            <a:r>
              <a:rPr sz="4000" b="1" spc="-100" dirty="0" err="1">
                <a:solidFill>
                  <a:schemeClr val="bg1"/>
                </a:solidFill>
                <a:latin typeface="Calibri" panose="020F0502020204030204" pitchFamily="34" charset="0"/>
                <a:ea typeface="ＭＳ Ｐゴシック" pitchFamily="-84" charset="-128"/>
              </a:rPr>
              <a:t>Trousse</a:t>
            </a:r>
            <a:r>
              <a:rPr sz="4000" b="1" spc="-100" dirty="0">
                <a:solidFill>
                  <a:schemeClr val="bg1"/>
                </a:solidFill>
                <a:latin typeface="Calibri" panose="020F0502020204030204" pitchFamily="34" charset="0"/>
                <a:ea typeface="ＭＳ Ｐゴシック" pitchFamily="-84" charset="-128"/>
              </a:rPr>
              <a:t> </a:t>
            </a:r>
            <a:r>
              <a:rPr sz="4000" b="1" spc="-100" dirty="0" err="1" smtClean="0">
                <a:solidFill>
                  <a:schemeClr val="bg1"/>
                </a:solidFill>
                <a:latin typeface="Calibri" panose="020F0502020204030204" pitchFamily="34" charset="0"/>
                <a:ea typeface="ＭＳ Ｐゴシック" pitchFamily="-84" charset="-128"/>
              </a:rPr>
              <a:t>d’amélioration</a:t>
            </a:r>
            <a:r>
              <a:rPr lang="fr-CA" sz="4000" b="1" spc="-100" dirty="0">
                <a:solidFill>
                  <a:schemeClr val="bg1"/>
                </a:solidFill>
                <a:latin typeface="Calibri" panose="020F0502020204030204" pitchFamily="34" charset="0"/>
                <a:ea typeface="ＭＳ Ｐゴシック" pitchFamily="-84" charset="-128"/>
              </a:rPr>
              <a:t/>
            </a:r>
            <a:br>
              <a:rPr lang="fr-CA" sz="4000" b="1" spc="-100" dirty="0">
                <a:solidFill>
                  <a:schemeClr val="bg1"/>
                </a:solidFill>
                <a:latin typeface="Calibri" panose="020F0502020204030204" pitchFamily="34" charset="0"/>
                <a:ea typeface="ＭＳ Ｐゴシック" pitchFamily="-84" charset="-128"/>
              </a:rPr>
            </a:br>
            <a:r>
              <a:rPr sz="4000" b="1" spc="-100" dirty="0" smtClean="0">
                <a:solidFill>
                  <a:schemeClr val="bg1"/>
                </a:solidFill>
                <a:latin typeface="Calibri" panose="020F0502020204030204" pitchFamily="34" charset="0"/>
                <a:ea typeface="ＭＳ Ｐゴシック" pitchFamily="-84" charset="-128"/>
              </a:rPr>
              <a:t>de </a:t>
            </a:r>
            <a:r>
              <a:rPr sz="4000" b="1" spc="-100" dirty="0">
                <a:solidFill>
                  <a:schemeClr val="bg1"/>
                </a:solidFill>
                <a:latin typeface="Calibri" panose="020F0502020204030204" pitchFamily="34" charset="0"/>
                <a:ea typeface="ＭＳ Ｐゴシック" pitchFamily="-84" charset="-128"/>
              </a:rPr>
              <a:t>la </a:t>
            </a:r>
            <a:r>
              <a:rPr sz="4000" b="1" spc="-100" dirty="0" err="1">
                <a:solidFill>
                  <a:schemeClr val="bg1"/>
                </a:solidFill>
                <a:latin typeface="Calibri" panose="020F0502020204030204" pitchFamily="34" charset="0"/>
                <a:ea typeface="ＭＳ Ｐゴシック" pitchFamily="-84" charset="-128"/>
              </a:rPr>
              <a:t>qualité</a:t>
            </a:r>
            <a:r>
              <a:rPr sz="4000" b="1" spc="-100" dirty="0">
                <a:solidFill>
                  <a:schemeClr val="bg1"/>
                </a:solidFill>
                <a:latin typeface="Calibri" panose="020F0502020204030204" pitchFamily="34" charset="0"/>
                <a:ea typeface="ＭＳ Ｐゴシック" pitchFamily="-84" charset="-128"/>
              </a:rPr>
              <a:t> de St. Michael</a:t>
            </a:r>
          </a:p>
        </p:txBody>
      </p:sp>
      <p:pic>
        <p:nvPicPr>
          <p:cNvPr id="21" name="Picture 20"/>
          <p:cNvPicPr>
            <a:picLocks noChangeAspect="1"/>
          </p:cNvPicPr>
          <p:nvPr/>
        </p:nvPicPr>
        <p:blipFill>
          <a:blip r:embed="rId3"/>
          <a:stretch>
            <a:fillRect/>
          </a:stretch>
        </p:blipFill>
        <p:spPr>
          <a:xfrm>
            <a:off x="758053" y="2134904"/>
            <a:ext cx="7730260" cy="1705958"/>
          </a:xfrm>
          <a:prstGeom prst="rect">
            <a:avLst/>
          </a:prstGeom>
        </p:spPr>
      </p:pic>
    </p:spTree>
    <p:extLst>
      <p:ext uri="{BB962C8B-B14F-4D97-AF65-F5344CB8AC3E}">
        <p14:creationId xmlns:p14="http://schemas.microsoft.com/office/powerpoint/2010/main" val="23341366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002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971549" y="242047"/>
            <a:ext cx="7526991" cy="5415803"/>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pic>
        <p:nvPicPr>
          <p:cNvPr id="12" name="10815528-D5F2-41D7-A4E5-12E1F396DC45" descr="EBE730CF-CCD4-41F6-BB85-EB1B2793B5D1@smh"/>
          <p:cNvPicPr/>
          <p:nvPr/>
        </p:nvPicPr>
        <p:blipFill rotWithShape="1">
          <a:blip r:embed="rId3" cstate="print">
            <a:extLst>
              <a:ext uri="{28A0092B-C50C-407E-A947-70E740481C1C}">
                <a14:useLocalDpi xmlns:a14="http://schemas.microsoft.com/office/drawing/2010/main" val="0"/>
              </a:ext>
            </a:extLst>
          </a:blip>
          <a:srcRect l="4953" t="10777" r="53368" b="7826"/>
          <a:stretch/>
        </p:blipFill>
        <p:spPr bwMode="auto">
          <a:xfrm>
            <a:off x="1215763" y="687663"/>
            <a:ext cx="2630805" cy="3971925"/>
          </a:xfrm>
          <a:prstGeom prst="rect">
            <a:avLst/>
          </a:prstGeom>
          <a:noFill/>
          <a:ln>
            <a:noFill/>
          </a:ln>
          <a:extLst>
            <a:ext uri="{53640926-AAD7-44D8-BBD7-CCE9431645EC}">
              <a14:shadowObscured xmlns:a14="http://schemas.microsoft.com/office/drawing/2010/main"/>
            </a:ext>
          </a:extLst>
        </p:spPr>
      </p:pic>
      <p:pic>
        <p:nvPicPr>
          <p:cNvPr id="10" name="Picture 9"/>
          <p:cNvPicPr>
            <a:picLocks noChangeAspect="1"/>
          </p:cNvPicPr>
          <p:nvPr/>
        </p:nvPicPr>
        <p:blipFill>
          <a:blip r:embed="rId4"/>
          <a:stretch>
            <a:fillRect/>
          </a:stretch>
        </p:blipFill>
        <p:spPr>
          <a:xfrm>
            <a:off x="4380922" y="501041"/>
            <a:ext cx="2343477" cy="943107"/>
          </a:xfrm>
          <a:prstGeom prst="rect">
            <a:avLst/>
          </a:prstGeom>
        </p:spPr>
      </p:pic>
      <p:pic>
        <p:nvPicPr>
          <p:cNvPr id="13" name="Picture 12"/>
          <p:cNvPicPr>
            <a:picLocks noChangeAspect="1"/>
          </p:cNvPicPr>
          <p:nvPr/>
        </p:nvPicPr>
        <p:blipFill>
          <a:blip r:embed="rId5"/>
          <a:stretch>
            <a:fillRect/>
          </a:stretch>
        </p:blipFill>
        <p:spPr>
          <a:xfrm>
            <a:off x="4244675" y="1371179"/>
            <a:ext cx="2324424" cy="933580"/>
          </a:xfrm>
          <a:prstGeom prst="rect">
            <a:avLst/>
          </a:prstGeom>
        </p:spPr>
      </p:pic>
      <p:pic>
        <p:nvPicPr>
          <p:cNvPr id="14" name="Picture 13"/>
          <p:cNvPicPr>
            <a:picLocks noChangeAspect="1"/>
          </p:cNvPicPr>
          <p:nvPr/>
        </p:nvPicPr>
        <p:blipFill>
          <a:blip r:embed="rId6"/>
          <a:stretch>
            <a:fillRect/>
          </a:stretch>
        </p:blipFill>
        <p:spPr>
          <a:xfrm>
            <a:off x="4282780" y="2301122"/>
            <a:ext cx="2286319" cy="685896"/>
          </a:xfrm>
          <a:prstGeom prst="rect">
            <a:avLst/>
          </a:prstGeom>
        </p:spPr>
      </p:pic>
      <p:pic>
        <p:nvPicPr>
          <p:cNvPr id="15" name="Picture 14"/>
          <p:cNvPicPr>
            <a:picLocks noChangeAspect="1"/>
          </p:cNvPicPr>
          <p:nvPr/>
        </p:nvPicPr>
        <p:blipFill>
          <a:blip r:embed="rId7"/>
          <a:stretch>
            <a:fillRect/>
          </a:stretch>
        </p:blipFill>
        <p:spPr>
          <a:xfrm>
            <a:off x="4244675" y="2938991"/>
            <a:ext cx="2314898" cy="905001"/>
          </a:xfrm>
          <a:prstGeom prst="rect">
            <a:avLst/>
          </a:prstGeom>
        </p:spPr>
      </p:pic>
      <p:sp>
        <p:nvSpPr>
          <p:cNvPr id="18" name="Text Box 2"/>
          <p:cNvSpPr txBox="1">
            <a:spLocks noChangeArrowheads="1"/>
          </p:cNvSpPr>
          <p:nvPr/>
        </p:nvSpPr>
        <p:spPr bwMode="auto">
          <a:xfrm>
            <a:off x="4244675" y="3916961"/>
            <a:ext cx="2209800" cy="600075"/>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CA" sz="36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rPr>
              <a:t>5740</a:t>
            </a:r>
            <a:r>
              <a:rPr lang="en-CA" sz="26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rPr>
              <a:t> </a:t>
            </a:r>
            <a:r>
              <a:rPr lang="en-CA" sz="1600" dirty="0">
                <a:effectLst/>
                <a:latin typeface="Calibri" panose="020F0502020204030204" pitchFamily="34" charset="0"/>
                <a:ea typeface="Calibri" panose="020F0502020204030204" pitchFamily="34" charset="0"/>
                <a:cs typeface="Times New Roman" panose="02020603050405020304" pitchFamily="18" charset="0"/>
              </a:rPr>
              <a:t>employés</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8"/>
          <p:cNvSpPr/>
          <p:nvPr/>
        </p:nvSpPr>
        <p:spPr>
          <a:xfrm>
            <a:off x="6356698" y="4017598"/>
            <a:ext cx="1606013" cy="1482970"/>
          </a:xfrm>
          <a:prstGeom prst="rect">
            <a:avLst/>
          </a:prstGeom>
        </p:spPr>
        <p:txBody>
          <a:bodyPr wrap="square">
            <a:spAutoFit/>
          </a:bodyPr>
          <a:lstStyle/>
          <a:p>
            <a:pPr>
              <a:lnSpc>
                <a:spcPct val="107000"/>
              </a:lnSpc>
              <a:spcAft>
                <a:spcPts val="800"/>
              </a:spcAft>
            </a:pPr>
            <a:r>
              <a:rPr lang="en-CA" b="1" dirty="0">
                <a:latin typeface="Calibri" panose="020F0502020204030204" pitchFamily="34" charset="0"/>
                <a:ea typeface="Calibri" panose="020F0502020204030204" pitchFamily="34" charset="0"/>
                <a:cs typeface="Times New Roman" panose="02020603050405020304" pitchFamily="18" charset="0"/>
              </a:rPr>
              <a:t>700 </a:t>
            </a:r>
            <a:r>
              <a:rPr lang="en-CA" dirty="0">
                <a:latin typeface="Calibri" panose="020F0502020204030204" pitchFamily="34" charset="0"/>
                <a:ea typeface="Calibri" panose="020F0502020204030204" pitchFamily="34" charset="0"/>
                <a:cs typeface="Times New Roman" panose="02020603050405020304" pitchFamily="18" charset="0"/>
              </a:rPr>
              <a:t>médecins</a:t>
            </a:r>
            <a:endParaRPr lang="en-CA"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b="1" dirty="0">
                <a:latin typeface="Calibri" panose="020F0502020204030204" pitchFamily="34" charset="0"/>
                <a:ea typeface="Calibri" panose="020F0502020204030204" pitchFamily="34" charset="0"/>
                <a:cs typeface="Times New Roman" panose="02020603050405020304" pitchFamily="18" charset="0"/>
              </a:rPr>
              <a:t>3000 </a:t>
            </a:r>
            <a:r>
              <a:rPr lang="en-CA" dirty="0">
                <a:latin typeface="Calibri" panose="020F0502020204030204" pitchFamily="34" charset="0"/>
                <a:ea typeface="Calibri" panose="020F0502020204030204" pitchFamily="34" charset="0"/>
                <a:cs typeface="Times New Roman" panose="02020603050405020304" pitchFamily="18" charset="0"/>
              </a:rPr>
              <a:t>étudiants </a:t>
            </a:r>
            <a:endParaRPr lang="en-CA"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b="1" dirty="0">
                <a:latin typeface="Calibri" panose="020F0502020204030204" pitchFamily="34" charset="0"/>
                <a:ea typeface="Calibri" panose="020F0502020204030204" pitchFamily="34" charset="0"/>
                <a:cs typeface="Times New Roman" panose="02020603050405020304" pitchFamily="18" charset="0"/>
              </a:rPr>
              <a:t>1200 </a:t>
            </a:r>
            <a:r>
              <a:rPr lang="en-CA" dirty="0">
                <a:latin typeface="Calibri" panose="020F0502020204030204" pitchFamily="34" charset="0"/>
                <a:ea typeface="Calibri" panose="020F0502020204030204" pitchFamily="34" charset="0"/>
                <a:cs typeface="Times New Roman" panose="02020603050405020304" pitchFamily="18" charset="0"/>
              </a:rPr>
              <a:t>rapports de recherche</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918" y="3604522"/>
            <a:ext cx="9144000" cy="782548"/>
          </a:xfrm>
          <a:prstGeom prst="rect">
            <a:avLst/>
          </a:prstGeom>
          <a:gradFill flip="none" rotWithShape="1">
            <a:gsLst>
              <a:gs pos="0">
                <a:srgbClr val="72C7E7"/>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0" y="0"/>
            <a:ext cx="9144000" cy="1524001"/>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txBox="1">
            <a:spLocks/>
          </p:cNvSpPr>
          <p:nvPr/>
        </p:nvSpPr>
        <p:spPr>
          <a:xfrm>
            <a:off x="0" y="0"/>
            <a:ext cx="8686800" cy="15240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00050" algn="l" defTabSz="914165" rtl="0">
              <a:tabLst>
                <a:tab pos="400050" algn="l"/>
              </a:tabLst>
            </a:pPr>
            <a:r>
              <a:rPr sz="4000" b="1" spc="-100" dirty="0" err="1">
                <a:solidFill>
                  <a:schemeClr val="bg1"/>
                </a:solidFill>
                <a:latin typeface="Calibri" panose="020F0502020204030204" pitchFamily="34" charset="0"/>
                <a:ea typeface="ＭＳ Ｐゴシック" pitchFamily="-84" charset="-128"/>
              </a:rPr>
              <a:t>Analyse</a:t>
            </a:r>
            <a:r>
              <a:rPr sz="4000" b="1" spc="-100" dirty="0">
                <a:solidFill>
                  <a:schemeClr val="bg1"/>
                </a:solidFill>
                <a:latin typeface="Calibri" panose="020F0502020204030204" pitchFamily="34" charset="0"/>
                <a:ea typeface="ＭＳ Ｐゴシック" pitchFamily="-84" charset="-128"/>
              </a:rPr>
              <a:t> </a:t>
            </a:r>
            <a:r>
              <a:rPr sz="4000" spc="-100" dirty="0">
                <a:solidFill>
                  <a:schemeClr val="bg1"/>
                </a:solidFill>
                <a:latin typeface="Calibri" panose="020F0502020204030204" pitchFamily="34" charset="0"/>
                <a:ea typeface="ＭＳ Ｐゴシック" pitchFamily="-84" charset="-128"/>
              </a:rPr>
              <a:t>et</a:t>
            </a:r>
            <a:r>
              <a:rPr sz="4000" b="1" spc="-100" dirty="0">
                <a:solidFill>
                  <a:schemeClr val="bg1"/>
                </a:solidFill>
                <a:latin typeface="Calibri" panose="020F0502020204030204" pitchFamily="34" charset="0"/>
                <a:ea typeface="ＭＳ Ｐゴシック" pitchFamily="-84" charset="-128"/>
              </a:rPr>
              <a:t> </a:t>
            </a:r>
            <a:r>
              <a:rPr sz="4000" b="1" spc="-100" dirty="0" err="1">
                <a:solidFill>
                  <a:schemeClr val="bg1"/>
                </a:solidFill>
                <a:latin typeface="Calibri" panose="020F0502020204030204" pitchFamily="34" charset="0"/>
                <a:ea typeface="ＭＳ Ｐゴシック" pitchFamily="-84" charset="-128"/>
              </a:rPr>
              <a:t>mesure</a:t>
            </a:r>
            <a:endParaRPr sz="4000" b="1" spc="-100" dirty="0">
              <a:solidFill>
                <a:schemeClr val="bg1"/>
              </a:solidFill>
              <a:latin typeface="Calibri" panose="020F0502020204030204" pitchFamily="34" charset="0"/>
              <a:ea typeface="ＭＳ Ｐゴシック" pitchFamily="-84" charset="-128"/>
            </a:endParaRPr>
          </a:p>
        </p:txBody>
      </p:sp>
      <p:sp>
        <p:nvSpPr>
          <p:cNvPr id="7" name="Rectangle 6"/>
          <p:cNvSpPr/>
          <p:nvPr/>
        </p:nvSpPr>
        <p:spPr>
          <a:xfrm>
            <a:off x="0" y="1818526"/>
            <a:ext cx="9144000" cy="501923"/>
          </a:xfrm>
          <a:prstGeom prst="rect">
            <a:avLst/>
          </a:prstGeom>
          <a:gradFill flip="none" rotWithShape="1">
            <a:gsLst>
              <a:gs pos="0">
                <a:srgbClr val="72C7E7"/>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2"/>
          <p:cNvSpPr txBox="1">
            <a:spLocks/>
          </p:cNvSpPr>
          <p:nvPr/>
        </p:nvSpPr>
        <p:spPr>
          <a:xfrm>
            <a:off x="444282" y="1448648"/>
            <a:ext cx="8229600" cy="5668520"/>
          </a:xfrm>
          <a:prstGeom prst="rect">
            <a:avLst/>
          </a:prstGeom>
        </p:spPr>
        <p:txBody>
          <a:bodyPr>
            <a:noAutofit/>
          </a:bodyPr>
          <a:lstStyle>
            <a:lvl1pPr marL="342900" indent="-342900" algn="l" defTabSz="457200" rtl="0" eaLnBrk="0" fontAlgn="base" hangingPunct="0">
              <a:spcBef>
                <a:spcPct val="20000"/>
              </a:spcBef>
              <a:spcAft>
                <a:spcPct val="0"/>
              </a:spcAft>
              <a:buClr>
                <a:schemeClr val="tx2"/>
              </a:buClr>
              <a:buFont typeface="Arial" pitchFamily="34" charset="0"/>
              <a:buChar char="•"/>
              <a:defRPr sz="3200" kern="1200">
                <a:solidFill>
                  <a:srgbClr val="404040"/>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rgbClr val="404040"/>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rgbClr val="404040"/>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rgbClr val="404040"/>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rgbClr val="404040"/>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CA" sz="2200" dirty="0" smtClean="0">
              <a:latin typeface="Calibri" panose="020F0502020204030204" pitchFamily="34" charset="0"/>
            </a:endParaRPr>
          </a:p>
          <a:p>
            <a:pPr marL="0" indent="0" rtl="0">
              <a:buNone/>
            </a:pPr>
            <a:r>
              <a:rPr lang="fr-CA" sz="2000" b="1" dirty="0" smtClean="0">
                <a:solidFill>
                  <a:srgbClr val="4060AF"/>
                </a:solidFill>
                <a:latin typeface="Calibri" panose="020F0502020204030204" pitchFamily="34" charset="0"/>
              </a:rPr>
              <a:t>Pourquoi est-il important d’effectuer des mesures?</a:t>
            </a:r>
          </a:p>
          <a:p>
            <a:pPr lvl="1" rtl="0">
              <a:spcBef>
                <a:spcPts val="1800"/>
              </a:spcBef>
            </a:pPr>
            <a:r>
              <a:rPr lang="fr-CA" sz="1700" dirty="0" smtClean="0">
                <a:latin typeface="Calibri" panose="020F0502020204030204" pitchFamily="34" charset="0"/>
              </a:rPr>
              <a:t>Elles démontrent si les changements améliorent vraiment les soins ou s’ils donnent lieu à des conséquences inattendues </a:t>
            </a:r>
          </a:p>
          <a:p>
            <a:pPr lvl="1" rtl="0"/>
            <a:r>
              <a:rPr lang="fr-CA" sz="1700" dirty="0" smtClean="0">
                <a:latin typeface="Calibri" panose="020F0502020204030204" pitchFamily="34" charset="0"/>
              </a:rPr>
              <a:t>Elles indiquent dans quelle partie du cycle il faut apporter des corrections</a:t>
            </a:r>
          </a:p>
          <a:p>
            <a:pPr marL="0" lvl="1" indent="0">
              <a:buClr>
                <a:schemeClr val="tx2"/>
              </a:buClr>
              <a:buNone/>
            </a:pPr>
            <a:endParaRPr lang="fr-CA" sz="2000" b="1" dirty="0" smtClean="0">
              <a:solidFill>
                <a:srgbClr val="4060AF"/>
              </a:solidFill>
              <a:latin typeface="Calibri" panose="020F0502020204030204" pitchFamily="34" charset="0"/>
            </a:endParaRPr>
          </a:p>
          <a:p>
            <a:pPr marL="0" lvl="1" indent="0">
              <a:buClr>
                <a:schemeClr val="tx2"/>
              </a:buClr>
              <a:buNone/>
            </a:pPr>
            <a:r>
              <a:rPr lang="fr-CA" sz="2000" b="1" dirty="0" smtClean="0">
                <a:solidFill>
                  <a:srgbClr val="4060AF"/>
                </a:solidFill>
                <a:latin typeface="Calibri" panose="020F0502020204030204" pitchFamily="34" charset="0"/>
              </a:rPr>
              <a:t>Il </a:t>
            </a:r>
            <a:r>
              <a:rPr lang="fr-CA" sz="2000" b="1" dirty="0">
                <a:solidFill>
                  <a:srgbClr val="4060AF"/>
                </a:solidFill>
                <a:latin typeface="Calibri" panose="020F0502020204030204" pitchFamily="34" charset="0"/>
              </a:rPr>
              <a:t>est essentiel </a:t>
            </a:r>
            <a:r>
              <a:rPr lang="fr-CA" sz="2000" b="1" dirty="0" smtClean="0">
                <a:solidFill>
                  <a:srgbClr val="4060AF"/>
                </a:solidFill>
                <a:latin typeface="Calibri" panose="020F0502020204030204" pitchFamily="34" charset="0"/>
              </a:rPr>
              <a:t>d’employer </a:t>
            </a:r>
            <a:r>
              <a:rPr lang="fr-CA" sz="2000" b="1" dirty="0">
                <a:solidFill>
                  <a:srgbClr val="4060AF"/>
                </a:solidFill>
                <a:latin typeface="Calibri" panose="020F0502020204030204" pitchFamily="34" charset="0"/>
              </a:rPr>
              <a:t>les bonnes mesures pour savoir si vous améliorez les services ou non. </a:t>
            </a:r>
          </a:p>
          <a:p>
            <a:pPr lvl="1" rtl="0">
              <a:spcBef>
                <a:spcPts val="1800"/>
              </a:spcBef>
            </a:pPr>
            <a:r>
              <a:rPr lang="fr-CA" sz="1700" dirty="0">
                <a:latin typeface="Calibri" panose="020F0502020204030204" pitchFamily="34" charset="0"/>
              </a:rPr>
              <a:t>Par exemple,  la mesure de la satisfaction des patients ne fait pas la distinction entre les trois réponses positives (excellent, très bon et bon) </a:t>
            </a:r>
          </a:p>
          <a:p>
            <a:pPr lvl="1" rtl="0"/>
            <a:r>
              <a:rPr lang="fr-CA" sz="1700" dirty="0">
                <a:latin typeface="Calibri" panose="020F0502020204030204" pitchFamily="34" charset="0"/>
              </a:rPr>
              <a:t>Comment alors savoir si des patients passent des catégories Bon et Très bon à la catégorie Excellent?</a:t>
            </a:r>
          </a:p>
        </p:txBody>
      </p:sp>
    </p:spTree>
    <p:extLst>
      <p:ext uri="{BB962C8B-B14F-4D97-AF65-F5344CB8AC3E}">
        <p14:creationId xmlns:p14="http://schemas.microsoft.com/office/powerpoint/2010/main" val="17144010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haredrive3\common3\QualityandPerformance\QualityandPerformance\Quality Boards\Pictures of Boards\IMG_055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30" y="133564"/>
            <a:ext cx="8724028" cy="6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12330" y="5866544"/>
            <a:ext cx="8724028" cy="811658"/>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txBox="1">
            <a:spLocks noChangeArrowheads="1"/>
          </p:cNvSpPr>
          <p:nvPr/>
        </p:nvSpPr>
        <p:spPr>
          <a:xfrm>
            <a:off x="459544" y="5917914"/>
            <a:ext cx="8229600" cy="723510"/>
          </a:xfrm>
          <a:prstGeom prst="rect">
            <a:avLst/>
          </a:prstGeom>
        </p:spPr>
        <p:txBody>
          <a:bodyPr/>
          <a:lstStyle>
            <a:lvl1pPr algn="l" defTabSz="457200" rtl="0" eaLnBrk="0" fontAlgn="base" hangingPunct="0">
              <a:spcBef>
                <a:spcPct val="0"/>
              </a:spcBef>
              <a:spcAft>
                <a:spcPct val="0"/>
              </a:spcAft>
              <a:defRPr sz="3800" kern="1200">
                <a:solidFill>
                  <a:srgbClr val="404040"/>
                </a:solidFill>
                <a:latin typeface="+mj-lt"/>
                <a:ea typeface="ＭＳ Ｐゴシック" charset="0"/>
                <a:cs typeface="+mj-cs"/>
              </a:defRPr>
            </a:lvl1pPr>
            <a:lvl2pPr algn="l" defTabSz="457200" rtl="0" eaLnBrk="0" fontAlgn="base" hangingPunct="0">
              <a:spcBef>
                <a:spcPct val="0"/>
              </a:spcBef>
              <a:spcAft>
                <a:spcPct val="0"/>
              </a:spcAft>
              <a:defRPr sz="3800">
                <a:solidFill>
                  <a:srgbClr val="404040"/>
                </a:solidFill>
                <a:latin typeface="Arial" charset="0"/>
                <a:ea typeface="ＭＳ Ｐゴシック" charset="0"/>
              </a:defRPr>
            </a:lvl2pPr>
            <a:lvl3pPr algn="l" defTabSz="457200" rtl="0" eaLnBrk="0" fontAlgn="base" hangingPunct="0">
              <a:spcBef>
                <a:spcPct val="0"/>
              </a:spcBef>
              <a:spcAft>
                <a:spcPct val="0"/>
              </a:spcAft>
              <a:defRPr sz="3800">
                <a:solidFill>
                  <a:srgbClr val="404040"/>
                </a:solidFill>
                <a:latin typeface="Arial" charset="0"/>
                <a:ea typeface="ＭＳ Ｐゴシック" charset="0"/>
              </a:defRPr>
            </a:lvl3pPr>
            <a:lvl4pPr algn="l" defTabSz="457200" rtl="0" eaLnBrk="0" fontAlgn="base" hangingPunct="0">
              <a:spcBef>
                <a:spcPct val="0"/>
              </a:spcBef>
              <a:spcAft>
                <a:spcPct val="0"/>
              </a:spcAft>
              <a:defRPr sz="3800">
                <a:solidFill>
                  <a:srgbClr val="404040"/>
                </a:solidFill>
                <a:latin typeface="Arial" charset="0"/>
                <a:ea typeface="ＭＳ Ｐゴシック" charset="0"/>
              </a:defRPr>
            </a:lvl4pPr>
            <a:lvl5pPr algn="l" defTabSz="457200" rtl="0" eaLnBrk="0" fontAlgn="base" hangingPunct="0">
              <a:spcBef>
                <a:spcPct val="0"/>
              </a:spcBef>
              <a:spcAft>
                <a:spcPct val="0"/>
              </a:spcAft>
              <a:defRPr sz="3800">
                <a:solidFill>
                  <a:srgbClr val="404040"/>
                </a:solidFill>
                <a:latin typeface="Arial" charset="0"/>
                <a:ea typeface="ＭＳ Ｐゴシック" charset="0"/>
              </a:defRPr>
            </a:lvl5pPr>
            <a:lvl6pPr marL="457200" algn="l" defTabSz="457200" rtl="0" eaLnBrk="1" fontAlgn="base" hangingPunct="1">
              <a:spcBef>
                <a:spcPct val="0"/>
              </a:spcBef>
              <a:spcAft>
                <a:spcPct val="0"/>
              </a:spcAft>
              <a:defRPr sz="3800">
                <a:solidFill>
                  <a:srgbClr val="404040"/>
                </a:solidFill>
                <a:latin typeface="Arial" charset="0"/>
              </a:defRPr>
            </a:lvl6pPr>
            <a:lvl7pPr marL="914400" algn="l" defTabSz="457200" rtl="0" eaLnBrk="1" fontAlgn="base" hangingPunct="1">
              <a:spcBef>
                <a:spcPct val="0"/>
              </a:spcBef>
              <a:spcAft>
                <a:spcPct val="0"/>
              </a:spcAft>
              <a:defRPr sz="3800">
                <a:solidFill>
                  <a:srgbClr val="404040"/>
                </a:solidFill>
                <a:latin typeface="Arial" charset="0"/>
              </a:defRPr>
            </a:lvl7pPr>
            <a:lvl8pPr marL="1371600" algn="l" defTabSz="457200" rtl="0" eaLnBrk="1" fontAlgn="base" hangingPunct="1">
              <a:spcBef>
                <a:spcPct val="0"/>
              </a:spcBef>
              <a:spcAft>
                <a:spcPct val="0"/>
              </a:spcAft>
              <a:defRPr sz="3800">
                <a:solidFill>
                  <a:srgbClr val="404040"/>
                </a:solidFill>
                <a:latin typeface="Arial" charset="0"/>
              </a:defRPr>
            </a:lvl8pPr>
            <a:lvl9pPr marL="1828800" algn="l" defTabSz="457200" rtl="0" eaLnBrk="1" fontAlgn="base" hangingPunct="1">
              <a:spcBef>
                <a:spcPct val="0"/>
              </a:spcBef>
              <a:spcAft>
                <a:spcPct val="0"/>
              </a:spcAft>
              <a:defRPr sz="3800">
                <a:solidFill>
                  <a:srgbClr val="404040"/>
                </a:solidFill>
                <a:latin typeface="Arial" charset="0"/>
              </a:defRPr>
            </a:lvl9pPr>
          </a:lstStyle>
          <a:p>
            <a:pPr marL="400050" algn="ctr" defTabSz="914165" rtl="0" eaLnBrk="1" hangingPunct="1">
              <a:tabLst>
                <a:tab pos="400050" algn="l"/>
              </a:tabLst>
            </a:pPr>
            <a:r>
              <a:rPr sz="4000" b="1" spc="-100" dirty="0">
                <a:solidFill>
                  <a:schemeClr val="bg1"/>
                </a:solidFill>
                <a:latin typeface="Calibri" panose="020F0502020204030204" pitchFamily="34" charset="0"/>
                <a:ea typeface="ＭＳ Ｐゴシック" pitchFamily="-84" charset="-128"/>
              </a:rPr>
              <a:t>Communications</a:t>
            </a:r>
          </a:p>
        </p:txBody>
      </p:sp>
    </p:spTree>
    <p:extLst>
      <p:ext uri="{BB962C8B-B14F-4D97-AF65-F5344CB8AC3E}">
        <p14:creationId xmlns:p14="http://schemas.microsoft.com/office/powerpoint/2010/main" val="331552330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212330" y="5866544"/>
            <a:ext cx="8724028" cy="811658"/>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txBox="1">
            <a:spLocks noChangeArrowheads="1"/>
          </p:cNvSpPr>
          <p:nvPr/>
        </p:nvSpPr>
        <p:spPr>
          <a:xfrm>
            <a:off x="459544" y="5866544"/>
            <a:ext cx="8229600" cy="811658"/>
          </a:xfrm>
          <a:prstGeom prst="rect">
            <a:avLst/>
          </a:prstGeom>
        </p:spPr>
        <p:txBody>
          <a:bodyPr/>
          <a:lstStyle>
            <a:lvl1pPr algn="l" defTabSz="457200" rtl="0" eaLnBrk="0" fontAlgn="base" hangingPunct="0">
              <a:spcBef>
                <a:spcPct val="0"/>
              </a:spcBef>
              <a:spcAft>
                <a:spcPct val="0"/>
              </a:spcAft>
              <a:defRPr sz="3800" kern="1200">
                <a:solidFill>
                  <a:srgbClr val="404040"/>
                </a:solidFill>
                <a:latin typeface="+mj-lt"/>
                <a:ea typeface="ＭＳ Ｐゴシック" charset="0"/>
                <a:cs typeface="+mj-cs"/>
              </a:defRPr>
            </a:lvl1pPr>
            <a:lvl2pPr algn="l" defTabSz="457200" rtl="0" eaLnBrk="0" fontAlgn="base" hangingPunct="0">
              <a:spcBef>
                <a:spcPct val="0"/>
              </a:spcBef>
              <a:spcAft>
                <a:spcPct val="0"/>
              </a:spcAft>
              <a:defRPr sz="3800">
                <a:solidFill>
                  <a:srgbClr val="404040"/>
                </a:solidFill>
                <a:latin typeface="Arial" charset="0"/>
                <a:ea typeface="ＭＳ Ｐゴシック" charset="0"/>
              </a:defRPr>
            </a:lvl2pPr>
            <a:lvl3pPr algn="l" defTabSz="457200" rtl="0" eaLnBrk="0" fontAlgn="base" hangingPunct="0">
              <a:spcBef>
                <a:spcPct val="0"/>
              </a:spcBef>
              <a:spcAft>
                <a:spcPct val="0"/>
              </a:spcAft>
              <a:defRPr sz="3800">
                <a:solidFill>
                  <a:srgbClr val="404040"/>
                </a:solidFill>
                <a:latin typeface="Arial" charset="0"/>
                <a:ea typeface="ＭＳ Ｐゴシック" charset="0"/>
              </a:defRPr>
            </a:lvl3pPr>
            <a:lvl4pPr algn="l" defTabSz="457200" rtl="0" eaLnBrk="0" fontAlgn="base" hangingPunct="0">
              <a:spcBef>
                <a:spcPct val="0"/>
              </a:spcBef>
              <a:spcAft>
                <a:spcPct val="0"/>
              </a:spcAft>
              <a:defRPr sz="3800">
                <a:solidFill>
                  <a:srgbClr val="404040"/>
                </a:solidFill>
                <a:latin typeface="Arial" charset="0"/>
                <a:ea typeface="ＭＳ Ｐゴシック" charset="0"/>
              </a:defRPr>
            </a:lvl4pPr>
            <a:lvl5pPr algn="l" defTabSz="457200" rtl="0" eaLnBrk="0" fontAlgn="base" hangingPunct="0">
              <a:spcBef>
                <a:spcPct val="0"/>
              </a:spcBef>
              <a:spcAft>
                <a:spcPct val="0"/>
              </a:spcAft>
              <a:defRPr sz="3800">
                <a:solidFill>
                  <a:srgbClr val="404040"/>
                </a:solidFill>
                <a:latin typeface="Arial" charset="0"/>
                <a:ea typeface="ＭＳ Ｐゴシック" charset="0"/>
              </a:defRPr>
            </a:lvl5pPr>
            <a:lvl6pPr marL="457200" algn="l" defTabSz="457200" rtl="0" eaLnBrk="1" fontAlgn="base" hangingPunct="1">
              <a:spcBef>
                <a:spcPct val="0"/>
              </a:spcBef>
              <a:spcAft>
                <a:spcPct val="0"/>
              </a:spcAft>
              <a:defRPr sz="3800">
                <a:solidFill>
                  <a:srgbClr val="404040"/>
                </a:solidFill>
                <a:latin typeface="Arial" charset="0"/>
              </a:defRPr>
            </a:lvl6pPr>
            <a:lvl7pPr marL="914400" algn="l" defTabSz="457200" rtl="0" eaLnBrk="1" fontAlgn="base" hangingPunct="1">
              <a:spcBef>
                <a:spcPct val="0"/>
              </a:spcBef>
              <a:spcAft>
                <a:spcPct val="0"/>
              </a:spcAft>
              <a:defRPr sz="3800">
                <a:solidFill>
                  <a:srgbClr val="404040"/>
                </a:solidFill>
                <a:latin typeface="Arial" charset="0"/>
              </a:defRPr>
            </a:lvl7pPr>
            <a:lvl8pPr marL="1371600" algn="l" defTabSz="457200" rtl="0" eaLnBrk="1" fontAlgn="base" hangingPunct="1">
              <a:spcBef>
                <a:spcPct val="0"/>
              </a:spcBef>
              <a:spcAft>
                <a:spcPct val="0"/>
              </a:spcAft>
              <a:defRPr sz="3800">
                <a:solidFill>
                  <a:srgbClr val="404040"/>
                </a:solidFill>
                <a:latin typeface="Arial" charset="0"/>
              </a:defRPr>
            </a:lvl8pPr>
            <a:lvl9pPr marL="1828800" algn="l" defTabSz="457200" rtl="0" eaLnBrk="1" fontAlgn="base" hangingPunct="1">
              <a:spcBef>
                <a:spcPct val="0"/>
              </a:spcBef>
              <a:spcAft>
                <a:spcPct val="0"/>
              </a:spcAft>
              <a:defRPr sz="3800">
                <a:solidFill>
                  <a:srgbClr val="404040"/>
                </a:solidFill>
                <a:latin typeface="Arial" charset="0"/>
              </a:defRPr>
            </a:lvl9pPr>
          </a:lstStyle>
          <a:p>
            <a:pPr marL="400050" algn="ctr" defTabSz="914165" rtl="0" eaLnBrk="1" hangingPunct="1">
              <a:tabLst>
                <a:tab pos="400050" algn="l"/>
              </a:tabLst>
            </a:pPr>
            <a:r>
              <a:rPr sz="2800" b="1" spc="-100" dirty="0">
                <a:solidFill>
                  <a:schemeClr val="bg1"/>
                </a:solidFill>
                <a:latin typeface="Calibri" panose="020F0502020204030204" pitchFamily="34" charset="0"/>
                <a:ea typeface="ＭＳ Ｐゴシック" pitchFamily="-84" charset="-128"/>
              </a:rPr>
              <a:t>Communications au </a:t>
            </a:r>
            <a:r>
              <a:rPr sz="2800" b="1" spc="-100" dirty="0" smtClean="0">
                <a:solidFill>
                  <a:schemeClr val="bg1"/>
                </a:solidFill>
                <a:latin typeface="Calibri" panose="020F0502020204030204" pitchFamily="34" charset="0"/>
                <a:ea typeface="ＭＳ Ｐゴシック" pitchFamily="-84" charset="-128"/>
              </a:rPr>
              <a:t>sein</a:t>
            </a:r>
            <a:r>
              <a:rPr lang="fr-CA" sz="2800" b="1" spc="-100" dirty="0" smtClean="0">
                <a:solidFill>
                  <a:schemeClr val="bg1"/>
                </a:solidFill>
                <a:latin typeface="Calibri" panose="020F0502020204030204" pitchFamily="34" charset="0"/>
                <a:ea typeface="ＭＳ Ｐゴシック" pitchFamily="-84" charset="-128"/>
              </a:rPr>
              <a:t/>
            </a:r>
            <a:br>
              <a:rPr lang="fr-CA" sz="2800" b="1" spc="-100" dirty="0" smtClean="0">
                <a:solidFill>
                  <a:schemeClr val="bg1"/>
                </a:solidFill>
                <a:latin typeface="Calibri" panose="020F0502020204030204" pitchFamily="34" charset="0"/>
                <a:ea typeface="ＭＳ Ｐゴシック" pitchFamily="-84" charset="-128"/>
              </a:rPr>
            </a:br>
            <a:r>
              <a:rPr sz="2800" b="1" spc="-100" dirty="0" smtClean="0">
                <a:solidFill>
                  <a:schemeClr val="bg1"/>
                </a:solidFill>
                <a:latin typeface="Calibri" panose="020F0502020204030204" pitchFamily="34" charset="0"/>
                <a:ea typeface="ＭＳ Ｐゴシック" pitchFamily="-84" charset="-128"/>
              </a:rPr>
              <a:t>de </a:t>
            </a:r>
            <a:r>
              <a:rPr sz="2800" b="1" spc="-100" dirty="0" err="1">
                <a:solidFill>
                  <a:schemeClr val="bg1"/>
                </a:solidFill>
                <a:latin typeface="Calibri" panose="020F0502020204030204" pitchFamily="34" charset="0"/>
                <a:ea typeface="ＭＳ Ｐゴシック" pitchFamily="-84" charset="-128"/>
              </a:rPr>
              <a:t>l’hôpital</a:t>
            </a:r>
            <a:endParaRPr sz="2800" b="1" spc="-100" dirty="0">
              <a:solidFill>
                <a:schemeClr val="bg1"/>
              </a:solidFill>
              <a:latin typeface="Calibri" panose="020F0502020204030204" pitchFamily="34" charset="0"/>
              <a:ea typeface="ＭＳ Ｐゴシック" pitchFamily="-84" charset="-128"/>
            </a:endParaRPr>
          </a:p>
        </p:txBody>
      </p:sp>
    </p:spTree>
    <p:extLst>
      <p:ext uri="{BB962C8B-B14F-4D97-AF65-F5344CB8AC3E}">
        <p14:creationId xmlns:p14="http://schemas.microsoft.com/office/powerpoint/2010/main" val="225374970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513491"/>
            <a:ext cx="9144000" cy="4635061"/>
          </a:xfrm>
          <a:prstGeom prst="rect">
            <a:avLst/>
          </a:prstGeom>
          <a:gradFill flip="none" rotWithShape="1">
            <a:gsLst>
              <a:gs pos="100000">
                <a:srgbClr val="72C7E7"/>
              </a:gs>
              <a:gs pos="45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6"/>
          <p:cNvSpPr>
            <a:spLocks noGrp="1"/>
          </p:cNvSpPr>
          <p:nvPr>
            <p:ph idx="4294967295"/>
          </p:nvPr>
        </p:nvSpPr>
        <p:spPr>
          <a:xfrm>
            <a:off x="457195" y="1797407"/>
            <a:ext cx="3281363" cy="4546600"/>
          </a:xfrm>
        </p:spPr>
        <p:txBody>
          <a:bodyPr>
            <a:normAutofit fontScale="62500" lnSpcReduction="20000"/>
          </a:bodyPr>
          <a:lstStyle/>
          <a:p>
            <a:pPr rtl="0">
              <a:spcBef>
                <a:spcPts val="1200"/>
              </a:spcBef>
              <a:buClrTx/>
            </a:pPr>
            <a:r>
              <a:rPr lang="fr-CA" sz="2800" noProof="0" dirty="0" smtClean="0">
                <a:latin typeface="Calibri" panose="020F0502020204030204" pitchFamily="34" charset="0"/>
              </a:rPr>
              <a:t>Renforcement des capacités ciblé</a:t>
            </a:r>
          </a:p>
          <a:p>
            <a:pPr rtl="0">
              <a:spcBef>
                <a:spcPts val="1200"/>
              </a:spcBef>
              <a:buClrTx/>
            </a:pPr>
            <a:r>
              <a:rPr lang="fr-CA" sz="2800" noProof="0" dirty="0" smtClean="0">
                <a:latin typeface="Calibri" panose="020F0502020204030204" pitchFamily="34" charset="0"/>
              </a:rPr>
              <a:t>Les équipes d'assurance de la qualité ont suivi un programme dans le cadre du cycle du projet</a:t>
            </a:r>
          </a:p>
          <a:p>
            <a:pPr marL="466725" lvl="1" indent="0" rtl="0">
              <a:spcBef>
                <a:spcPts val="1200"/>
              </a:spcBef>
              <a:buClrTx/>
              <a:buNone/>
            </a:pPr>
            <a:r>
              <a:rPr lang="fr-CA" noProof="0" dirty="0" smtClean="0">
                <a:latin typeface="Calibri" panose="020F0502020204030204" pitchFamily="34" charset="0"/>
              </a:rPr>
              <a:t>Elles ciblent les gestionnaires, les médecins et le personnel de première ligne</a:t>
            </a:r>
          </a:p>
          <a:p>
            <a:pPr rtl="0">
              <a:spcBef>
                <a:spcPts val="1200"/>
              </a:spcBef>
              <a:buClrTx/>
            </a:pPr>
            <a:r>
              <a:rPr lang="fr-CA" sz="2800" noProof="0" dirty="0" smtClean="0">
                <a:latin typeface="Calibri" panose="020F0502020204030204" pitchFamily="34" charset="0"/>
              </a:rPr>
              <a:t>Recours aux employés et aux médecins ayant reçu une formation en assurance de la qualité</a:t>
            </a:r>
          </a:p>
          <a:p>
            <a:pPr rtl="0">
              <a:spcBef>
                <a:spcPts val="1200"/>
              </a:spcBef>
              <a:buClrTx/>
            </a:pPr>
            <a:r>
              <a:rPr lang="fr-CA" sz="2800" noProof="0" dirty="0" smtClean="0">
                <a:latin typeface="Calibri" panose="020F0502020204030204" pitchFamily="34" charset="0"/>
              </a:rPr>
              <a:t>Formation du personnel de première ligne </a:t>
            </a:r>
          </a:p>
          <a:p>
            <a:endParaRPr lang="fr-CA" noProof="0" dirty="0" smtClean="0"/>
          </a:p>
        </p:txBody>
      </p:sp>
      <p:sp>
        <p:nvSpPr>
          <p:cNvPr id="6" name="Rectangle 5"/>
          <p:cNvSpPr/>
          <p:nvPr/>
        </p:nvSpPr>
        <p:spPr>
          <a:xfrm>
            <a:off x="0" y="0"/>
            <a:ext cx="9144000" cy="1524001"/>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p:cNvSpPr txBox="1">
            <a:spLocks/>
          </p:cNvSpPr>
          <p:nvPr/>
        </p:nvSpPr>
        <p:spPr>
          <a:xfrm>
            <a:off x="0" y="0"/>
            <a:ext cx="8686800" cy="15240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00050" algn="l" defTabSz="914165" rtl="0">
              <a:tabLst>
                <a:tab pos="400050" algn="l"/>
              </a:tabLst>
            </a:pPr>
            <a:r>
              <a:rPr sz="4000" spc="-100" dirty="0" err="1">
                <a:solidFill>
                  <a:schemeClr val="bg1"/>
                </a:solidFill>
                <a:latin typeface="Calibri" panose="020F0502020204030204" pitchFamily="34" charset="0"/>
                <a:ea typeface="ＭＳ Ｐゴシック" pitchFamily="-84" charset="-128"/>
              </a:rPr>
              <a:t>Éducation</a:t>
            </a:r>
            <a:r>
              <a:rPr sz="4000" spc="-100" dirty="0">
                <a:solidFill>
                  <a:schemeClr val="bg1"/>
                </a:solidFill>
                <a:latin typeface="Calibri" panose="020F0502020204030204" pitchFamily="34" charset="0"/>
                <a:ea typeface="ＭＳ Ｐゴシック" pitchFamily="-84" charset="-128"/>
              </a:rPr>
              <a:t> : </a:t>
            </a:r>
            <a:r>
              <a:rPr sz="4000" b="1" spc="-100" dirty="0" err="1" smtClean="0">
                <a:solidFill>
                  <a:schemeClr val="bg1"/>
                </a:solidFill>
                <a:latin typeface="Calibri" panose="020F0502020204030204" pitchFamily="34" charset="0"/>
                <a:ea typeface="ＭＳ Ｐゴシック" pitchFamily="-84" charset="-128"/>
              </a:rPr>
              <a:t>Renforcement</a:t>
            </a:r>
            <a:r>
              <a:rPr lang="fr-CA" sz="4000" b="1" spc="-100" dirty="0">
                <a:solidFill>
                  <a:schemeClr val="bg1"/>
                </a:solidFill>
                <a:latin typeface="Calibri" panose="020F0502020204030204" pitchFamily="34" charset="0"/>
                <a:ea typeface="ＭＳ Ｐゴシック" pitchFamily="-84" charset="-128"/>
              </a:rPr>
              <a:t/>
            </a:r>
            <a:br>
              <a:rPr lang="fr-CA" sz="4000" b="1" spc="-100" dirty="0">
                <a:solidFill>
                  <a:schemeClr val="bg1"/>
                </a:solidFill>
                <a:latin typeface="Calibri" panose="020F0502020204030204" pitchFamily="34" charset="0"/>
                <a:ea typeface="ＭＳ Ｐゴシック" pitchFamily="-84" charset="-128"/>
              </a:rPr>
            </a:br>
            <a:r>
              <a:rPr sz="4000" b="1" spc="-100" dirty="0" smtClean="0">
                <a:solidFill>
                  <a:schemeClr val="bg1"/>
                </a:solidFill>
                <a:latin typeface="Calibri" panose="020F0502020204030204" pitchFamily="34" charset="0"/>
                <a:ea typeface="ＭＳ Ｐゴシック" pitchFamily="-84" charset="-128"/>
              </a:rPr>
              <a:t>des </a:t>
            </a:r>
            <a:r>
              <a:rPr sz="4000" b="1" spc="-100" dirty="0" err="1">
                <a:solidFill>
                  <a:schemeClr val="bg1"/>
                </a:solidFill>
                <a:latin typeface="Calibri" panose="020F0502020204030204" pitchFamily="34" charset="0"/>
                <a:ea typeface="ＭＳ Ｐゴシック" pitchFamily="-84" charset="-128"/>
              </a:rPr>
              <a:t>capacités</a:t>
            </a:r>
            <a:endParaRPr sz="4000" b="1" spc="-100" dirty="0">
              <a:solidFill>
                <a:schemeClr val="bg1"/>
              </a:solidFill>
              <a:latin typeface="Calibri" panose="020F0502020204030204" pitchFamily="34" charset="0"/>
              <a:ea typeface="ＭＳ Ｐゴシック" pitchFamily="-84" charset="-128"/>
            </a:endParaRPr>
          </a:p>
        </p:txBody>
      </p:sp>
      <p:sp>
        <p:nvSpPr>
          <p:cNvPr id="2" name="Curved Right Arrow 1"/>
          <p:cNvSpPr/>
          <p:nvPr/>
        </p:nvSpPr>
        <p:spPr>
          <a:xfrm rot="20161849">
            <a:off x="557545" y="3290077"/>
            <a:ext cx="349321" cy="612480"/>
          </a:xfrm>
          <a:prstGeom prst="curved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4" name="Picture 3"/>
          <p:cNvPicPr>
            <a:picLocks noChangeAspect="1"/>
          </p:cNvPicPr>
          <p:nvPr/>
        </p:nvPicPr>
        <p:blipFill>
          <a:blip r:embed="rId3"/>
          <a:stretch>
            <a:fillRect/>
          </a:stretch>
        </p:blipFill>
        <p:spPr>
          <a:xfrm>
            <a:off x="3752719" y="1691204"/>
            <a:ext cx="5044161" cy="3423055"/>
          </a:xfrm>
          <a:prstGeom prst="rect">
            <a:avLst/>
          </a:prstGeom>
        </p:spPr>
      </p:pic>
      <p:pic>
        <p:nvPicPr>
          <p:cNvPr id="5" name="Picture 4"/>
          <p:cNvPicPr>
            <a:picLocks noChangeAspect="1"/>
          </p:cNvPicPr>
          <p:nvPr/>
        </p:nvPicPr>
        <p:blipFill>
          <a:blip r:embed="rId4"/>
          <a:stretch>
            <a:fillRect/>
          </a:stretch>
        </p:blipFill>
        <p:spPr>
          <a:xfrm>
            <a:off x="3818931" y="1828515"/>
            <a:ext cx="5944829" cy="497635"/>
          </a:xfrm>
          <a:prstGeom prst="rect">
            <a:avLst/>
          </a:prstGeom>
        </p:spPr>
      </p:pic>
      <p:sp>
        <p:nvSpPr>
          <p:cNvPr id="11" name="Text Box 2"/>
          <p:cNvSpPr txBox="1">
            <a:spLocks noChangeArrowheads="1"/>
          </p:cNvSpPr>
          <p:nvPr/>
        </p:nvSpPr>
        <p:spPr bwMode="auto">
          <a:xfrm>
            <a:off x="3752871" y="2371921"/>
            <a:ext cx="3038475" cy="225742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CA" sz="1200" dirty="0">
                <a:effectLst/>
                <a:latin typeface="Calibri" panose="020F0502020204030204" pitchFamily="34" charset="0"/>
                <a:ea typeface="Calibri" panose="020F0502020204030204" pitchFamily="34" charset="0"/>
                <a:cs typeface="Arial" panose="020B0604020202020204" pitchFamily="34" charset="0"/>
              </a:rPr>
              <a:t>Au total, 28 gestionnaires interdisciplinaires ont terminé avec succès le programme d’amélioration de la qualité de St. Michael, qui est le fruit d’un partenariat entre les programmes de qualité et d’éducation, et qui reçoit le soutien du Fonds d’innovation en matière de qualité.</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fr-CA" sz="1100" u="sng" dirty="0">
                <a:solidFill>
                  <a:srgbClr val="2E75B6"/>
                </a:solidFill>
                <a:effectLst/>
                <a:latin typeface="Calibri" panose="020F0502020204030204" pitchFamily="34" charset="0"/>
                <a:ea typeface="Calibri" panose="020F0502020204030204" pitchFamily="34" charset="0"/>
                <a:cs typeface="Times New Roman" panose="02020603050405020304" pitchFamily="18" charset="0"/>
              </a:rPr>
              <a:t>Article complet et galerie   </a:t>
            </a:r>
            <a:r>
              <a:rPr lang="en-CA" sz="1200" dirty="0">
                <a:effectLst/>
                <a:latin typeface="Calibri" panose="020F0502020204030204" pitchFamily="34" charset="0"/>
                <a:ea typeface="Calibri" panose="020F0502020204030204" pitchFamily="34" charset="0"/>
                <a:cs typeface="Arial" panose="020B0604020202020204" pitchFamily="34" charset="0"/>
              </a:rPr>
              <a:t>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6725133" y="2280380"/>
            <a:ext cx="1823444" cy="2393868"/>
          </a:xfrm>
          <a:prstGeom prst="rect">
            <a:avLst/>
          </a:prstGeom>
          <a:noFill/>
        </p:spPr>
      </p:pic>
    </p:spTree>
    <p:extLst>
      <p:ext uri="{BB962C8B-B14F-4D97-AF65-F5344CB8AC3E}">
        <p14:creationId xmlns:p14="http://schemas.microsoft.com/office/powerpoint/2010/main" val="35915144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513491"/>
            <a:ext cx="9144000" cy="4635061"/>
          </a:xfrm>
          <a:prstGeom prst="rect">
            <a:avLst/>
          </a:prstGeom>
          <a:gradFill flip="none" rotWithShape="1">
            <a:gsLst>
              <a:gs pos="100000">
                <a:srgbClr val="72C7E7"/>
              </a:gs>
              <a:gs pos="45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1"/>
          <p:cNvSpPr txBox="1">
            <a:spLocks/>
          </p:cNvSpPr>
          <p:nvPr/>
        </p:nvSpPr>
        <p:spPr>
          <a:xfrm>
            <a:off x="457200" y="2013734"/>
            <a:ext cx="4038600" cy="4501209"/>
          </a:xfrm>
          <a:prstGeom prst="rect">
            <a:avLst/>
          </a:prstGeom>
        </p:spPr>
        <p:txBody>
          <a:bodyPr>
            <a:normAutofit/>
          </a:bodyPr>
          <a:lstStyle>
            <a:lvl1pPr marL="342900" indent="-342900" algn="l" defTabSz="457200" rtl="0" eaLnBrk="0" fontAlgn="base" hangingPunct="0">
              <a:spcBef>
                <a:spcPct val="20000"/>
              </a:spcBef>
              <a:spcAft>
                <a:spcPct val="0"/>
              </a:spcAft>
              <a:buClr>
                <a:schemeClr val="tx2"/>
              </a:buClr>
              <a:buFont typeface="Arial" pitchFamily="34" charset="0"/>
              <a:buChar char="•"/>
              <a:defRPr sz="3200" kern="1200">
                <a:solidFill>
                  <a:srgbClr val="404040"/>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rgbClr val="404040"/>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rgbClr val="404040"/>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rgbClr val="404040"/>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rgbClr val="404040"/>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rtl="0">
              <a:spcBef>
                <a:spcPts val="1800"/>
              </a:spcBef>
              <a:buClrTx/>
            </a:pPr>
            <a:r>
              <a:rPr lang="fr-CA" sz="2400" dirty="0" smtClean="0">
                <a:solidFill>
                  <a:schemeClr val="tx1"/>
                </a:solidFill>
                <a:latin typeface="Calibri" panose="020F0502020204030204" pitchFamily="34" charset="0"/>
              </a:rPr>
              <a:t>Nos méthodes d’amélioration de la qualité se distinguent par l’importance que nous accordons à la recherche</a:t>
            </a:r>
          </a:p>
          <a:p>
            <a:pPr rtl="0">
              <a:spcBef>
                <a:spcPts val="1800"/>
              </a:spcBef>
              <a:buClrTx/>
            </a:pPr>
            <a:r>
              <a:rPr lang="fr-CA" sz="2400" dirty="0" smtClean="0">
                <a:solidFill>
                  <a:schemeClr val="tx1"/>
                </a:solidFill>
                <a:latin typeface="Calibri" panose="020F0502020204030204" pitchFamily="34" charset="0"/>
              </a:rPr>
              <a:t>Intégrer la recherche à l’amélioration de la qualité</a:t>
            </a:r>
          </a:p>
          <a:p>
            <a:pPr rtl="0">
              <a:spcBef>
                <a:spcPts val="1800"/>
              </a:spcBef>
              <a:buClrTx/>
            </a:pPr>
            <a:r>
              <a:rPr lang="fr-CA" sz="2400" dirty="0" smtClean="0">
                <a:solidFill>
                  <a:schemeClr val="tx1"/>
                </a:solidFill>
                <a:latin typeface="Calibri" panose="020F0502020204030204" pitchFamily="34" charset="0"/>
              </a:rPr>
              <a:t>Diffusion améliorée de notre travail par les universitaires</a:t>
            </a:r>
          </a:p>
          <a:p>
            <a:pPr>
              <a:buClrTx/>
            </a:pPr>
            <a:endParaRPr lang="fr-CA" dirty="0" smtClean="0">
              <a:solidFill>
                <a:schemeClr val="tx1"/>
              </a:solidFill>
              <a:latin typeface="Calibri" panose="020F0502020204030204" pitchFamily="34" charset="0"/>
            </a:endParaRPr>
          </a:p>
          <a:p>
            <a:pPr>
              <a:buClrTx/>
            </a:pPr>
            <a:endParaRPr lang="fr-CA" dirty="0">
              <a:solidFill>
                <a:schemeClr val="tx1"/>
              </a:solidFill>
              <a:latin typeface="Calibri" panose="020F0502020204030204"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260994"/>
            <a:ext cx="4259075" cy="298770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0" y="0"/>
            <a:ext cx="9144000" cy="1524001"/>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txBox="1">
            <a:spLocks/>
          </p:cNvSpPr>
          <p:nvPr/>
        </p:nvSpPr>
        <p:spPr>
          <a:xfrm>
            <a:off x="0" y="0"/>
            <a:ext cx="8686800" cy="15240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00050" algn="l" defTabSz="914165" rtl="0">
              <a:tabLst>
                <a:tab pos="400050" algn="l"/>
              </a:tabLst>
            </a:pPr>
            <a:r>
              <a:rPr sz="4000" b="1" spc="-100" dirty="0" err="1">
                <a:solidFill>
                  <a:schemeClr val="bg1"/>
                </a:solidFill>
                <a:latin typeface="Calibri" panose="020F0502020204030204" pitchFamily="34" charset="0"/>
                <a:ea typeface="ＭＳ Ｐゴシック" pitchFamily="-84" charset="-128"/>
              </a:rPr>
              <a:t>Recherche</a:t>
            </a:r>
            <a:r>
              <a:rPr sz="4000" b="1" spc="-100" dirty="0">
                <a:solidFill>
                  <a:schemeClr val="bg1"/>
                </a:solidFill>
                <a:latin typeface="Calibri" panose="020F0502020204030204" pitchFamily="34" charset="0"/>
                <a:ea typeface="ＭＳ Ｐゴシック" pitchFamily="-84" charset="-128"/>
              </a:rPr>
              <a:t> </a:t>
            </a:r>
            <a:r>
              <a:rPr sz="4000" spc="-100" dirty="0">
                <a:solidFill>
                  <a:schemeClr val="bg1"/>
                </a:solidFill>
                <a:latin typeface="Calibri" panose="020F0502020204030204" pitchFamily="34" charset="0"/>
                <a:ea typeface="ＭＳ Ｐゴシック" pitchFamily="-84" charset="-128"/>
              </a:rPr>
              <a:t>et </a:t>
            </a:r>
            <a:r>
              <a:rPr sz="4000" b="1" spc="-100" dirty="0" err="1">
                <a:solidFill>
                  <a:schemeClr val="bg1"/>
                </a:solidFill>
                <a:latin typeface="Calibri" panose="020F0502020204030204" pitchFamily="34" charset="0"/>
                <a:ea typeface="ＭＳ Ｐゴシック" pitchFamily="-84" charset="-128"/>
              </a:rPr>
              <a:t>évaluation</a:t>
            </a:r>
            <a:endParaRPr sz="4000" b="1" spc="-100" dirty="0">
              <a:solidFill>
                <a:schemeClr val="bg1"/>
              </a:solidFill>
              <a:latin typeface="Calibri" panose="020F0502020204030204" pitchFamily="34" charset="0"/>
              <a:ea typeface="ＭＳ Ｐゴシック" pitchFamily="-84" charset="-128"/>
            </a:endParaRPr>
          </a:p>
        </p:txBody>
      </p:sp>
    </p:spTree>
    <p:extLst>
      <p:ext uri="{BB962C8B-B14F-4D97-AF65-F5344CB8AC3E}">
        <p14:creationId xmlns:p14="http://schemas.microsoft.com/office/powerpoint/2010/main" val="9692846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4006920"/>
            <a:ext cx="9144000" cy="2141631"/>
          </a:xfrm>
          <a:prstGeom prst="rect">
            <a:avLst/>
          </a:prstGeom>
          <a:gradFill flip="none" rotWithShape="1">
            <a:gsLst>
              <a:gs pos="100000">
                <a:srgbClr val="72C7E7"/>
              </a:gs>
              <a:gs pos="45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9144000" cy="1524001"/>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0" y="0"/>
            <a:ext cx="8686800" cy="15240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00050" algn="l" defTabSz="914165" rtl="0">
              <a:tabLst>
                <a:tab pos="400050" algn="l"/>
              </a:tabLst>
            </a:pPr>
            <a:r>
              <a:rPr sz="4000" spc="-100" dirty="0">
                <a:solidFill>
                  <a:schemeClr val="bg1"/>
                </a:solidFill>
                <a:latin typeface="Calibri" panose="020F0502020204030204" pitchFamily="34" charset="0"/>
                <a:ea typeface="ＭＳ Ｐゴシック" pitchFamily="-84" charset="-128"/>
              </a:rPr>
              <a:t>Cadre</a:t>
            </a:r>
            <a:r>
              <a:rPr sz="4000" b="1" spc="-100" dirty="0">
                <a:solidFill>
                  <a:schemeClr val="bg1"/>
                </a:solidFill>
                <a:latin typeface="Calibri" panose="020F0502020204030204" pitchFamily="34" charset="0"/>
                <a:ea typeface="ＭＳ Ｐゴシック" pitchFamily="-84" charset="-128"/>
              </a:rPr>
              <a:t> </a:t>
            </a:r>
            <a:r>
              <a:rPr sz="4000" b="1" spc="-100" dirty="0" err="1">
                <a:solidFill>
                  <a:schemeClr val="bg1"/>
                </a:solidFill>
                <a:latin typeface="Calibri" panose="020F0502020204030204" pitchFamily="34" charset="0"/>
                <a:ea typeface="ＭＳ Ｐゴシック" pitchFamily="-84" charset="-128"/>
              </a:rPr>
              <a:t>axé</a:t>
            </a:r>
            <a:r>
              <a:rPr sz="4000" b="1" spc="-100" dirty="0">
                <a:solidFill>
                  <a:schemeClr val="bg1"/>
                </a:solidFill>
                <a:latin typeface="Calibri" panose="020F0502020204030204" pitchFamily="34" charset="0"/>
                <a:ea typeface="ＭＳ Ｐゴシック" pitchFamily="-84" charset="-128"/>
              </a:rPr>
              <a:t> sur le patient</a:t>
            </a:r>
          </a:p>
        </p:txBody>
      </p:sp>
      <p:grpSp>
        <p:nvGrpSpPr>
          <p:cNvPr id="3" name="Group 2"/>
          <p:cNvGrpSpPr/>
          <p:nvPr/>
        </p:nvGrpSpPr>
        <p:grpSpPr>
          <a:xfrm>
            <a:off x="156265" y="2123955"/>
            <a:ext cx="2137756" cy="2467274"/>
            <a:chOff x="1004839" y="2167762"/>
            <a:chExt cx="2137756" cy="2467274"/>
          </a:xfrm>
        </p:grpSpPr>
        <p:sp>
          <p:nvSpPr>
            <p:cNvPr id="6" name="Rounded Rectangle 5"/>
            <p:cNvSpPr/>
            <p:nvPr/>
          </p:nvSpPr>
          <p:spPr>
            <a:xfrm>
              <a:off x="1004839" y="2532957"/>
              <a:ext cx="2137756" cy="2102079"/>
            </a:xfrm>
            <a:prstGeom prst="roundRect">
              <a:avLst/>
            </a:prstGeom>
            <a:solidFill>
              <a:srgbClr val="72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066379" y="2711634"/>
              <a:ext cx="2004298" cy="1631216"/>
            </a:xfrm>
            <a:prstGeom prst="rect">
              <a:avLst/>
            </a:prstGeom>
            <a:noFill/>
          </p:spPr>
          <p:txBody>
            <a:bodyPr wrap="square" rtlCol="0">
              <a:spAutoFit/>
            </a:bodyPr>
            <a:lstStyle/>
            <a:p>
              <a:pPr lvl="0" rtl="0"/>
              <a:r>
                <a:rPr b="1" dirty="0">
                  <a:solidFill>
                    <a:schemeClr val="bg1"/>
                  </a:solidFill>
                  <a:latin typeface="Calibri" panose="020F0502020204030204" pitchFamily="34" charset="0"/>
                </a:rPr>
                <a:t>Aider à guider la </a:t>
              </a:r>
              <a:r>
                <a:rPr b="1" dirty="0" err="1">
                  <a:solidFill>
                    <a:schemeClr val="bg1"/>
                  </a:solidFill>
                  <a:latin typeface="Calibri" panose="020F0502020204030204" pitchFamily="34" charset="0"/>
                </a:rPr>
                <a:t>prise</a:t>
              </a:r>
              <a:r>
                <a:rPr b="1" dirty="0">
                  <a:solidFill>
                    <a:schemeClr val="bg1"/>
                  </a:solidFill>
                  <a:latin typeface="Calibri" panose="020F0502020204030204" pitchFamily="34" charset="0"/>
                </a:rPr>
                <a:t> de </a:t>
              </a:r>
              <a:r>
                <a:rPr b="1" dirty="0" err="1">
                  <a:solidFill>
                    <a:schemeClr val="bg1"/>
                  </a:solidFill>
                  <a:latin typeface="Calibri" panose="020F0502020204030204" pitchFamily="34" charset="0"/>
                </a:rPr>
                <a:t>décision</a:t>
              </a:r>
              <a:r>
                <a:rPr b="1" dirty="0">
                  <a:solidFill>
                    <a:schemeClr val="bg1"/>
                  </a:solidFill>
                  <a:latin typeface="Calibri" panose="020F0502020204030204" pitchFamily="34" charset="0"/>
                </a:rPr>
                <a:t> </a:t>
              </a:r>
              <a:r>
                <a:rPr sz="1600" dirty="0">
                  <a:solidFill>
                    <a:schemeClr val="bg1"/>
                  </a:solidFill>
                  <a:latin typeface="Calibri" panose="020F0502020204030204" pitchFamily="34" charset="0"/>
                </a:rPr>
                <a:t>(pour les </a:t>
              </a:r>
              <a:r>
                <a:rPr sz="1600" dirty="0" err="1">
                  <a:solidFill>
                    <a:schemeClr val="bg1"/>
                  </a:solidFill>
                  <a:latin typeface="Calibri" panose="020F0502020204030204" pitchFamily="34" charset="0"/>
                </a:rPr>
                <a:t>comités</a:t>
              </a:r>
              <a:r>
                <a:rPr sz="1600" dirty="0">
                  <a:solidFill>
                    <a:schemeClr val="bg1"/>
                  </a:solidFill>
                  <a:latin typeface="Calibri" panose="020F0502020204030204" pitchFamily="34" charset="0"/>
                </a:rPr>
                <a:t>, par ex.; </a:t>
              </a:r>
              <a:r>
                <a:rPr sz="1600" dirty="0" err="1">
                  <a:solidFill>
                    <a:schemeClr val="bg1"/>
                  </a:solidFill>
                  <a:latin typeface="Calibri" panose="020F0502020204030204" pitchFamily="34" charset="0"/>
                </a:rPr>
                <a:t>l’objectif</a:t>
              </a:r>
              <a:r>
                <a:rPr sz="1600" dirty="0">
                  <a:solidFill>
                    <a:schemeClr val="bg1"/>
                  </a:solidFill>
                  <a:latin typeface="Calibri" panose="020F0502020204030204" pitchFamily="34" charset="0"/>
                </a:rPr>
                <a:t> du </a:t>
              </a:r>
              <a:r>
                <a:rPr sz="1600" dirty="0" err="1">
                  <a:solidFill>
                    <a:schemeClr val="bg1"/>
                  </a:solidFill>
                  <a:latin typeface="Calibri" panose="020F0502020204030204" pitchFamily="34" charset="0"/>
                </a:rPr>
                <a:t>comité</a:t>
              </a:r>
              <a:r>
                <a:rPr sz="1600" dirty="0">
                  <a:solidFill>
                    <a:schemeClr val="bg1"/>
                  </a:solidFill>
                  <a:latin typeface="Calibri" panose="020F0502020204030204" pitchFamily="34" charset="0"/>
                </a:rPr>
                <a:t> </a:t>
              </a:r>
              <a:r>
                <a:rPr sz="1600" dirty="0" err="1">
                  <a:solidFill>
                    <a:schemeClr val="bg1"/>
                  </a:solidFill>
                  <a:latin typeface="Calibri" panose="020F0502020204030204" pitchFamily="34" charset="0"/>
                </a:rPr>
                <a:t>inclut</a:t>
              </a:r>
              <a:r>
                <a:rPr sz="1600" dirty="0">
                  <a:solidFill>
                    <a:schemeClr val="bg1"/>
                  </a:solidFill>
                  <a:latin typeface="Calibri" panose="020F0502020204030204" pitchFamily="34" charset="0"/>
                </a:rPr>
                <a:t> </a:t>
              </a:r>
              <a:r>
                <a:rPr sz="1600" dirty="0" err="1">
                  <a:solidFill>
                    <a:schemeClr val="bg1"/>
                  </a:solidFill>
                  <a:latin typeface="Calibri" panose="020F0502020204030204" pitchFamily="34" charset="0"/>
                </a:rPr>
                <a:t>l’expérience</a:t>
              </a:r>
              <a:r>
                <a:rPr sz="1600" dirty="0">
                  <a:solidFill>
                    <a:schemeClr val="bg1"/>
                  </a:solidFill>
                  <a:latin typeface="Calibri" panose="020F0502020204030204" pitchFamily="34" charset="0"/>
                </a:rPr>
                <a:t> du patient)</a:t>
              </a:r>
            </a:p>
          </p:txBody>
        </p:sp>
        <p:sp>
          <p:nvSpPr>
            <p:cNvPr id="8" name="TextBox 7"/>
            <p:cNvSpPr txBox="1"/>
            <p:nvPr/>
          </p:nvSpPr>
          <p:spPr>
            <a:xfrm>
              <a:off x="1185593" y="2167762"/>
              <a:ext cx="1776248" cy="369332"/>
            </a:xfrm>
            <a:prstGeom prst="rect">
              <a:avLst/>
            </a:prstGeom>
            <a:noFill/>
          </p:spPr>
          <p:txBody>
            <a:bodyPr wrap="square" rtlCol="0">
              <a:spAutoFit/>
            </a:bodyPr>
            <a:lstStyle/>
            <a:p>
              <a:pPr lvl="0" algn="ctr" rtl="0"/>
              <a:r>
                <a:rPr b="1" dirty="0">
                  <a:solidFill>
                    <a:srgbClr val="72C7E7"/>
                  </a:solidFill>
                  <a:latin typeface="Calibri" panose="020F0502020204030204" pitchFamily="34" charset="0"/>
                </a:rPr>
                <a:t>GOUVERNANCE</a:t>
              </a:r>
            </a:p>
          </p:txBody>
        </p:sp>
      </p:grpSp>
      <p:grpSp>
        <p:nvGrpSpPr>
          <p:cNvPr id="10" name="Group 9"/>
          <p:cNvGrpSpPr/>
          <p:nvPr/>
        </p:nvGrpSpPr>
        <p:grpSpPr>
          <a:xfrm>
            <a:off x="2379340" y="1929163"/>
            <a:ext cx="2137756" cy="2662066"/>
            <a:chOff x="1004839" y="1972970"/>
            <a:chExt cx="2137756" cy="2662066"/>
          </a:xfrm>
        </p:grpSpPr>
        <p:sp>
          <p:nvSpPr>
            <p:cNvPr id="11" name="Rounded Rectangle 10"/>
            <p:cNvSpPr/>
            <p:nvPr/>
          </p:nvSpPr>
          <p:spPr>
            <a:xfrm>
              <a:off x="1004839" y="2532957"/>
              <a:ext cx="2137756" cy="2102079"/>
            </a:xfrm>
            <a:prstGeom prst="roundRect">
              <a:avLst/>
            </a:prstGeom>
            <a:solidFill>
              <a:srgbClr val="F69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1066379" y="2711634"/>
              <a:ext cx="2004298" cy="646331"/>
            </a:xfrm>
            <a:prstGeom prst="rect">
              <a:avLst/>
            </a:prstGeom>
            <a:noFill/>
          </p:spPr>
          <p:txBody>
            <a:bodyPr wrap="square" rtlCol="0">
              <a:spAutoFit/>
            </a:bodyPr>
            <a:lstStyle/>
            <a:p>
              <a:pPr lvl="0" rtl="0"/>
              <a:r>
                <a:rPr b="1" dirty="0">
                  <a:solidFill>
                    <a:schemeClr val="bg1"/>
                  </a:solidFill>
                  <a:latin typeface="Calibri" panose="020F0502020204030204" pitchFamily="34" charset="0"/>
                </a:rPr>
                <a:t>Aider à </a:t>
              </a:r>
              <a:r>
                <a:rPr b="1" dirty="0" err="1">
                  <a:solidFill>
                    <a:schemeClr val="bg1"/>
                  </a:solidFill>
                  <a:latin typeface="Calibri" panose="020F0502020204030204" pitchFamily="34" charset="0"/>
                </a:rPr>
                <a:t>concevoir</a:t>
              </a:r>
              <a:r>
                <a:rPr b="1" dirty="0">
                  <a:solidFill>
                    <a:schemeClr val="bg1"/>
                  </a:solidFill>
                  <a:latin typeface="Calibri" panose="020F0502020204030204" pitchFamily="34" charset="0"/>
                </a:rPr>
                <a:t> </a:t>
              </a:r>
              <a:r>
                <a:rPr b="1" dirty="0" err="1">
                  <a:solidFill>
                    <a:schemeClr val="bg1"/>
                  </a:solidFill>
                  <a:latin typeface="Calibri" panose="020F0502020204030204" pitchFamily="34" charset="0"/>
                </a:rPr>
                <a:t>une</a:t>
              </a:r>
              <a:r>
                <a:rPr b="1" dirty="0">
                  <a:solidFill>
                    <a:schemeClr val="bg1"/>
                  </a:solidFill>
                  <a:latin typeface="Calibri" panose="020F0502020204030204" pitchFamily="34" charset="0"/>
                </a:rPr>
                <a:t> </a:t>
              </a:r>
              <a:r>
                <a:rPr b="1" dirty="0" err="1">
                  <a:solidFill>
                    <a:schemeClr val="bg1"/>
                  </a:solidFill>
                  <a:latin typeface="Calibri" panose="020F0502020204030204" pitchFamily="34" charset="0"/>
                </a:rPr>
                <a:t>meilleure</a:t>
              </a:r>
              <a:r>
                <a:rPr b="1" dirty="0">
                  <a:solidFill>
                    <a:schemeClr val="bg1"/>
                  </a:solidFill>
                  <a:latin typeface="Calibri" panose="020F0502020204030204" pitchFamily="34" charset="0"/>
                </a:rPr>
                <a:t> </a:t>
              </a:r>
              <a:r>
                <a:rPr b="1" dirty="0" err="1">
                  <a:solidFill>
                    <a:schemeClr val="bg1"/>
                  </a:solidFill>
                  <a:latin typeface="Calibri" panose="020F0502020204030204" pitchFamily="34" charset="0"/>
                </a:rPr>
                <a:t>prestation</a:t>
              </a:r>
              <a:r>
                <a:rPr b="1" dirty="0">
                  <a:solidFill>
                    <a:schemeClr val="bg1"/>
                  </a:solidFill>
                  <a:latin typeface="Calibri" panose="020F0502020204030204" pitchFamily="34" charset="0"/>
                </a:rPr>
                <a:t> de services</a:t>
              </a:r>
            </a:p>
          </p:txBody>
        </p:sp>
        <p:sp>
          <p:nvSpPr>
            <p:cNvPr id="13" name="TextBox 12"/>
            <p:cNvSpPr txBox="1"/>
            <p:nvPr/>
          </p:nvSpPr>
          <p:spPr>
            <a:xfrm>
              <a:off x="1180404" y="1972970"/>
              <a:ext cx="1776248" cy="646331"/>
            </a:xfrm>
            <a:prstGeom prst="rect">
              <a:avLst/>
            </a:prstGeom>
            <a:noFill/>
          </p:spPr>
          <p:txBody>
            <a:bodyPr wrap="square" rtlCol="0">
              <a:spAutoFit/>
            </a:bodyPr>
            <a:lstStyle/>
            <a:p>
              <a:pPr lvl="0" algn="ctr" rtl="0"/>
              <a:r>
                <a:rPr b="1" dirty="0" smtClean="0">
                  <a:solidFill>
                    <a:srgbClr val="F69240"/>
                  </a:solidFill>
                  <a:latin typeface="Calibri" panose="020F0502020204030204" pitchFamily="34" charset="0"/>
                </a:rPr>
                <a:t>CONCEPTION</a:t>
              </a:r>
              <a:r>
                <a:rPr lang="fr-CA" b="1" dirty="0" smtClean="0">
                  <a:solidFill>
                    <a:srgbClr val="F69240"/>
                  </a:solidFill>
                  <a:latin typeface="Calibri" panose="020F0502020204030204" pitchFamily="34" charset="0"/>
                </a:rPr>
                <a:t/>
              </a:r>
              <a:br>
                <a:rPr lang="fr-CA" b="1" dirty="0" smtClean="0">
                  <a:solidFill>
                    <a:srgbClr val="F69240"/>
                  </a:solidFill>
                  <a:latin typeface="Calibri" panose="020F0502020204030204" pitchFamily="34" charset="0"/>
                </a:rPr>
              </a:br>
              <a:r>
                <a:rPr b="1" dirty="0" smtClean="0">
                  <a:solidFill>
                    <a:srgbClr val="F69240"/>
                  </a:solidFill>
                  <a:latin typeface="Calibri" panose="020F0502020204030204" pitchFamily="34" charset="0"/>
                </a:rPr>
                <a:t>EN </a:t>
              </a:r>
              <a:r>
                <a:rPr b="1" dirty="0">
                  <a:solidFill>
                    <a:srgbClr val="F69240"/>
                  </a:solidFill>
                  <a:latin typeface="Calibri" panose="020F0502020204030204" pitchFamily="34" charset="0"/>
                </a:rPr>
                <a:t>COMMUN</a:t>
              </a:r>
            </a:p>
          </p:txBody>
        </p:sp>
      </p:grpSp>
      <p:grpSp>
        <p:nvGrpSpPr>
          <p:cNvPr id="14" name="Group 13"/>
          <p:cNvGrpSpPr/>
          <p:nvPr/>
        </p:nvGrpSpPr>
        <p:grpSpPr>
          <a:xfrm>
            <a:off x="4602415" y="2123955"/>
            <a:ext cx="2137756" cy="2467274"/>
            <a:chOff x="1004839" y="2167762"/>
            <a:chExt cx="2137756" cy="2467274"/>
          </a:xfrm>
        </p:grpSpPr>
        <p:sp>
          <p:nvSpPr>
            <p:cNvPr id="15" name="Rounded Rectangle 14"/>
            <p:cNvSpPr/>
            <p:nvPr/>
          </p:nvSpPr>
          <p:spPr>
            <a:xfrm>
              <a:off x="1004839" y="2532957"/>
              <a:ext cx="2137756" cy="2102079"/>
            </a:xfrm>
            <a:prstGeom prst="roundRect">
              <a:avLst/>
            </a:prstGeom>
            <a:solidFill>
              <a:srgbClr val="73A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1066379" y="2711634"/>
              <a:ext cx="2004298" cy="646331"/>
            </a:xfrm>
            <a:prstGeom prst="rect">
              <a:avLst/>
            </a:prstGeom>
            <a:noFill/>
          </p:spPr>
          <p:txBody>
            <a:bodyPr wrap="square" rtlCol="0">
              <a:spAutoFit/>
            </a:bodyPr>
            <a:lstStyle/>
            <a:p>
              <a:pPr lvl="0" rtl="0"/>
              <a:r>
                <a:rPr b="1" dirty="0">
                  <a:solidFill>
                    <a:schemeClr val="bg1"/>
                  </a:solidFill>
                  <a:latin typeface="Calibri" panose="020F0502020204030204" pitchFamily="34" charset="0"/>
                </a:rPr>
                <a:t>Nous aider à </a:t>
              </a:r>
              <a:r>
                <a:rPr b="1" dirty="0" err="1">
                  <a:solidFill>
                    <a:schemeClr val="bg1"/>
                  </a:solidFill>
                  <a:latin typeface="Calibri" panose="020F0502020204030204" pitchFamily="34" charset="0"/>
                </a:rPr>
                <a:t>comprendre</a:t>
              </a:r>
              <a:r>
                <a:rPr b="1" dirty="0">
                  <a:solidFill>
                    <a:schemeClr val="bg1"/>
                  </a:solidFill>
                  <a:latin typeface="Calibri" panose="020F0502020204030204" pitchFamily="34" charset="0"/>
                </a:rPr>
                <a:t> les </a:t>
              </a:r>
              <a:r>
                <a:rPr b="1" dirty="0" err="1">
                  <a:solidFill>
                    <a:schemeClr val="bg1"/>
                  </a:solidFill>
                  <a:latin typeface="Calibri" panose="020F0502020204030204" pitchFamily="34" charset="0"/>
                </a:rPr>
                <a:t>résultats</a:t>
              </a:r>
              <a:r>
                <a:rPr b="1" dirty="0">
                  <a:solidFill>
                    <a:schemeClr val="bg1"/>
                  </a:solidFill>
                  <a:latin typeface="Calibri" panose="020F0502020204030204" pitchFamily="34" charset="0"/>
                </a:rPr>
                <a:t> </a:t>
              </a:r>
              <a:r>
                <a:rPr b="1" dirty="0" err="1">
                  <a:solidFill>
                    <a:schemeClr val="bg1"/>
                  </a:solidFill>
                  <a:latin typeface="Calibri" panose="020F0502020204030204" pitchFamily="34" charset="0"/>
                </a:rPr>
                <a:t>obtenus</a:t>
              </a:r>
              <a:endParaRPr b="1" dirty="0">
                <a:solidFill>
                  <a:schemeClr val="bg1"/>
                </a:solidFill>
                <a:latin typeface="Calibri" panose="020F0502020204030204" pitchFamily="34" charset="0"/>
              </a:endParaRPr>
            </a:p>
          </p:txBody>
        </p:sp>
        <p:sp>
          <p:nvSpPr>
            <p:cNvPr id="17" name="TextBox 16"/>
            <p:cNvSpPr txBox="1"/>
            <p:nvPr/>
          </p:nvSpPr>
          <p:spPr>
            <a:xfrm>
              <a:off x="1185593" y="2167762"/>
              <a:ext cx="1776248" cy="369332"/>
            </a:xfrm>
            <a:prstGeom prst="rect">
              <a:avLst/>
            </a:prstGeom>
            <a:noFill/>
          </p:spPr>
          <p:txBody>
            <a:bodyPr wrap="square" rtlCol="0">
              <a:spAutoFit/>
            </a:bodyPr>
            <a:lstStyle/>
            <a:p>
              <a:pPr lvl="0" algn="ctr" rtl="0"/>
              <a:r>
                <a:rPr b="1" dirty="0">
                  <a:solidFill>
                    <a:srgbClr val="73AF55"/>
                  </a:solidFill>
                  <a:latin typeface="Calibri" panose="020F0502020204030204" pitchFamily="34" charset="0"/>
                </a:rPr>
                <a:t>RÉTROACTION</a:t>
              </a:r>
            </a:p>
          </p:txBody>
        </p:sp>
      </p:grpSp>
      <p:grpSp>
        <p:nvGrpSpPr>
          <p:cNvPr id="18" name="Group 17"/>
          <p:cNvGrpSpPr/>
          <p:nvPr/>
        </p:nvGrpSpPr>
        <p:grpSpPr>
          <a:xfrm>
            <a:off x="6825490" y="2123954"/>
            <a:ext cx="2137756" cy="2957603"/>
            <a:chOff x="1004839" y="2167762"/>
            <a:chExt cx="2137756" cy="2477452"/>
          </a:xfrm>
        </p:grpSpPr>
        <p:sp>
          <p:nvSpPr>
            <p:cNvPr id="19" name="Rounded Rectangle 18"/>
            <p:cNvSpPr/>
            <p:nvPr/>
          </p:nvSpPr>
          <p:spPr>
            <a:xfrm>
              <a:off x="1004839" y="2532957"/>
              <a:ext cx="2137756" cy="2102079"/>
            </a:xfrm>
            <a:prstGeom prst="roundRect">
              <a:avLst/>
            </a:prstGeom>
            <a:solidFill>
              <a:srgbClr val="406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1066379" y="2711634"/>
              <a:ext cx="2004298" cy="1933580"/>
            </a:xfrm>
            <a:prstGeom prst="rect">
              <a:avLst/>
            </a:prstGeom>
            <a:noFill/>
          </p:spPr>
          <p:txBody>
            <a:bodyPr wrap="square" rtlCol="0">
              <a:spAutoFit/>
            </a:bodyPr>
            <a:lstStyle/>
            <a:p>
              <a:pPr lvl="0" rtl="0"/>
              <a:r>
                <a:rPr sz="1600" b="1" dirty="0">
                  <a:solidFill>
                    <a:schemeClr val="bg1"/>
                  </a:solidFill>
                  <a:latin typeface="Calibri" panose="020F0502020204030204" pitchFamily="34" charset="0"/>
                </a:rPr>
                <a:t>Nous aider à </a:t>
              </a:r>
              <a:r>
                <a:rPr sz="1600" b="1" dirty="0" err="1">
                  <a:solidFill>
                    <a:schemeClr val="bg1"/>
                  </a:solidFill>
                  <a:latin typeface="Calibri" panose="020F0502020204030204" pitchFamily="34" charset="0"/>
                </a:rPr>
                <a:t>prodiguer</a:t>
              </a:r>
              <a:r>
                <a:rPr sz="1600" b="1" dirty="0">
                  <a:solidFill>
                    <a:schemeClr val="bg1"/>
                  </a:solidFill>
                  <a:latin typeface="Calibri" panose="020F0502020204030204" pitchFamily="34" charset="0"/>
                </a:rPr>
                <a:t> des </a:t>
              </a:r>
              <a:r>
                <a:rPr sz="1600" b="1" dirty="0" err="1">
                  <a:solidFill>
                    <a:schemeClr val="bg1"/>
                  </a:solidFill>
                  <a:latin typeface="Calibri" panose="020F0502020204030204" pitchFamily="34" charset="0"/>
                </a:rPr>
                <a:t>soins</a:t>
              </a:r>
              <a:r>
                <a:rPr sz="1600" b="1" dirty="0">
                  <a:solidFill>
                    <a:schemeClr val="bg1"/>
                  </a:solidFill>
                  <a:latin typeface="Calibri" panose="020F0502020204030204" pitchFamily="34" charset="0"/>
                </a:rPr>
                <a:t> </a:t>
              </a:r>
              <a:r>
                <a:rPr sz="1600" b="1" dirty="0" err="1">
                  <a:solidFill>
                    <a:schemeClr val="bg1"/>
                  </a:solidFill>
                  <a:latin typeface="Calibri" panose="020F0502020204030204" pitchFamily="34" charset="0"/>
                </a:rPr>
                <a:t>répondant</a:t>
              </a:r>
              <a:r>
                <a:rPr sz="1600" b="1" dirty="0">
                  <a:solidFill>
                    <a:schemeClr val="bg1"/>
                  </a:solidFill>
                  <a:latin typeface="Calibri" panose="020F0502020204030204" pitchFamily="34" charset="0"/>
                </a:rPr>
                <a:t> </a:t>
              </a:r>
              <a:r>
                <a:rPr lang="fr-CA" sz="1600" b="1" dirty="0" smtClean="0">
                  <a:solidFill>
                    <a:schemeClr val="bg1"/>
                  </a:solidFill>
                  <a:latin typeface="Calibri" panose="020F0502020204030204" pitchFamily="34" charset="0"/>
                </a:rPr>
                <a:t/>
              </a:r>
              <a:br>
                <a:rPr lang="fr-CA" sz="1600" b="1" dirty="0" smtClean="0">
                  <a:solidFill>
                    <a:schemeClr val="bg1"/>
                  </a:solidFill>
                  <a:latin typeface="Calibri" panose="020F0502020204030204" pitchFamily="34" charset="0"/>
                </a:rPr>
              </a:br>
              <a:r>
                <a:rPr sz="1600" b="1" dirty="0" smtClean="0">
                  <a:solidFill>
                    <a:schemeClr val="bg1"/>
                  </a:solidFill>
                  <a:latin typeface="Calibri" panose="020F0502020204030204" pitchFamily="34" charset="0"/>
                </a:rPr>
                <a:t>aux </a:t>
              </a:r>
              <a:r>
                <a:rPr sz="1600" b="1" dirty="0" err="1" smtClean="0">
                  <a:solidFill>
                    <a:schemeClr val="bg1"/>
                  </a:solidFill>
                  <a:latin typeface="Calibri" panose="020F0502020204030204" pitchFamily="34" charset="0"/>
                </a:rPr>
                <a:t>besoins</a:t>
              </a:r>
              <a:r>
                <a:rPr lang="fr-CA" sz="1600" b="1" dirty="0">
                  <a:solidFill>
                    <a:schemeClr val="bg1"/>
                  </a:solidFill>
                  <a:latin typeface="Calibri" panose="020F0502020204030204" pitchFamily="34" charset="0"/>
                </a:rPr>
                <a:t/>
              </a:r>
              <a:br>
                <a:rPr lang="fr-CA" sz="1600" b="1" dirty="0">
                  <a:solidFill>
                    <a:schemeClr val="bg1"/>
                  </a:solidFill>
                  <a:latin typeface="Calibri" panose="020F0502020204030204" pitchFamily="34" charset="0"/>
                </a:rPr>
              </a:br>
              <a:r>
                <a:rPr sz="1600" b="1" dirty="0" smtClean="0">
                  <a:solidFill>
                    <a:schemeClr val="bg1"/>
                  </a:solidFill>
                  <a:latin typeface="Calibri" panose="020F0502020204030204" pitchFamily="34" charset="0"/>
                </a:rPr>
                <a:t>de </a:t>
              </a:r>
              <a:r>
                <a:rPr sz="1600" b="1" dirty="0" err="1">
                  <a:solidFill>
                    <a:schemeClr val="bg1"/>
                  </a:solidFill>
                  <a:latin typeface="Calibri" panose="020F0502020204030204" pitchFamily="34" charset="0"/>
                </a:rPr>
                <a:t>nos</a:t>
              </a:r>
              <a:r>
                <a:rPr sz="1600" b="1" dirty="0">
                  <a:solidFill>
                    <a:schemeClr val="bg1"/>
                  </a:solidFill>
                  <a:latin typeface="Calibri" panose="020F0502020204030204" pitchFamily="34" charset="0"/>
                </a:rPr>
                <a:t> patients</a:t>
              </a:r>
            </a:p>
            <a:p>
              <a:pPr lvl="0" rtl="0"/>
              <a:r>
                <a:rPr sz="1600" b="1" dirty="0" err="1" smtClean="0">
                  <a:solidFill>
                    <a:schemeClr val="bg1"/>
                  </a:solidFill>
                  <a:latin typeface="Calibri" panose="020F0502020204030204" pitchFamily="34" charset="0"/>
                </a:rPr>
                <a:t>Prendre</a:t>
              </a:r>
              <a:r>
                <a:rPr sz="1600" b="1" dirty="0" smtClean="0">
                  <a:solidFill>
                    <a:schemeClr val="bg1"/>
                  </a:solidFill>
                  <a:latin typeface="Calibri" panose="020F0502020204030204" pitchFamily="34" charset="0"/>
                </a:rPr>
                <a:t> </a:t>
              </a:r>
              <a:r>
                <a:rPr sz="1600" b="1" dirty="0">
                  <a:solidFill>
                    <a:schemeClr val="bg1"/>
                  </a:solidFill>
                  <a:latin typeface="Calibri" panose="020F0502020204030204" pitchFamily="34" charset="0"/>
                </a:rPr>
                <a:t>des </a:t>
              </a:r>
              <a:r>
                <a:rPr sz="1600" b="1" dirty="0" err="1">
                  <a:solidFill>
                    <a:schemeClr val="bg1"/>
                  </a:solidFill>
                  <a:latin typeface="Calibri" panose="020F0502020204030204" pitchFamily="34" charset="0"/>
                </a:rPr>
                <a:t>décisions</a:t>
              </a:r>
              <a:r>
                <a:rPr sz="1600" b="1" dirty="0">
                  <a:solidFill>
                    <a:schemeClr val="bg1"/>
                  </a:solidFill>
                  <a:latin typeface="Calibri" panose="020F0502020204030204" pitchFamily="34" charset="0"/>
                </a:rPr>
                <a:t> sur les </a:t>
              </a:r>
              <a:r>
                <a:rPr sz="1600" b="1" dirty="0" err="1">
                  <a:solidFill>
                    <a:schemeClr val="bg1"/>
                  </a:solidFill>
                  <a:latin typeface="Calibri" panose="020F0502020204030204" pitchFamily="34" charset="0"/>
                </a:rPr>
                <a:t>soins</a:t>
              </a:r>
              <a:r>
                <a:rPr sz="1600" b="1" dirty="0">
                  <a:solidFill>
                    <a:schemeClr val="bg1"/>
                  </a:solidFill>
                  <a:latin typeface="Calibri" panose="020F0502020204030204" pitchFamily="34" charset="0"/>
                </a:rPr>
                <a:t> </a:t>
              </a:r>
              <a:r>
                <a:rPr sz="1600" b="1" dirty="0" err="1" smtClean="0">
                  <a:solidFill>
                    <a:schemeClr val="bg1"/>
                  </a:solidFill>
                  <a:latin typeface="Calibri" panose="020F0502020204030204" pitchFamily="34" charset="0"/>
                </a:rPr>
                <a:t>donnés</a:t>
              </a:r>
              <a:r>
                <a:rPr lang="fr-CA" sz="1600" b="1" dirty="0">
                  <a:solidFill>
                    <a:schemeClr val="bg1"/>
                  </a:solidFill>
                  <a:latin typeface="Calibri" panose="020F0502020204030204" pitchFamily="34" charset="0"/>
                </a:rPr>
                <a:t/>
              </a:r>
              <a:br>
                <a:rPr lang="fr-CA" sz="1600" b="1" dirty="0">
                  <a:solidFill>
                    <a:schemeClr val="bg1"/>
                  </a:solidFill>
                  <a:latin typeface="Calibri" panose="020F0502020204030204" pitchFamily="34" charset="0"/>
                </a:rPr>
              </a:br>
              <a:r>
                <a:rPr sz="1600" b="1" dirty="0" smtClean="0">
                  <a:solidFill>
                    <a:schemeClr val="bg1"/>
                  </a:solidFill>
                  <a:latin typeface="Calibri" panose="020F0502020204030204" pitchFamily="34" charset="0"/>
                </a:rPr>
                <a:t>aux </a:t>
              </a:r>
              <a:r>
                <a:rPr sz="1600" b="1" dirty="0">
                  <a:solidFill>
                    <a:schemeClr val="bg1"/>
                  </a:solidFill>
                  <a:latin typeface="Calibri" panose="020F0502020204030204" pitchFamily="34" charset="0"/>
                </a:rPr>
                <a:t>patients</a:t>
              </a:r>
            </a:p>
          </p:txBody>
        </p:sp>
        <p:sp>
          <p:nvSpPr>
            <p:cNvPr id="21" name="TextBox 20"/>
            <p:cNvSpPr txBox="1"/>
            <p:nvPr/>
          </p:nvSpPr>
          <p:spPr>
            <a:xfrm>
              <a:off x="1185593" y="2167762"/>
              <a:ext cx="1776248" cy="369332"/>
            </a:xfrm>
            <a:prstGeom prst="rect">
              <a:avLst/>
            </a:prstGeom>
            <a:noFill/>
          </p:spPr>
          <p:txBody>
            <a:bodyPr wrap="square" rtlCol="0">
              <a:spAutoFit/>
            </a:bodyPr>
            <a:lstStyle/>
            <a:p>
              <a:pPr lvl="0" algn="ctr" rtl="0"/>
              <a:r>
                <a:rPr b="1" dirty="0">
                  <a:solidFill>
                    <a:srgbClr val="4060AF"/>
                  </a:solidFill>
                  <a:latin typeface="Calibri" panose="020F0502020204030204" pitchFamily="34" charset="0"/>
                </a:rPr>
                <a:t>SOINS</a:t>
              </a:r>
            </a:p>
          </p:txBody>
        </p:sp>
      </p:grpSp>
    </p:spTree>
    <p:extLst>
      <p:ext uri="{BB962C8B-B14F-4D97-AF65-F5344CB8AC3E}">
        <p14:creationId xmlns:p14="http://schemas.microsoft.com/office/powerpoint/2010/main" val="23615705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006920"/>
            <a:ext cx="9144000" cy="2141631"/>
          </a:xfrm>
          <a:prstGeom prst="rect">
            <a:avLst/>
          </a:prstGeom>
          <a:gradFill flip="none" rotWithShape="1">
            <a:gsLst>
              <a:gs pos="100000">
                <a:srgbClr val="72C7E7"/>
              </a:gs>
              <a:gs pos="45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1"/>
          <p:cNvSpPr txBox="1">
            <a:spLocks/>
          </p:cNvSpPr>
          <p:nvPr/>
        </p:nvSpPr>
        <p:spPr>
          <a:xfrm>
            <a:off x="457200" y="1746611"/>
            <a:ext cx="8229600" cy="3904179"/>
          </a:xfrm>
          <a:prstGeom prst="rect">
            <a:avLst/>
          </a:prstGeom>
        </p:spPr>
        <p:txBody>
          <a:bodyPr>
            <a:noAutofit/>
          </a:bodyPr>
          <a:lstStyle>
            <a:lvl1pPr marL="342900" indent="-342900" algn="l" defTabSz="457200" rtl="0" eaLnBrk="0" fontAlgn="base" hangingPunct="0">
              <a:spcBef>
                <a:spcPct val="20000"/>
              </a:spcBef>
              <a:spcAft>
                <a:spcPct val="0"/>
              </a:spcAft>
              <a:buClr>
                <a:schemeClr val="tx2"/>
              </a:buClr>
              <a:buFont typeface="Arial" pitchFamily="34" charset="0"/>
              <a:buChar char="•"/>
              <a:defRPr sz="3200" kern="1200">
                <a:solidFill>
                  <a:srgbClr val="404040"/>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rgbClr val="404040"/>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rgbClr val="404040"/>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rgbClr val="404040"/>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rgbClr val="404040"/>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rtl="0">
              <a:spcBef>
                <a:spcPts val="2400"/>
              </a:spcBef>
            </a:pPr>
            <a:r>
              <a:rPr lang="fr-CA" dirty="0" smtClean="0">
                <a:latin typeface="Calibri" panose="020F0502020204030204" pitchFamily="34" charset="0"/>
              </a:rPr>
              <a:t>C’est un processus</a:t>
            </a:r>
          </a:p>
          <a:p>
            <a:pPr rtl="0">
              <a:spcBef>
                <a:spcPts val="2400"/>
              </a:spcBef>
            </a:pPr>
            <a:r>
              <a:rPr lang="fr-CA" dirty="0" smtClean="0">
                <a:latin typeface="Calibri" panose="020F0502020204030204" pitchFamily="34" charset="0"/>
              </a:rPr>
              <a:t>Il ne faut pas se contenter des lancer des projets d’amélioration de la qualité, il faut adopter un système de gestion de la qualité</a:t>
            </a:r>
          </a:p>
          <a:p>
            <a:pPr rtl="0">
              <a:spcBef>
                <a:spcPts val="2400"/>
              </a:spcBef>
            </a:pPr>
            <a:r>
              <a:rPr lang="fr-CA" dirty="0" smtClean="0">
                <a:latin typeface="Calibri" panose="020F0502020204030204" pitchFamily="34" charset="0"/>
              </a:rPr>
              <a:t>C’est plus que l’équation amélioration de la qualité = amélioration du fonctionnement</a:t>
            </a:r>
          </a:p>
          <a:p>
            <a:pPr>
              <a:spcBef>
                <a:spcPts val="2400"/>
              </a:spcBef>
            </a:pPr>
            <a:endParaRPr lang="fr-CA" dirty="0" smtClean="0">
              <a:latin typeface="Calibri" panose="020F0502020204030204" pitchFamily="34" charset="0"/>
            </a:endParaRPr>
          </a:p>
          <a:p>
            <a:pPr>
              <a:spcBef>
                <a:spcPts val="2400"/>
              </a:spcBef>
            </a:pPr>
            <a:endParaRPr lang="fr-CA" dirty="0" smtClean="0">
              <a:latin typeface="Calibri" panose="020F0502020204030204" pitchFamily="34" charset="0"/>
            </a:endParaRPr>
          </a:p>
          <a:p>
            <a:pPr lvl="1">
              <a:spcBef>
                <a:spcPts val="2400"/>
              </a:spcBef>
            </a:pPr>
            <a:endParaRPr lang="fr-CA" sz="3200" dirty="0">
              <a:latin typeface="Calibri" panose="020F0502020204030204" pitchFamily="34" charset="0"/>
            </a:endParaRPr>
          </a:p>
        </p:txBody>
      </p:sp>
      <p:sp>
        <p:nvSpPr>
          <p:cNvPr id="6" name="Rectangle 5"/>
          <p:cNvSpPr/>
          <p:nvPr/>
        </p:nvSpPr>
        <p:spPr>
          <a:xfrm>
            <a:off x="0" y="0"/>
            <a:ext cx="9144000" cy="1524001"/>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txBox="1">
            <a:spLocks/>
          </p:cNvSpPr>
          <p:nvPr/>
        </p:nvSpPr>
        <p:spPr>
          <a:xfrm>
            <a:off x="0" y="0"/>
            <a:ext cx="8686800" cy="15240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00050" algn="l" defTabSz="914165" rtl="0">
              <a:tabLst>
                <a:tab pos="400050" algn="l"/>
              </a:tabLst>
            </a:pPr>
            <a:r>
              <a:rPr sz="4000" spc="-100" dirty="0">
                <a:solidFill>
                  <a:schemeClr val="bg1"/>
                </a:solidFill>
                <a:latin typeface="Calibri" panose="020F0502020204030204" pitchFamily="34" charset="0"/>
                <a:ea typeface="ＭＳ Ｐゴシック" pitchFamily="-84" charset="-128"/>
              </a:rPr>
              <a:t>Messages</a:t>
            </a:r>
            <a:r>
              <a:rPr sz="4000" b="1" spc="-100" dirty="0">
                <a:solidFill>
                  <a:schemeClr val="bg1"/>
                </a:solidFill>
                <a:latin typeface="Calibri" panose="020F0502020204030204" pitchFamily="34" charset="0"/>
                <a:ea typeface="ＭＳ Ｐゴシック" pitchFamily="-84" charset="-128"/>
              </a:rPr>
              <a:t> à </a:t>
            </a:r>
            <a:r>
              <a:rPr sz="4000" b="1" spc="-100" dirty="0" err="1">
                <a:solidFill>
                  <a:schemeClr val="bg1"/>
                </a:solidFill>
                <a:latin typeface="Calibri" panose="020F0502020204030204" pitchFamily="34" charset="0"/>
                <a:ea typeface="ＭＳ Ｐゴシック" pitchFamily="-84" charset="-128"/>
              </a:rPr>
              <a:t>retenir</a:t>
            </a:r>
            <a:endParaRPr sz="4000" b="1" spc="-100" dirty="0">
              <a:solidFill>
                <a:schemeClr val="bg1"/>
              </a:solidFill>
              <a:latin typeface="Calibri" panose="020F0502020204030204" pitchFamily="34" charset="0"/>
              <a:ea typeface="ＭＳ Ｐゴシック" pitchFamily="-84" charset="-128"/>
            </a:endParaRPr>
          </a:p>
        </p:txBody>
      </p:sp>
    </p:spTree>
    <p:extLst>
      <p:ext uri="{BB962C8B-B14F-4D97-AF65-F5344CB8AC3E}">
        <p14:creationId xmlns:p14="http://schemas.microsoft.com/office/powerpoint/2010/main" val="32318438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0" y="0"/>
            <a:ext cx="9144000" cy="152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rtl="0" eaLnBrk="1" hangingPunct="1">
              <a:tabLst>
                <a:tab pos="400050" algn="l"/>
              </a:tabLst>
            </a:pPr>
            <a:r>
              <a:rPr lang="fr-CA" sz="4000" b="1" noProof="0" dirty="0" smtClean="0">
                <a:solidFill>
                  <a:schemeClr val="bg1"/>
                </a:solidFill>
                <a:latin typeface="Calibri" pitchFamily="34" charset="0"/>
                <a:ea typeface="ＭＳ Ｐゴシック" pitchFamily="34" charset="-128"/>
              </a:rPr>
              <a:t>	Merci</a:t>
            </a:r>
            <a:endParaRPr lang="fr-CA" sz="4000" b="1" noProof="0" dirty="0">
              <a:solidFill>
                <a:schemeClr val="bg1"/>
              </a:solidFill>
              <a:latin typeface="Calibri" pitchFamily="34" charset="0"/>
              <a:ea typeface="ＭＳ Ｐゴシック" pitchFamily="34" charset="-128"/>
            </a:endParaRPr>
          </a:p>
        </p:txBody>
      </p:sp>
      <p:pic>
        <p:nvPicPr>
          <p:cNvPr id="2457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2055813"/>
            <a:ext cx="5715000"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80948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3250" y="3853492"/>
            <a:ext cx="7772400" cy="1362075"/>
          </a:xfrm>
        </p:spPr>
        <p:txBody>
          <a:bodyPr/>
          <a:lstStyle/>
          <a:p>
            <a:pPr rtl="0"/>
            <a:r>
              <a:rPr lang="fr-CA" sz="2800" noProof="0" dirty="0" smtClean="0"/>
              <a:t>Animatrice : </a:t>
            </a:r>
            <a:br>
              <a:rPr lang="fr-CA" sz="2800" noProof="0" dirty="0" smtClean="0"/>
            </a:br>
            <a:r>
              <a:rPr lang="fr-CA" sz="2800" noProof="0" dirty="0" smtClean="0"/>
              <a:t>Lee Fairclough, vice-présidente, </a:t>
            </a:r>
            <a:r>
              <a:rPr lang="fr-CA" sz="2800" noProof="0" dirty="0" smtClean="0"/>
              <a:t>Amélioration </a:t>
            </a:r>
            <a:r>
              <a:rPr lang="fr-CA" sz="2800" noProof="0" dirty="0" smtClean="0"/>
              <a:t>de la qualité</a:t>
            </a:r>
            <a:endParaRPr lang="fr-CA" sz="2800" noProof="0" dirty="0"/>
          </a:p>
        </p:txBody>
      </p:sp>
      <p:sp>
        <p:nvSpPr>
          <p:cNvPr id="3" name="Text Placeholder 2"/>
          <p:cNvSpPr>
            <a:spLocks noGrp="1"/>
          </p:cNvSpPr>
          <p:nvPr>
            <p:ph type="body" idx="1"/>
          </p:nvPr>
        </p:nvSpPr>
        <p:spPr>
          <a:xfrm>
            <a:off x="847574" y="1553902"/>
            <a:ext cx="7772400" cy="1500187"/>
          </a:xfrm>
        </p:spPr>
        <p:txBody>
          <a:bodyPr/>
          <a:lstStyle/>
          <a:p>
            <a:pPr rtl="0"/>
            <a:r>
              <a:rPr lang="fr-CA" sz="3800" kern="1200" cap="all" noProof="0" dirty="0" smtClean="0">
                <a:solidFill>
                  <a:srgbClr val="404040"/>
                </a:solidFill>
                <a:ea typeface="ＭＳ Ｐゴシック" charset="0"/>
                <a:cs typeface="+mj-cs"/>
              </a:rPr>
              <a:t>PÉRIODE DE DISCUSSION</a:t>
            </a:r>
            <a:br>
              <a:rPr lang="fr-CA" sz="3800" kern="1200" cap="all" noProof="0" dirty="0" smtClean="0">
                <a:solidFill>
                  <a:srgbClr val="404040"/>
                </a:solidFill>
                <a:ea typeface="ＭＳ Ｐゴシック" charset="0"/>
                <a:cs typeface="+mj-cs"/>
              </a:rPr>
            </a:br>
            <a:endParaRPr lang="fr-CA" sz="3800" kern="1200" cap="all" noProof="0" dirty="0">
              <a:solidFill>
                <a:srgbClr val="404040"/>
              </a:solidFill>
              <a:ea typeface="ＭＳ Ｐゴシック" charset="0"/>
              <a:cs typeface="+mj-cs"/>
            </a:endParaRPr>
          </a:p>
        </p:txBody>
      </p:sp>
      <p:sp>
        <p:nvSpPr>
          <p:cNvPr id="4" name="Footer Placeholder 3"/>
          <p:cNvSpPr>
            <a:spLocks noGrp="1"/>
          </p:cNvSpPr>
          <p:nvPr>
            <p:ph type="ftr" sz="quarter" idx="10"/>
          </p:nvPr>
        </p:nvSpPr>
        <p:spPr/>
        <p:txBody>
          <a:bodyPr/>
          <a:lstStyle/>
          <a:p>
            <a:pPr rtl="0">
              <a:defRPr/>
            </a:pPr>
            <a:r>
              <a:rPr dirty="0">
                <a:solidFill>
                  <a:srgbClr val="FFFFFF"/>
                </a:solidFill>
              </a:rPr>
              <a:t>www.hqontario.ca/Accueil</a:t>
            </a:r>
          </a:p>
        </p:txBody>
      </p:sp>
    </p:spTree>
    <p:extLst>
      <p:ext uri="{BB962C8B-B14F-4D97-AF65-F5344CB8AC3E}">
        <p14:creationId xmlns:p14="http://schemas.microsoft.com/office/powerpoint/2010/main" val="19401973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fr-CA" noProof="0" dirty="0" smtClean="0"/>
              <a:t/>
            </a:r>
            <a:br>
              <a:rPr lang="fr-CA" noProof="0" dirty="0" smtClean="0"/>
            </a:br>
            <a:r>
              <a:rPr lang="fr-CA" noProof="0" dirty="0" smtClean="0"/>
              <a:t/>
            </a:r>
            <a:br>
              <a:rPr lang="fr-CA" noProof="0" dirty="0" smtClean="0"/>
            </a:br>
            <a:r>
              <a:rPr lang="fr-CA" noProof="0" dirty="0" smtClean="0"/>
              <a:t>Sondage de Rondes de qualité</a:t>
            </a:r>
            <a:br>
              <a:rPr lang="fr-CA" noProof="0" dirty="0" smtClean="0"/>
            </a:br>
            <a:r>
              <a:rPr lang="fr-CA" noProof="0" dirty="0" smtClean="0"/>
              <a:t/>
            </a:r>
            <a:br>
              <a:rPr lang="fr-CA" noProof="0" dirty="0" smtClean="0"/>
            </a:br>
            <a:endParaRPr lang="fr-CA" noProof="0" dirty="0" smtClean="0"/>
          </a:p>
        </p:txBody>
      </p:sp>
      <p:sp>
        <p:nvSpPr>
          <p:cNvPr id="3" name="Content Placeholder 2"/>
          <p:cNvSpPr>
            <a:spLocks noGrp="1"/>
          </p:cNvSpPr>
          <p:nvPr>
            <p:ph idx="1"/>
          </p:nvPr>
        </p:nvSpPr>
        <p:spPr>
          <a:xfrm>
            <a:off x="539750" y="1340768"/>
            <a:ext cx="8229600" cy="4322762"/>
          </a:xfrm>
        </p:spPr>
        <p:txBody>
          <a:bodyPr/>
          <a:lstStyle/>
          <a:p>
            <a:pPr rtl="0"/>
            <a:r>
              <a:rPr lang="fr-CA" dirty="0" smtClean="0"/>
              <a:t>Allez sur </a:t>
            </a:r>
            <a:r>
              <a:rPr lang="fr-CA" dirty="0" smtClean="0">
                <a:hlinkClick r:id="rId2"/>
              </a:rPr>
              <a:t>https://www.sli.do/ </a:t>
            </a:r>
          </a:p>
          <a:p>
            <a:pPr rtl="0"/>
            <a:r>
              <a:rPr lang="fr-CA" dirty="0" smtClean="0"/>
              <a:t>Entrez le code d’activité 7976</a:t>
            </a:r>
          </a:p>
          <a:p>
            <a:pPr rtl="0"/>
            <a:r>
              <a:rPr lang="fr-CA" b="1" dirty="0" smtClean="0"/>
              <a:t>Cliquez sur</a:t>
            </a:r>
            <a:r>
              <a:rPr lang="fr-CA" dirty="0" smtClean="0"/>
              <a:t> Join event (vers la gauche de l’écran) </a:t>
            </a:r>
          </a:p>
          <a:p>
            <a:pPr rtl="0"/>
            <a:r>
              <a:rPr lang="fr-CA" dirty="0" smtClean="0"/>
              <a:t>Une fois sur la page Live Poll, répondez</a:t>
            </a:r>
            <a:br>
              <a:rPr lang="fr-CA" dirty="0" smtClean="0"/>
            </a:br>
            <a:r>
              <a:rPr lang="fr-CA" dirty="0" smtClean="0"/>
              <a:t>aux deux questions, puis </a:t>
            </a:r>
            <a:r>
              <a:rPr lang="fr-CA" b="1" dirty="0" smtClean="0"/>
              <a:t>cliquez</a:t>
            </a:r>
            <a:r>
              <a:rPr lang="fr-CA" dirty="0" smtClean="0"/>
              <a:t> sur Send. </a:t>
            </a:r>
          </a:p>
          <a:p>
            <a:pPr rtl="0"/>
            <a:r>
              <a:rPr lang="fr-CA" dirty="0" smtClean="0"/>
              <a:t>Merci! </a:t>
            </a:r>
            <a:endParaRPr lang="fr-CA" dirty="0"/>
          </a:p>
        </p:txBody>
      </p:sp>
      <p:sp>
        <p:nvSpPr>
          <p:cNvPr id="4" name="Footer Placeholder 3"/>
          <p:cNvSpPr>
            <a:spLocks noGrp="1"/>
          </p:cNvSpPr>
          <p:nvPr>
            <p:ph type="ftr" sz="quarter" idx="10"/>
          </p:nvPr>
        </p:nvSpPr>
        <p:spPr/>
        <p:txBody>
          <a:bodyPr/>
          <a:lstStyle/>
          <a:p>
            <a:pPr rtl="0"/>
            <a:r>
              <a:rPr dirty="0">
                <a:solidFill>
                  <a:srgbClr val="FFFFFF"/>
                </a:solidFill>
              </a:rPr>
              <a:t>www.hqontario.ca/Accueil</a:t>
            </a:r>
          </a:p>
        </p:txBody>
      </p:sp>
    </p:spTree>
    <p:extLst>
      <p:ext uri="{BB962C8B-B14F-4D97-AF65-F5344CB8AC3E}">
        <p14:creationId xmlns:p14="http://schemas.microsoft.com/office/powerpoint/2010/main" val="3478151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4006920"/>
            <a:ext cx="9144000" cy="2141631"/>
          </a:xfrm>
          <a:prstGeom prst="rect">
            <a:avLst/>
          </a:prstGeom>
          <a:gradFill flip="none" rotWithShape="1">
            <a:gsLst>
              <a:gs pos="100000">
                <a:srgbClr val="72C7E7"/>
              </a:gs>
              <a:gs pos="45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0" y="0"/>
            <a:ext cx="9144000" cy="1524001"/>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2"/>
          <p:cNvSpPr>
            <a:spLocks noGrp="1" noChangeArrowheads="1"/>
          </p:cNvSpPr>
          <p:nvPr>
            <p:ph type="title" idx="4294967295"/>
          </p:nvPr>
        </p:nvSpPr>
        <p:spPr>
          <a:xfrm>
            <a:off x="0" y="1"/>
            <a:ext cx="9144000" cy="1524000"/>
          </a:xfrm>
        </p:spPr>
        <p:txBody>
          <a:bodyPr anchor="ctr"/>
          <a:lstStyle/>
          <a:p>
            <a:pPr rtl="0" eaLnBrk="1" hangingPunct="1">
              <a:tabLst>
                <a:tab pos="400050" algn="l"/>
              </a:tabLst>
            </a:pPr>
            <a:r>
              <a:rPr lang="fr-CA" sz="4000" b="1" i="1" noProof="0" dirty="0" smtClean="0">
                <a:solidFill>
                  <a:schemeClr val="bg1"/>
                </a:solidFill>
                <a:latin typeface="Calibri" panose="020F0502020204030204" pitchFamily="34" charset="0"/>
                <a:ea typeface="ＭＳ Ｐゴシック" pitchFamily="-84" charset="-128"/>
              </a:rPr>
              <a:t>POURQUOI</a:t>
            </a:r>
            <a:r>
              <a:rPr lang="fr-CA" sz="4000" b="1" noProof="0" dirty="0" smtClean="0">
                <a:solidFill>
                  <a:schemeClr val="bg1"/>
                </a:solidFill>
                <a:latin typeface="Calibri" panose="020F0502020204030204" pitchFamily="34" charset="0"/>
                <a:ea typeface="ＭＳ Ｐゴシック" pitchFamily="-84" charset="-128"/>
              </a:rPr>
              <a:t> </a:t>
            </a:r>
            <a:r>
              <a:rPr lang="fr-CA" sz="4000" noProof="0" dirty="0" smtClean="0">
                <a:solidFill>
                  <a:schemeClr val="bg1"/>
                </a:solidFill>
                <a:latin typeface="Calibri" panose="020F0502020204030204" pitchFamily="34" charset="0"/>
                <a:ea typeface="ＭＳ Ｐゴシック" pitchFamily="-84" charset="-128"/>
              </a:rPr>
              <a:t>mettre l’accent</a:t>
            </a:r>
            <a:br>
              <a:rPr lang="fr-CA" sz="4000" noProof="0" dirty="0" smtClean="0">
                <a:solidFill>
                  <a:schemeClr val="bg1"/>
                </a:solidFill>
                <a:latin typeface="Calibri" panose="020F0502020204030204" pitchFamily="34" charset="0"/>
                <a:ea typeface="ＭＳ Ｐゴシック" pitchFamily="-84" charset="-128"/>
              </a:rPr>
            </a:br>
            <a:r>
              <a:rPr lang="fr-CA" sz="4000" noProof="0" dirty="0" smtClean="0">
                <a:solidFill>
                  <a:schemeClr val="bg1"/>
                </a:solidFill>
                <a:latin typeface="Calibri" panose="020F0502020204030204" pitchFamily="34" charset="0"/>
                <a:ea typeface="ＭＳ Ｐゴシック" pitchFamily="-84" charset="-128"/>
              </a:rPr>
              <a:t>sur la </a:t>
            </a:r>
            <a:r>
              <a:rPr lang="fr-CA" sz="4000" b="1" noProof="0" dirty="0" smtClean="0">
                <a:solidFill>
                  <a:schemeClr val="bg1"/>
                </a:solidFill>
                <a:latin typeface="Calibri" panose="020F0502020204030204" pitchFamily="34" charset="0"/>
                <a:ea typeface="ＭＳ Ｐゴシック" pitchFamily="-84" charset="-128"/>
              </a:rPr>
              <a:t>qualité</a:t>
            </a:r>
            <a:r>
              <a:rPr lang="fr-CA" sz="4000" noProof="0" dirty="0" smtClean="0">
                <a:solidFill>
                  <a:schemeClr val="bg1"/>
                </a:solidFill>
                <a:latin typeface="Calibri" panose="020F0502020204030204" pitchFamily="34" charset="0"/>
                <a:ea typeface="ＭＳ Ｐゴシック" pitchFamily="-84" charset="-128"/>
              </a:rPr>
              <a:t>?</a:t>
            </a:r>
            <a:endParaRPr lang="fr-CA" sz="4000" noProof="0" dirty="0">
              <a:solidFill>
                <a:schemeClr val="bg1"/>
              </a:solidFill>
              <a:latin typeface="Calibri" panose="020F0502020204030204" pitchFamily="34" charset="0"/>
              <a:ea typeface="ＭＳ Ｐゴシック" pitchFamily="-84" charset="-128"/>
            </a:endParaRPr>
          </a:p>
        </p:txBody>
      </p:sp>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4786969" y="1839101"/>
            <a:ext cx="3648075" cy="2981325"/>
          </a:xfrm>
          <a:prstGeom prst="rect">
            <a:avLst/>
          </a:prstGeom>
        </p:spPr>
      </p:pic>
      <p:grpSp>
        <p:nvGrpSpPr>
          <p:cNvPr id="14" name="Group 13"/>
          <p:cNvGrpSpPr/>
          <p:nvPr/>
        </p:nvGrpSpPr>
        <p:grpSpPr>
          <a:xfrm>
            <a:off x="477493" y="2056284"/>
            <a:ext cx="5026044" cy="663880"/>
            <a:chOff x="477493" y="2056284"/>
            <a:chExt cx="5026044" cy="663880"/>
          </a:xfrm>
        </p:grpSpPr>
        <p:sp>
          <p:nvSpPr>
            <p:cNvPr id="6" name="Rectangle 5"/>
            <p:cNvSpPr/>
            <p:nvPr/>
          </p:nvSpPr>
          <p:spPr>
            <a:xfrm>
              <a:off x="477493" y="2056284"/>
              <a:ext cx="807929" cy="663880"/>
            </a:xfrm>
            <a:prstGeom prst="rect">
              <a:avLst/>
            </a:prstGeom>
            <a:gradFill flip="none" rotWithShape="1">
              <a:gsLst>
                <a:gs pos="0">
                  <a:srgbClr val="72C7E7"/>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1566038" y="2073833"/>
              <a:ext cx="3937499" cy="430887"/>
            </a:xfrm>
            <a:prstGeom prst="rect">
              <a:avLst/>
            </a:prstGeom>
            <a:noFill/>
          </p:spPr>
          <p:txBody>
            <a:bodyPr wrap="square" rtlCol="0">
              <a:spAutoFit/>
            </a:bodyPr>
            <a:lstStyle/>
            <a:p>
              <a:pPr lvl="0" defTabSz="914165" rtl="0">
                <a:spcBef>
                  <a:spcPts val="3000"/>
                </a:spcBef>
                <a:buClr>
                  <a:srgbClr val="93A299"/>
                </a:buClr>
                <a:buSzPct val="85000"/>
              </a:pPr>
              <a:r>
                <a:rPr sz="2200" dirty="0" err="1">
                  <a:solidFill>
                    <a:srgbClr val="4060AF"/>
                  </a:solidFill>
                  <a:latin typeface="Calibri" panose="020F0502020204030204" pitchFamily="34" charset="0"/>
                </a:rPr>
                <a:t>Toujours</a:t>
              </a:r>
              <a:r>
                <a:rPr sz="2200" dirty="0">
                  <a:solidFill>
                    <a:srgbClr val="4060AF"/>
                  </a:solidFill>
                  <a:latin typeface="Calibri" panose="020F0502020204030204" pitchFamily="34" charset="0"/>
                </a:rPr>
                <a:t> faire </a:t>
              </a:r>
              <a:r>
                <a:rPr sz="2200" dirty="0" err="1">
                  <a:solidFill>
                    <a:srgbClr val="4060AF"/>
                  </a:solidFill>
                  <a:latin typeface="Calibri" panose="020F0502020204030204" pitchFamily="34" charset="0"/>
                </a:rPr>
                <a:t>mieux</a:t>
              </a:r>
              <a:endParaRPr sz="2200" dirty="0">
                <a:solidFill>
                  <a:srgbClr val="4060AF"/>
                </a:solidFill>
                <a:latin typeface="Calibri" panose="020F0502020204030204" pitchFamily="34" charset="0"/>
              </a:endParaRPr>
            </a:p>
          </p:txBody>
        </p:sp>
      </p:grpSp>
      <p:grpSp>
        <p:nvGrpSpPr>
          <p:cNvPr id="13" name="Group 12"/>
          <p:cNvGrpSpPr/>
          <p:nvPr/>
        </p:nvGrpSpPr>
        <p:grpSpPr>
          <a:xfrm>
            <a:off x="477494" y="2997824"/>
            <a:ext cx="4241646" cy="663880"/>
            <a:chOff x="477494" y="2997824"/>
            <a:chExt cx="4241646" cy="663880"/>
          </a:xfrm>
        </p:grpSpPr>
        <p:sp>
          <p:nvSpPr>
            <p:cNvPr id="7" name="Rectangle 6"/>
            <p:cNvSpPr/>
            <p:nvPr/>
          </p:nvSpPr>
          <p:spPr>
            <a:xfrm>
              <a:off x="477494" y="2997824"/>
              <a:ext cx="807929" cy="663880"/>
            </a:xfrm>
            <a:prstGeom prst="rect">
              <a:avLst/>
            </a:prstGeom>
            <a:gradFill flip="none" rotWithShape="1">
              <a:gsLst>
                <a:gs pos="0">
                  <a:srgbClr val="73AF55"/>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566038" y="3015373"/>
              <a:ext cx="3153102" cy="430887"/>
            </a:xfrm>
            <a:prstGeom prst="rect">
              <a:avLst/>
            </a:prstGeom>
            <a:noFill/>
          </p:spPr>
          <p:txBody>
            <a:bodyPr wrap="square" rtlCol="0">
              <a:spAutoFit/>
            </a:bodyPr>
            <a:lstStyle/>
            <a:p>
              <a:pPr rtl="0"/>
              <a:r>
                <a:rPr sz="2200" dirty="0" err="1">
                  <a:solidFill>
                    <a:srgbClr val="4060AF"/>
                  </a:solidFill>
                  <a:latin typeface="Calibri" panose="020F0502020204030204" pitchFamily="34" charset="0"/>
                </a:rPr>
                <a:t>Aucune</a:t>
              </a:r>
              <a:r>
                <a:rPr sz="2200" dirty="0">
                  <a:solidFill>
                    <a:srgbClr val="4060AF"/>
                  </a:solidFill>
                  <a:latin typeface="Calibri" panose="020F0502020204030204" pitchFamily="34" charset="0"/>
                </a:rPr>
                <a:t> injection </a:t>
              </a:r>
              <a:r>
                <a:rPr sz="2200" dirty="0" smtClean="0">
                  <a:solidFill>
                    <a:srgbClr val="4060AF"/>
                  </a:solidFill>
                  <a:latin typeface="Calibri" panose="020F0502020204030204" pitchFamily="34" charset="0"/>
                </a:rPr>
                <a:t>d</a:t>
              </a:r>
              <a:r>
                <a:rPr lang="fr-CA" sz="2200" dirty="0">
                  <a:solidFill>
                    <a:srgbClr val="4060AF"/>
                  </a:solidFill>
                  <a:latin typeface="Calibri" panose="020F0502020204030204" pitchFamily="34" charset="0"/>
                </a:rPr>
                <a:t>'</a:t>
              </a:r>
              <a:r>
                <a:rPr sz="2200" dirty="0" smtClean="0">
                  <a:solidFill>
                    <a:srgbClr val="4060AF"/>
                  </a:solidFill>
                  <a:latin typeface="Calibri" panose="020F0502020204030204" pitchFamily="34" charset="0"/>
                </a:rPr>
                <a:t>argent</a:t>
              </a:r>
              <a:endParaRPr sz="2200" dirty="0">
                <a:solidFill>
                  <a:srgbClr val="4060AF"/>
                </a:solidFill>
                <a:latin typeface="Calibri" panose="020F0502020204030204" pitchFamily="34" charset="0"/>
              </a:endParaRPr>
            </a:p>
          </p:txBody>
        </p:sp>
      </p:grpSp>
      <p:grpSp>
        <p:nvGrpSpPr>
          <p:cNvPr id="17" name="Group 16"/>
          <p:cNvGrpSpPr/>
          <p:nvPr/>
        </p:nvGrpSpPr>
        <p:grpSpPr>
          <a:xfrm>
            <a:off x="477493" y="3939363"/>
            <a:ext cx="4777676" cy="663880"/>
            <a:chOff x="477493" y="3939363"/>
            <a:chExt cx="4777676" cy="663880"/>
          </a:xfrm>
        </p:grpSpPr>
        <p:sp>
          <p:nvSpPr>
            <p:cNvPr id="8" name="Rectangle 7"/>
            <p:cNvSpPr/>
            <p:nvPr/>
          </p:nvSpPr>
          <p:spPr>
            <a:xfrm>
              <a:off x="477493" y="3939363"/>
              <a:ext cx="807929" cy="663880"/>
            </a:xfrm>
            <a:prstGeom prst="rect">
              <a:avLst/>
            </a:prstGeom>
            <a:gradFill flip="none" rotWithShape="1">
              <a:gsLst>
                <a:gs pos="0">
                  <a:srgbClr val="CE8E00"/>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1566038" y="3956912"/>
              <a:ext cx="3689131" cy="430887"/>
            </a:xfrm>
            <a:prstGeom prst="rect">
              <a:avLst/>
            </a:prstGeom>
            <a:noFill/>
          </p:spPr>
          <p:txBody>
            <a:bodyPr wrap="square" rtlCol="0">
              <a:spAutoFit/>
            </a:bodyPr>
            <a:lstStyle/>
            <a:p>
              <a:pPr lvl="0" defTabSz="914165" rtl="0">
                <a:spcBef>
                  <a:spcPts val="3000"/>
                </a:spcBef>
                <a:buClr>
                  <a:srgbClr val="93A299"/>
                </a:buClr>
                <a:buSzPct val="85000"/>
              </a:pPr>
              <a:r>
                <a:rPr sz="2200" dirty="0" err="1">
                  <a:solidFill>
                    <a:srgbClr val="4060AF"/>
                  </a:solidFill>
                  <a:latin typeface="Calibri" panose="020F0502020204030204" pitchFamily="34" charset="0"/>
                </a:rPr>
                <a:t>Réseaux</a:t>
              </a:r>
              <a:r>
                <a:rPr sz="2200" dirty="0">
                  <a:solidFill>
                    <a:srgbClr val="4060AF"/>
                  </a:solidFill>
                  <a:latin typeface="Calibri" panose="020F0502020204030204" pitchFamily="34" charset="0"/>
                </a:rPr>
                <a:t> de </a:t>
              </a:r>
              <a:r>
                <a:rPr sz="2200" dirty="0" err="1">
                  <a:solidFill>
                    <a:srgbClr val="4060AF"/>
                  </a:solidFill>
                  <a:latin typeface="Calibri" panose="020F0502020204030204" pitchFamily="34" charset="0"/>
                </a:rPr>
                <a:t>soins</a:t>
              </a:r>
              <a:endParaRPr sz="2200" dirty="0">
                <a:solidFill>
                  <a:srgbClr val="4060AF"/>
                </a:solidFill>
                <a:latin typeface="Calibri" panose="020F0502020204030204" pitchFamily="34" charset="0"/>
              </a:endParaRPr>
            </a:p>
          </p:txBody>
        </p:sp>
      </p:grpSp>
    </p:spTree>
    <p:extLst>
      <p:ext uri="{BB962C8B-B14F-4D97-AF65-F5344CB8AC3E}">
        <p14:creationId xmlns:p14="http://schemas.microsoft.com/office/powerpoint/2010/main" val="121827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rtl="0"/>
            <a:r>
              <a:rPr lang="fr-CA" noProof="0" dirty="0" smtClean="0"/>
              <a:t>1</a:t>
            </a:r>
            <a:r>
              <a:rPr lang="fr-CA" baseline="30000" noProof="0" dirty="0" smtClean="0"/>
              <a:t>re</a:t>
            </a:r>
            <a:r>
              <a:rPr lang="fr-CA" noProof="0" dirty="0" smtClean="0"/>
              <a:t> question</a:t>
            </a:r>
            <a:endParaRPr lang="fr-CA" noProof="0" dirty="0"/>
          </a:p>
        </p:txBody>
      </p:sp>
      <p:sp>
        <p:nvSpPr>
          <p:cNvPr id="6" name="Content Placeholder 5"/>
          <p:cNvSpPr>
            <a:spLocks noGrp="1"/>
          </p:cNvSpPr>
          <p:nvPr>
            <p:ph idx="1"/>
          </p:nvPr>
        </p:nvSpPr>
        <p:spPr>
          <a:xfrm>
            <a:off x="457200" y="2276475"/>
            <a:ext cx="8229600" cy="4322762"/>
          </a:xfrm>
        </p:spPr>
        <p:txBody>
          <a:bodyPr/>
          <a:lstStyle/>
          <a:p>
            <a:pPr rtl="0"/>
            <a:r>
              <a:rPr lang="fr-CA" noProof="0" dirty="0" smtClean="0"/>
              <a:t>Comment avez-vous participé à la séance? </a:t>
            </a:r>
            <a:endParaRPr lang="fr-CA" noProof="0" dirty="0"/>
          </a:p>
        </p:txBody>
      </p:sp>
      <p:sp>
        <p:nvSpPr>
          <p:cNvPr id="4" name="Footer Placeholder 3"/>
          <p:cNvSpPr>
            <a:spLocks noGrp="1"/>
          </p:cNvSpPr>
          <p:nvPr>
            <p:ph type="ftr" sz="quarter" idx="10"/>
          </p:nvPr>
        </p:nvSpPr>
        <p:spPr/>
        <p:txBody>
          <a:bodyPr/>
          <a:lstStyle/>
          <a:p>
            <a:pPr rtl="0">
              <a:defRPr/>
            </a:pPr>
            <a:r>
              <a:rPr dirty="0">
                <a:solidFill>
                  <a:srgbClr val="FFFFFF"/>
                </a:solidFill>
              </a:rPr>
              <a:t>www.hqontario.ca/Accueil</a:t>
            </a:r>
          </a:p>
        </p:txBody>
      </p:sp>
    </p:spTree>
    <p:extLst>
      <p:ext uri="{BB962C8B-B14F-4D97-AF65-F5344CB8AC3E}">
        <p14:creationId xmlns:p14="http://schemas.microsoft.com/office/powerpoint/2010/main" val="3309849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rtl="0"/>
            <a:r>
              <a:rPr lang="fr-CA" noProof="0" dirty="0" smtClean="0"/>
              <a:t>2</a:t>
            </a:r>
            <a:r>
              <a:rPr lang="fr-CA" baseline="30000" noProof="0" dirty="0" smtClean="0"/>
              <a:t>e</a:t>
            </a:r>
            <a:r>
              <a:rPr lang="fr-CA" noProof="0" dirty="0" smtClean="0"/>
              <a:t> question</a:t>
            </a:r>
            <a:endParaRPr lang="fr-CA" noProof="0" dirty="0"/>
          </a:p>
        </p:txBody>
      </p:sp>
      <p:sp>
        <p:nvSpPr>
          <p:cNvPr id="7" name="Content Placeholder 6"/>
          <p:cNvSpPr>
            <a:spLocks noGrp="1"/>
          </p:cNvSpPr>
          <p:nvPr>
            <p:ph idx="1"/>
          </p:nvPr>
        </p:nvSpPr>
        <p:spPr>
          <a:xfrm>
            <a:off x="511650" y="2310083"/>
            <a:ext cx="8229600" cy="4322762"/>
          </a:xfrm>
        </p:spPr>
        <p:txBody>
          <a:bodyPr/>
          <a:lstStyle/>
          <a:p>
            <a:pPr rtl="0"/>
            <a:r>
              <a:rPr lang="fr-CA" noProof="0" dirty="0" smtClean="0"/>
              <a:t>Quelle est la probabilité que vous appliquiez à votre organisation ou à votre pratique au moins une des suggestions proposées au cours de la séance? </a:t>
            </a:r>
            <a:endParaRPr lang="fr-CA" noProof="0" dirty="0"/>
          </a:p>
        </p:txBody>
      </p:sp>
      <p:sp>
        <p:nvSpPr>
          <p:cNvPr id="5" name="Footer Placeholder 4"/>
          <p:cNvSpPr>
            <a:spLocks noGrp="1"/>
          </p:cNvSpPr>
          <p:nvPr>
            <p:ph type="ftr" sz="quarter" idx="10"/>
          </p:nvPr>
        </p:nvSpPr>
        <p:spPr/>
        <p:txBody>
          <a:bodyPr/>
          <a:lstStyle/>
          <a:p>
            <a:pPr rtl="0">
              <a:defRPr/>
            </a:pPr>
            <a:r>
              <a:rPr dirty="0">
                <a:solidFill>
                  <a:srgbClr val="FFFFFF"/>
                </a:solidFill>
              </a:rPr>
              <a:t>www.hqontario.ca/Accueil</a:t>
            </a:r>
          </a:p>
        </p:txBody>
      </p:sp>
    </p:spTree>
    <p:extLst>
      <p:ext uri="{BB962C8B-B14F-4D97-AF65-F5344CB8AC3E}">
        <p14:creationId xmlns:p14="http://schemas.microsoft.com/office/powerpoint/2010/main" val="16276394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Content Placeholder 1"/>
          <p:cNvSpPr>
            <a:spLocks noGrp="1"/>
          </p:cNvSpPr>
          <p:nvPr>
            <p:ph idx="1"/>
          </p:nvPr>
        </p:nvSpPr>
        <p:spPr>
          <a:xfrm>
            <a:off x="4859338" y="2564607"/>
            <a:ext cx="2952750" cy="576262"/>
          </a:xfrm>
        </p:spPr>
        <p:txBody>
          <a:bodyPr>
            <a:normAutofit fontScale="77500" lnSpcReduction="20000"/>
          </a:bodyPr>
          <a:lstStyle/>
          <a:p>
            <a:pPr marL="0" indent="0" rtl="0" eaLnBrk="1" hangingPunct="1"/>
            <a:r>
              <a:rPr lang="fr-CA" noProof="0" dirty="0" smtClean="0">
                <a:latin typeface="Helvetica Neue Medium" charset="0"/>
              </a:rPr>
              <a:t>www.hqontario.ca/Accueil</a:t>
            </a:r>
          </a:p>
          <a:p>
            <a:pPr marL="0" indent="0" eaLnBrk="1" hangingPunct="1"/>
            <a:endParaRPr lang="fr-CA" altLang="en-US" noProof="0" dirty="0" smtClean="0">
              <a:latin typeface="Helvetica Neue Medium" charset="0"/>
            </a:endParaRPr>
          </a:p>
        </p:txBody>
      </p:sp>
      <p:sp>
        <p:nvSpPr>
          <p:cNvPr id="35842" name="Content Placeholder 1"/>
          <p:cNvSpPr txBox="1">
            <a:spLocks/>
          </p:cNvSpPr>
          <p:nvPr/>
        </p:nvSpPr>
        <p:spPr bwMode="auto">
          <a:xfrm>
            <a:off x="4857750" y="3140869"/>
            <a:ext cx="29527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defTabSz="457200" rtl="0" eaLnBrk="1" fontAlgn="base" hangingPunct="1">
              <a:spcBef>
                <a:spcPct val="20000"/>
              </a:spcBef>
              <a:spcAft>
                <a:spcPct val="0"/>
              </a:spcAft>
              <a:buFont typeface="Arial" panose="020B0604020202020204" pitchFamily="34" charset="0"/>
              <a:buNone/>
            </a:pPr>
            <a:r>
              <a:rPr sz="1900" u="none" dirty="0" err="1">
                <a:solidFill>
                  <a:srgbClr val="00788A"/>
                </a:solidFill>
                <a:latin typeface="Helvetica Neue Medium" charset="0"/>
              </a:rPr>
              <a:t>FOLLOW@HQOntario</a:t>
            </a:r>
            <a:endParaRPr sz="1900" u="none" dirty="0">
              <a:solidFill>
                <a:srgbClr val="00788A"/>
              </a:solidFill>
              <a:latin typeface="Helvetica Neue Medium" charset="0"/>
            </a:endParaRPr>
          </a:p>
          <a:p>
            <a:pPr algn="r" defTabSz="457200" eaLnBrk="1" fontAlgn="base" hangingPunct="1">
              <a:spcBef>
                <a:spcPct val="20000"/>
              </a:spcBef>
              <a:spcAft>
                <a:spcPct val="0"/>
              </a:spcAft>
              <a:buFont typeface="Arial" panose="020B0604020202020204" pitchFamily="34" charset="0"/>
              <a:buNone/>
            </a:pPr>
            <a:endParaRPr lang="en-US" altLang="en-US" sz="2400" dirty="0">
              <a:solidFill>
                <a:srgbClr val="00788A"/>
              </a:solidFill>
              <a:latin typeface="Helvetica Neue Medium" charset="0"/>
            </a:endParaRPr>
          </a:p>
        </p:txBody>
      </p:sp>
      <p:pic>
        <p:nvPicPr>
          <p:cNvPr id="35843" name="Picture 4" descr="Twitter_logo_blu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10500" y="3683000"/>
            <a:ext cx="217488"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5760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Content Placeholder 1"/>
          <p:cNvSpPr>
            <a:spLocks noGrp="1"/>
          </p:cNvSpPr>
          <p:nvPr>
            <p:ph idx="1"/>
          </p:nvPr>
        </p:nvSpPr>
        <p:spPr>
          <a:xfrm>
            <a:off x="5148263" y="2852738"/>
            <a:ext cx="2952750" cy="576262"/>
          </a:xfrm>
        </p:spPr>
        <p:txBody>
          <a:bodyPr>
            <a:normAutofit fontScale="55000" lnSpcReduction="20000"/>
          </a:bodyPr>
          <a:lstStyle/>
          <a:p>
            <a:pPr marL="0" indent="0" rtl="0" eaLnBrk="1" hangingPunct="1"/>
            <a:r>
              <a:rPr lang="fr-CA" noProof="0" dirty="0" smtClean="0">
                <a:latin typeface="Helvetica Neue Medium" charset="0"/>
              </a:rPr>
              <a:t>www.hqontario.ca/Accueil</a:t>
            </a:r>
          </a:p>
          <a:p>
            <a:pPr marL="0" indent="0" eaLnBrk="1" hangingPunct="1"/>
            <a:endParaRPr lang="fr-CA" altLang="en-US" noProof="0" dirty="0" smtClean="0">
              <a:latin typeface="Helvetica Neue Medium" charset="0"/>
            </a:endParaRPr>
          </a:p>
        </p:txBody>
      </p:sp>
      <p:sp>
        <p:nvSpPr>
          <p:cNvPr id="35842" name="Content Placeholder 1"/>
          <p:cNvSpPr txBox="1">
            <a:spLocks/>
          </p:cNvSpPr>
          <p:nvPr/>
        </p:nvSpPr>
        <p:spPr bwMode="auto">
          <a:xfrm>
            <a:off x="4859338" y="3581400"/>
            <a:ext cx="29527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rtl="0" eaLnBrk="1" hangingPunct="1">
              <a:spcBef>
                <a:spcPct val="20000"/>
              </a:spcBef>
              <a:buFont typeface="Arial" panose="020B0604020202020204" pitchFamily="34" charset="0"/>
              <a:buNone/>
            </a:pPr>
            <a:r>
              <a:rPr sz="1900" u="none" dirty="0" err="1">
                <a:solidFill>
                  <a:srgbClr val="00788A"/>
                </a:solidFill>
                <a:latin typeface="Helvetica Neue Medium" charset="0"/>
              </a:rPr>
              <a:t>FOLLOW@HQOntario</a:t>
            </a:r>
            <a:endParaRPr sz="1900" u="none" dirty="0">
              <a:solidFill>
                <a:srgbClr val="00788A"/>
              </a:solidFill>
              <a:latin typeface="Helvetica Neue Medium" charset="0"/>
            </a:endParaRPr>
          </a:p>
          <a:p>
            <a:pPr algn="r" eaLnBrk="1" hangingPunct="1">
              <a:spcBef>
                <a:spcPct val="20000"/>
              </a:spcBef>
              <a:buFont typeface="Arial" panose="020B0604020202020204" pitchFamily="34" charset="0"/>
              <a:buNone/>
            </a:pPr>
            <a:endParaRPr lang="en-US" altLang="en-US" sz="2400" dirty="0">
              <a:solidFill>
                <a:srgbClr val="00788A"/>
              </a:solidFill>
              <a:latin typeface="Helvetica Neue Medium" charset="0"/>
            </a:endParaRPr>
          </a:p>
        </p:txBody>
      </p:sp>
      <p:pic>
        <p:nvPicPr>
          <p:cNvPr id="35843" name="Picture 4" descr="Twitter_logo_blu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10500" y="3683000"/>
            <a:ext cx="217488"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5779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 name="Rectangle 958"/>
          <p:cNvSpPr/>
          <p:nvPr/>
        </p:nvSpPr>
        <p:spPr>
          <a:xfrm>
            <a:off x="0" y="0"/>
            <a:ext cx="9144000" cy="614855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72" y="788274"/>
            <a:ext cx="7730255" cy="4585745"/>
          </a:xfrm>
          <a:prstGeom prst="rect">
            <a:avLst/>
          </a:prstGeom>
        </p:spPr>
      </p:pic>
    </p:spTree>
    <p:extLst>
      <p:ext uri="{BB962C8B-B14F-4D97-AF65-F5344CB8AC3E}">
        <p14:creationId xmlns:p14="http://schemas.microsoft.com/office/powerpoint/2010/main" val="29359681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4732110"/>
            <a:ext cx="9144000" cy="2141631"/>
          </a:xfrm>
          <a:prstGeom prst="rect">
            <a:avLst/>
          </a:prstGeom>
          <a:gradFill flip="none" rotWithShape="1">
            <a:gsLst>
              <a:gs pos="100000">
                <a:srgbClr val="72C7E7"/>
              </a:gs>
              <a:gs pos="45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1524001"/>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idx="4294967295"/>
          </p:nvPr>
        </p:nvSpPr>
        <p:spPr>
          <a:xfrm>
            <a:off x="0" y="0"/>
            <a:ext cx="8686800" cy="1524000"/>
          </a:xfrm>
        </p:spPr>
        <p:txBody>
          <a:bodyPr anchor="ctr">
            <a:normAutofit/>
          </a:bodyPr>
          <a:lstStyle/>
          <a:p>
            <a:pPr algn="l" defTabSz="914165" rtl="0">
              <a:tabLst>
                <a:tab pos="400050" algn="l"/>
              </a:tabLst>
            </a:pPr>
            <a:r>
              <a:rPr lang="fr-CA" sz="4000" b="1" i="1" spc="-100" noProof="0" dirty="0" smtClean="0">
                <a:solidFill>
                  <a:schemeClr val="bg1"/>
                </a:solidFill>
                <a:latin typeface="Calibri" panose="020F0502020204030204" pitchFamily="34" charset="0"/>
                <a:ea typeface="ＭＳ Ｐゴシック" pitchFamily="-84" charset="-128"/>
              </a:rPr>
              <a:t>QUOI?</a:t>
            </a:r>
            <a:br>
              <a:rPr lang="fr-CA" sz="4000" b="1" i="1" spc="-100" noProof="0" dirty="0" smtClean="0">
                <a:solidFill>
                  <a:schemeClr val="bg1"/>
                </a:solidFill>
                <a:latin typeface="Calibri" panose="020F0502020204030204" pitchFamily="34" charset="0"/>
                <a:ea typeface="ＭＳ Ｐゴシック" pitchFamily="-84" charset="-128"/>
              </a:rPr>
            </a:br>
            <a:r>
              <a:rPr lang="fr-CA" sz="4000" spc="-100" noProof="0" dirty="0" smtClean="0">
                <a:solidFill>
                  <a:schemeClr val="bg1"/>
                </a:solidFill>
                <a:latin typeface="Calibri" panose="020F0502020204030204" pitchFamily="34" charset="0"/>
                <a:ea typeface="ＭＳ Ｐゴシック" pitchFamily="-84" charset="-128"/>
              </a:rPr>
              <a:t>L’amélioration du fonctionnement </a:t>
            </a:r>
            <a:endParaRPr lang="fr-CA" sz="4000" spc="-100" noProof="0" dirty="0">
              <a:solidFill>
                <a:schemeClr val="bg1"/>
              </a:solidFill>
              <a:latin typeface="Calibri" panose="020F0502020204030204" pitchFamily="34" charset="0"/>
              <a:ea typeface="ＭＳ Ｐゴシック" pitchFamily="-84" charset="-128"/>
            </a:endParaRPr>
          </a:p>
        </p:txBody>
      </p:sp>
      <p:grpSp>
        <p:nvGrpSpPr>
          <p:cNvPr id="27" name="Group 26"/>
          <p:cNvGrpSpPr/>
          <p:nvPr/>
        </p:nvGrpSpPr>
        <p:grpSpPr>
          <a:xfrm>
            <a:off x="977699" y="1890364"/>
            <a:ext cx="7168055" cy="3592818"/>
            <a:chOff x="977699" y="1890364"/>
            <a:chExt cx="7168055" cy="3592818"/>
          </a:xfrm>
        </p:grpSpPr>
        <p:sp>
          <p:nvSpPr>
            <p:cNvPr id="11" name="Left-Right Arrow 10"/>
            <p:cNvSpPr/>
            <p:nvPr/>
          </p:nvSpPr>
          <p:spPr>
            <a:xfrm>
              <a:off x="977699" y="4763102"/>
              <a:ext cx="7168055" cy="720080"/>
            </a:xfrm>
            <a:prstGeom prst="leftRightArrow">
              <a:avLst/>
            </a:prstGeom>
            <a:solidFill>
              <a:srgbClr val="6D87C9">
                <a:alpha val="67000"/>
              </a:srgbClr>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defTabSz="457200" rtl="0" fontAlgn="base">
                <a:spcBef>
                  <a:spcPct val="0"/>
                </a:spcBef>
                <a:spcAft>
                  <a:spcPct val="0"/>
                </a:spcAft>
              </a:pPr>
              <a:r>
                <a:rPr i="1" dirty="0">
                  <a:solidFill>
                    <a:schemeClr val="bg1"/>
                  </a:solidFill>
                  <a:latin typeface="Calibri" panose="020F0502020204030204" pitchFamily="34" charset="0"/>
                </a:rPr>
                <a:t>THÉORIE ET MÉTHODES DE MISE EN ŒUVRE</a:t>
              </a:r>
            </a:p>
          </p:txBody>
        </p:sp>
        <p:grpSp>
          <p:nvGrpSpPr>
            <p:cNvPr id="26" name="Group 25"/>
            <p:cNvGrpSpPr/>
            <p:nvPr/>
          </p:nvGrpSpPr>
          <p:grpSpPr>
            <a:xfrm>
              <a:off x="1004839" y="1890364"/>
              <a:ext cx="7113775" cy="2744672"/>
              <a:chOff x="966950" y="1743224"/>
              <a:chExt cx="7113775" cy="2744672"/>
            </a:xfrm>
          </p:grpSpPr>
          <p:grpSp>
            <p:nvGrpSpPr>
              <p:cNvPr id="24" name="Group 23"/>
              <p:cNvGrpSpPr/>
              <p:nvPr/>
            </p:nvGrpSpPr>
            <p:grpSpPr>
              <a:xfrm>
                <a:off x="966950" y="1743224"/>
                <a:ext cx="2137756" cy="2744672"/>
                <a:chOff x="966950" y="1722223"/>
                <a:chExt cx="2137756" cy="2744672"/>
              </a:xfrm>
            </p:grpSpPr>
            <p:sp>
              <p:nvSpPr>
                <p:cNvPr id="4" name="Rounded Rectangle 3"/>
                <p:cNvSpPr/>
                <p:nvPr/>
              </p:nvSpPr>
              <p:spPr>
                <a:xfrm>
                  <a:off x="966950" y="2364816"/>
                  <a:ext cx="2137756" cy="2102079"/>
                </a:xfrm>
                <a:prstGeom prst="roundRect">
                  <a:avLst/>
                </a:prstGeom>
                <a:solidFill>
                  <a:srgbClr val="72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1100408" y="2543493"/>
                  <a:ext cx="1870841" cy="1754326"/>
                </a:xfrm>
                <a:prstGeom prst="rect">
                  <a:avLst/>
                </a:prstGeom>
                <a:noFill/>
              </p:spPr>
              <p:txBody>
                <a:bodyPr wrap="square" rtlCol="0">
                  <a:spAutoFit/>
                </a:bodyPr>
                <a:lstStyle/>
                <a:p>
                  <a:pPr lvl="0" algn="ctr" rtl="0"/>
                  <a:r>
                    <a:rPr dirty="0" err="1">
                      <a:solidFill>
                        <a:schemeClr val="bg1"/>
                      </a:solidFill>
                      <a:latin typeface="Calibri" panose="020F0502020204030204" pitchFamily="34" charset="0"/>
                    </a:rPr>
                    <a:t>Amélioration</a:t>
                  </a:r>
                  <a:r>
                    <a:rPr dirty="0">
                      <a:solidFill>
                        <a:schemeClr val="bg1"/>
                      </a:solidFill>
                      <a:latin typeface="Calibri" panose="020F0502020204030204" pitchFamily="34" charset="0"/>
                    </a:rPr>
                    <a:t> </a:t>
                  </a:r>
                  <a:r>
                    <a:rPr dirty="0" err="1">
                      <a:solidFill>
                        <a:schemeClr val="bg1"/>
                      </a:solidFill>
                      <a:latin typeface="Calibri" panose="020F0502020204030204" pitchFamily="34" charset="0"/>
                    </a:rPr>
                    <a:t>systématique</a:t>
                  </a:r>
                  <a:r>
                    <a:rPr dirty="0">
                      <a:solidFill>
                        <a:schemeClr val="bg1"/>
                      </a:solidFill>
                      <a:latin typeface="Calibri" panose="020F0502020204030204" pitchFamily="34" charset="0"/>
                    </a:rPr>
                    <a:t> du </a:t>
                  </a:r>
                  <a:r>
                    <a:rPr dirty="0" err="1">
                      <a:solidFill>
                        <a:schemeClr val="bg1"/>
                      </a:solidFill>
                      <a:latin typeface="Calibri" panose="020F0502020204030204" pitchFamily="34" charset="0"/>
                    </a:rPr>
                    <a:t>fonctionnement</a:t>
                  </a:r>
                  <a:endParaRPr dirty="0">
                    <a:solidFill>
                      <a:schemeClr val="bg1"/>
                    </a:solidFill>
                    <a:latin typeface="Calibri" panose="020F0502020204030204" pitchFamily="34" charset="0"/>
                  </a:endParaRPr>
                </a:p>
                <a:p>
                  <a:pPr lvl="0" algn="ctr"/>
                  <a:endParaRPr lang="en-US" dirty="0">
                    <a:solidFill>
                      <a:schemeClr val="bg1"/>
                    </a:solidFill>
                    <a:latin typeface="Calibri" panose="020F0502020204030204" pitchFamily="34" charset="0"/>
                  </a:endParaRPr>
                </a:p>
                <a:p>
                  <a:pPr lvl="0" algn="ctr" rtl="0"/>
                  <a:r>
                    <a:rPr dirty="0" err="1">
                      <a:solidFill>
                        <a:schemeClr val="bg1"/>
                      </a:solidFill>
                      <a:latin typeface="Calibri" panose="020F0502020204030204" pitchFamily="34" charset="0"/>
                    </a:rPr>
                    <a:t>Amélioration</a:t>
                  </a:r>
                  <a:r>
                    <a:rPr dirty="0">
                      <a:solidFill>
                        <a:schemeClr val="bg1"/>
                      </a:solidFill>
                      <a:latin typeface="Calibri" panose="020F0502020204030204" pitchFamily="34" charset="0"/>
                    </a:rPr>
                    <a:t> progressive</a:t>
                  </a:r>
                </a:p>
              </p:txBody>
            </p:sp>
            <p:sp>
              <p:nvSpPr>
                <p:cNvPr id="13" name="TextBox 12"/>
                <p:cNvSpPr txBox="1"/>
                <p:nvPr/>
              </p:nvSpPr>
              <p:spPr>
                <a:xfrm>
                  <a:off x="1147704" y="1722223"/>
                  <a:ext cx="1776248" cy="646331"/>
                </a:xfrm>
                <a:prstGeom prst="rect">
                  <a:avLst/>
                </a:prstGeom>
                <a:noFill/>
              </p:spPr>
              <p:txBody>
                <a:bodyPr wrap="square" rtlCol="0">
                  <a:spAutoFit/>
                </a:bodyPr>
                <a:lstStyle/>
                <a:p>
                  <a:pPr lvl="0" algn="ctr" rtl="0"/>
                  <a:r>
                    <a:rPr b="1" dirty="0">
                      <a:solidFill>
                        <a:srgbClr val="72C7E7"/>
                      </a:solidFill>
                      <a:latin typeface="Calibri" panose="020F0502020204030204" pitchFamily="34" charset="0"/>
                    </a:rPr>
                    <a:t>AMÉLIORATION DE LA QUALITÉ</a:t>
                  </a:r>
                </a:p>
              </p:txBody>
            </p:sp>
          </p:grpSp>
          <p:grpSp>
            <p:nvGrpSpPr>
              <p:cNvPr id="23" name="Group 22"/>
              <p:cNvGrpSpPr/>
              <p:nvPr/>
            </p:nvGrpSpPr>
            <p:grpSpPr>
              <a:xfrm>
                <a:off x="3452647" y="2016484"/>
                <a:ext cx="2137756" cy="2471412"/>
                <a:chOff x="3452647" y="1995483"/>
                <a:chExt cx="2137756" cy="2471412"/>
              </a:xfrm>
            </p:grpSpPr>
            <p:sp>
              <p:nvSpPr>
                <p:cNvPr id="14" name="Rounded Rectangle 13"/>
                <p:cNvSpPr/>
                <p:nvPr/>
              </p:nvSpPr>
              <p:spPr>
                <a:xfrm>
                  <a:off x="3452647" y="2364816"/>
                  <a:ext cx="2137756" cy="2102079"/>
                </a:xfrm>
                <a:prstGeom prst="roundRect">
                  <a:avLst/>
                </a:prstGeom>
                <a:solidFill>
                  <a:srgbClr val="73A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3586105" y="2638083"/>
                  <a:ext cx="1870841" cy="1477328"/>
                </a:xfrm>
                <a:prstGeom prst="rect">
                  <a:avLst/>
                </a:prstGeom>
                <a:noFill/>
              </p:spPr>
              <p:txBody>
                <a:bodyPr wrap="square" rtlCol="0">
                  <a:spAutoFit/>
                </a:bodyPr>
                <a:lstStyle/>
                <a:p>
                  <a:pPr lvl="0" algn="ctr" rtl="0"/>
                  <a:r>
                    <a:rPr dirty="0" err="1">
                      <a:solidFill>
                        <a:schemeClr val="bg1"/>
                      </a:solidFill>
                      <a:latin typeface="Calibri" panose="020F0502020204030204" pitchFamily="34" charset="0"/>
                    </a:rPr>
                    <a:t>Rechercher</a:t>
                  </a:r>
                  <a:r>
                    <a:rPr dirty="0">
                      <a:solidFill>
                        <a:schemeClr val="bg1"/>
                      </a:solidFill>
                      <a:latin typeface="Calibri" panose="020F0502020204030204" pitchFamily="34" charset="0"/>
                    </a:rPr>
                    <a:t> le </a:t>
                  </a:r>
                  <a:r>
                    <a:rPr dirty="0" err="1">
                      <a:solidFill>
                        <a:schemeClr val="bg1"/>
                      </a:solidFill>
                      <a:latin typeface="Calibri" panose="020F0502020204030204" pitchFamily="34" charset="0"/>
                    </a:rPr>
                    <a:t>fonctionnement</a:t>
                  </a:r>
                  <a:r>
                    <a:rPr dirty="0">
                      <a:solidFill>
                        <a:schemeClr val="bg1"/>
                      </a:solidFill>
                      <a:latin typeface="Calibri" panose="020F0502020204030204" pitchFamily="34" charset="0"/>
                    </a:rPr>
                    <a:t> le plus </a:t>
                  </a:r>
                  <a:r>
                    <a:rPr dirty="0" err="1">
                      <a:solidFill>
                        <a:schemeClr val="bg1"/>
                      </a:solidFill>
                      <a:latin typeface="Calibri" panose="020F0502020204030204" pitchFamily="34" charset="0"/>
                    </a:rPr>
                    <a:t>efficace</a:t>
                  </a:r>
                  <a:endParaRPr dirty="0">
                    <a:solidFill>
                      <a:schemeClr val="bg1"/>
                    </a:solidFill>
                    <a:latin typeface="Calibri" panose="020F0502020204030204" pitchFamily="34" charset="0"/>
                  </a:endParaRPr>
                </a:p>
                <a:p>
                  <a:pPr lvl="0" algn="ctr" rtl="0"/>
                  <a:r>
                    <a:rPr dirty="0">
                      <a:solidFill>
                        <a:schemeClr val="bg1"/>
                      </a:solidFill>
                      <a:latin typeface="Calibri" panose="020F0502020204030204" pitchFamily="34" charset="0"/>
                    </a:rPr>
                    <a:t>et </a:t>
                  </a:r>
                  <a:r>
                    <a:rPr dirty="0" smtClean="0">
                      <a:solidFill>
                        <a:schemeClr val="bg1"/>
                      </a:solidFill>
                      <a:latin typeface="Calibri" panose="020F0502020204030204" pitchFamily="34" charset="0"/>
                    </a:rPr>
                    <a:t>l</a:t>
                  </a:r>
                  <a:r>
                    <a:rPr lang="fr-CA" dirty="0" smtClean="0">
                      <a:solidFill>
                        <a:schemeClr val="bg1"/>
                      </a:solidFill>
                      <a:latin typeface="Calibri" panose="020F0502020204030204" pitchFamily="34" charset="0"/>
                    </a:rPr>
                    <a:t>'</a:t>
                  </a:r>
                  <a:r>
                    <a:rPr dirty="0" smtClean="0">
                      <a:solidFill>
                        <a:schemeClr val="bg1"/>
                      </a:solidFill>
                      <a:latin typeface="Calibri" panose="020F0502020204030204" pitchFamily="34" charset="0"/>
                    </a:rPr>
                    <a:t>adopter </a:t>
                  </a:r>
                  <a:r>
                    <a:rPr dirty="0" err="1">
                      <a:solidFill>
                        <a:schemeClr val="bg1"/>
                      </a:solidFill>
                      <a:latin typeface="Calibri" panose="020F0502020204030204" pitchFamily="34" charset="0"/>
                    </a:rPr>
                    <a:t>comme</a:t>
                  </a:r>
                  <a:r>
                    <a:rPr dirty="0">
                      <a:solidFill>
                        <a:schemeClr val="bg1"/>
                      </a:solidFill>
                      <a:latin typeface="Calibri" panose="020F0502020204030204" pitchFamily="34" charset="0"/>
                    </a:rPr>
                    <a:t> </a:t>
                  </a:r>
                  <a:r>
                    <a:rPr dirty="0" err="1">
                      <a:solidFill>
                        <a:schemeClr val="bg1"/>
                      </a:solidFill>
                      <a:latin typeface="Calibri" panose="020F0502020204030204" pitchFamily="34" charset="0"/>
                    </a:rPr>
                    <a:t>modèle</a:t>
                  </a:r>
                  <a:endParaRPr dirty="0">
                    <a:solidFill>
                      <a:schemeClr val="bg1"/>
                    </a:solidFill>
                    <a:latin typeface="Calibri" panose="020F0502020204030204" pitchFamily="34" charset="0"/>
                  </a:endParaRPr>
                </a:p>
              </p:txBody>
            </p:sp>
            <p:sp>
              <p:nvSpPr>
                <p:cNvPr id="16" name="TextBox 15"/>
                <p:cNvSpPr txBox="1"/>
                <p:nvPr/>
              </p:nvSpPr>
              <p:spPr>
                <a:xfrm>
                  <a:off x="3633401" y="1995483"/>
                  <a:ext cx="1776248" cy="369332"/>
                </a:xfrm>
                <a:prstGeom prst="rect">
                  <a:avLst/>
                </a:prstGeom>
                <a:noFill/>
              </p:spPr>
              <p:txBody>
                <a:bodyPr wrap="square" rtlCol="0">
                  <a:spAutoFit/>
                </a:bodyPr>
                <a:lstStyle/>
                <a:p>
                  <a:pPr lvl="0" algn="ctr" rtl="0"/>
                  <a:r>
                    <a:rPr b="1" dirty="0">
                      <a:solidFill>
                        <a:srgbClr val="73AF55"/>
                      </a:solidFill>
                      <a:latin typeface="Calibri" panose="020F0502020204030204" pitchFamily="34" charset="0"/>
                    </a:rPr>
                    <a:t>IMITATION</a:t>
                  </a:r>
                </a:p>
              </p:txBody>
            </p:sp>
          </p:grpSp>
          <p:grpSp>
            <p:nvGrpSpPr>
              <p:cNvPr id="25" name="Group 24"/>
              <p:cNvGrpSpPr/>
              <p:nvPr/>
            </p:nvGrpSpPr>
            <p:grpSpPr>
              <a:xfrm>
                <a:off x="5942969" y="2016484"/>
                <a:ext cx="2137756" cy="2471412"/>
                <a:chOff x="5942969" y="1995483"/>
                <a:chExt cx="2137756" cy="2471412"/>
              </a:xfrm>
            </p:grpSpPr>
            <p:sp>
              <p:nvSpPr>
                <p:cNvPr id="17" name="Rounded Rectangle 16"/>
                <p:cNvSpPr/>
                <p:nvPr/>
              </p:nvSpPr>
              <p:spPr>
                <a:xfrm>
                  <a:off x="5942969" y="2364816"/>
                  <a:ext cx="2137756" cy="2102079"/>
                </a:xfrm>
                <a:prstGeom prst="roundRect">
                  <a:avLst/>
                </a:prstGeom>
                <a:solidFill>
                  <a:srgbClr val="CE8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6076427" y="2816753"/>
                  <a:ext cx="1870841" cy="1200329"/>
                </a:xfrm>
                <a:prstGeom prst="rect">
                  <a:avLst/>
                </a:prstGeom>
                <a:noFill/>
              </p:spPr>
              <p:txBody>
                <a:bodyPr wrap="square" rtlCol="0">
                  <a:spAutoFit/>
                </a:bodyPr>
                <a:lstStyle/>
                <a:p>
                  <a:pPr lvl="0" algn="ctr" rtl="0"/>
                  <a:r>
                    <a:rPr dirty="0" err="1">
                      <a:solidFill>
                        <a:schemeClr val="bg1"/>
                      </a:solidFill>
                      <a:latin typeface="Calibri" panose="020F0502020204030204" pitchFamily="34" charset="0"/>
                    </a:rPr>
                    <a:t>Créer</a:t>
                  </a:r>
                  <a:r>
                    <a:rPr dirty="0">
                      <a:solidFill>
                        <a:schemeClr val="bg1"/>
                      </a:solidFill>
                      <a:latin typeface="Calibri" panose="020F0502020204030204" pitchFamily="34" charset="0"/>
                    </a:rPr>
                    <a:t> </a:t>
                  </a:r>
                  <a:r>
                    <a:rPr dirty="0" err="1">
                      <a:solidFill>
                        <a:schemeClr val="bg1"/>
                      </a:solidFill>
                      <a:latin typeface="Calibri" panose="020F0502020204030204" pitchFamily="34" charset="0"/>
                    </a:rPr>
                    <a:t>une</a:t>
                  </a:r>
                  <a:r>
                    <a:rPr dirty="0">
                      <a:solidFill>
                        <a:schemeClr val="bg1"/>
                      </a:solidFill>
                      <a:latin typeface="Calibri" panose="020F0502020204030204" pitchFamily="34" charset="0"/>
                    </a:rPr>
                    <a:t> </a:t>
                  </a:r>
                  <a:r>
                    <a:rPr dirty="0" smtClean="0">
                      <a:solidFill>
                        <a:schemeClr val="bg1"/>
                      </a:solidFill>
                      <a:latin typeface="Calibri" panose="020F0502020204030204" pitchFamily="34" charset="0"/>
                    </a:rPr>
                    <a:t>idée</a:t>
                  </a:r>
                  <a:r>
                    <a:rPr lang="fr-CA" dirty="0" smtClean="0">
                      <a:solidFill>
                        <a:schemeClr val="bg1"/>
                      </a:solidFill>
                      <a:latin typeface="Calibri" panose="020F0502020204030204" pitchFamily="34" charset="0"/>
                    </a:rPr>
                    <a:t/>
                  </a:r>
                  <a:br>
                    <a:rPr lang="fr-CA" dirty="0" smtClean="0">
                      <a:solidFill>
                        <a:schemeClr val="bg1"/>
                      </a:solidFill>
                      <a:latin typeface="Calibri" panose="020F0502020204030204" pitchFamily="34" charset="0"/>
                    </a:rPr>
                  </a:br>
                  <a:r>
                    <a:rPr dirty="0" err="1" smtClean="0">
                      <a:solidFill>
                        <a:schemeClr val="bg1"/>
                      </a:solidFill>
                      <a:latin typeface="Calibri" panose="020F0502020204030204" pitchFamily="34" charset="0"/>
                    </a:rPr>
                    <a:t>ou</a:t>
                  </a:r>
                  <a:r>
                    <a:rPr dirty="0" smtClean="0">
                      <a:solidFill>
                        <a:schemeClr val="bg1"/>
                      </a:solidFill>
                      <a:latin typeface="Calibri" panose="020F0502020204030204" pitchFamily="34" charset="0"/>
                    </a:rPr>
                    <a:t> </a:t>
                  </a:r>
                  <a:r>
                    <a:rPr dirty="0">
                      <a:solidFill>
                        <a:schemeClr val="bg1"/>
                      </a:solidFill>
                      <a:latin typeface="Calibri" panose="020F0502020204030204" pitchFamily="34" charset="0"/>
                    </a:rPr>
                    <a:t>un </a:t>
                  </a:r>
                  <a:r>
                    <a:rPr dirty="0" err="1">
                      <a:solidFill>
                        <a:schemeClr val="bg1"/>
                      </a:solidFill>
                      <a:latin typeface="Calibri" panose="020F0502020204030204" pitchFamily="34" charset="0"/>
                    </a:rPr>
                    <a:t>modèle</a:t>
                  </a:r>
                  <a:endParaRPr dirty="0">
                    <a:solidFill>
                      <a:schemeClr val="bg1"/>
                    </a:solidFill>
                    <a:latin typeface="Calibri" panose="020F0502020204030204" pitchFamily="34" charset="0"/>
                  </a:endParaRPr>
                </a:p>
                <a:p>
                  <a:pPr lvl="0" algn="ctr"/>
                  <a:endParaRPr lang="en-US" dirty="0">
                    <a:solidFill>
                      <a:schemeClr val="bg1"/>
                    </a:solidFill>
                    <a:latin typeface="Calibri" panose="020F0502020204030204" pitchFamily="34" charset="0"/>
                  </a:endParaRPr>
                </a:p>
                <a:p>
                  <a:pPr lvl="0" algn="ctr" rtl="0"/>
                  <a:r>
                    <a:rPr dirty="0" err="1">
                      <a:solidFill>
                        <a:schemeClr val="bg1"/>
                      </a:solidFill>
                      <a:latin typeface="Calibri" panose="020F0502020204030204" pitchFamily="34" charset="0"/>
                    </a:rPr>
                    <a:t>En</a:t>
                  </a:r>
                  <a:r>
                    <a:rPr dirty="0">
                      <a:solidFill>
                        <a:schemeClr val="bg1"/>
                      </a:solidFill>
                      <a:latin typeface="Calibri" panose="020F0502020204030204" pitchFamily="34" charset="0"/>
                    </a:rPr>
                    <a:t> </a:t>
                  </a:r>
                  <a:r>
                    <a:rPr dirty="0" err="1">
                      <a:solidFill>
                        <a:schemeClr val="bg1"/>
                      </a:solidFill>
                      <a:latin typeface="Calibri" panose="020F0502020204030204" pitchFamily="34" charset="0"/>
                    </a:rPr>
                    <a:t>inventer</a:t>
                  </a:r>
                  <a:r>
                    <a:rPr dirty="0">
                      <a:solidFill>
                        <a:schemeClr val="bg1"/>
                      </a:solidFill>
                      <a:latin typeface="Calibri" panose="020F0502020204030204" pitchFamily="34" charset="0"/>
                    </a:rPr>
                    <a:t> </a:t>
                  </a:r>
                  <a:r>
                    <a:rPr dirty="0" err="1">
                      <a:solidFill>
                        <a:schemeClr val="bg1"/>
                      </a:solidFill>
                      <a:latin typeface="Calibri" panose="020F0502020204030204" pitchFamily="34" charset="0"/>
                    </a:rPr>
                    <a:t>une</a:t>
                  </a:r>
                  <a:endParaRPr dirty="0">
                    <a:solidFill>
                      <a:schemeClr val="bg1"/>
                    </a:solidFill>
                    <a:latin typeface="Calibri" panose="020F0502020204030204" pitchFamily="34" charset="0"/>
                  </a:endParaRPr>
                </a:p>
              </p:txBody>
            </p:sp>
            <p:sp>
              <p:nvSpPr>
                <p:cNvPr id="19" name="TextBox 18"/>
                <p:cNvSpPr txBox="1"/>
                <p:nvPr/>
              </p:nvSpPr>
              <p:spPr>
                <a:xfrm>
                  <a:off x="6123723" y="1995483"/>
                  <a:ext cx="1776248" cy="369332"/>
                </a:xfrm>
                <a:prstGeom prst="rect">
                  <a:avLst/>
                </a:prstGeom>
                <a:noFill/>
              </p:spPr>
              <p:txBody>
                <a:bodyPr wrap="square" rtlCol="0">
                  <a:spAutoFit/>
                </a:bodyPr>
                <a:lstStyle/>
                <a:p>
                  <a:pPr lvl="0" algn="ctr" rtl="0"/>
                  <a:r>
                    <a:rPr b="1" dirty="0">
                      <a:solidFill>
                        <a:srgbClr val="CE8E00"/>
                      </a:solidFill>
                      <a:latin typeface="Calibri" panose="020F0502020204030204" pitchFamily="34" charset="0"/>
                    </a:rPr>
                    <a:t>INNOVATION</a:t>
                  </a:r>
                </a:p>
              </p:txBody>
            </p:sp>
          </p:grpSp>
        </p:grpSp>
      </p:grpSp>
      <p:sp>
        <p:nvSpPr>
          <p:cNvPr id="3" name="Right Arrow 2"/>
          <p:cNvSpPr/>
          <p:nvPr/>
        </p:nvSpPr>
        <p:spPr>
          <a:xfrm>
            <a:off x="1015349" y="5513587"/>
            <a:ext cx="7140915" cy="746835"/>
          </a:xfrm>
          <a:prstGeom prst="rightArrow">
            <a:avLst/>
          </a:prstGeom>
          <a:gradFill flip="none" rotWithShape="1">
            <a:gsLst>
              <a:gs pos="59000">
                <a:srgbClr val="FFC000"/>
              </a:gs>
              <a:gs pos="0">
                <a:srgbClr val="92D05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rtl="0" fontAlgn="base">
              <a:spcBef>
                <a:spcPct val="0"/>
              </a:spcBef>
              <a:spcAft>
                <a:spcPct val="0"/>
              </a:spcAft>
            </a:pPr>
            <a:r>
              <a:rPr i="1" dirty="0">
                <a:solidFill>
                  <a:schemeClr val="bg1"/>
                </a:solidFill>
                <a:latin typeface="Calibri" panose="020F0502020204030204" pitchFamily="34" charset="0"/>
              </a:rPr>
              <a:t>RISQUE D'ÉCHEC </a:t>
            </a:r>
          </a:p>
        </p:txBody>
      </p:sp>
    </p:spTree>
    <p:extLst>
      <p:ext uri="{BB962C8B-B14F-4D97-AF65-F5344CB8AC3E}">
        <p14:creationId xmlns:p14="http://schemas.microsoft.com/office/powerpoint/2010/main" val="26309137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1513491"/>
            <a:ext cx="9144000" cy="4635061"/>
          </a:xfrm>
          <a:prstGeom prst="rect">
            <a:avLst/>
          </a:prstGeom>
          <a:gradFill flip="none" rotWithShape="1">
            <a:gsLst>
              <a:gs pos="100000">
                <a:srgbClr val="72C7E7"/>
              </a:gs>
              <a:gs pos="45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0"/>
            <a:ext cx="9144000" cy="1524001"/>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txBox="1">
            <a:spLocks/>
          </p:cNvSpPr>
          <p:nvPr/>
        </p:nvSpPr>
        <p:spPr>
          <a:xfrm>
            <a:off x="0" y="0"/>
            <a:ext cx="8686800" cy="15240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4165" rtl="0">
              <a:tabLst>
                <a:tab pos="400050" algn="l"/>
              </a:tabLst>
            </a:pPr>
            <a:r>
              <a:rPr sz="4000" b="1" i="1" spc="-100" dirty="0" smtClean="0">
                <a:solidFill>
                  <a:schemeClr val="bg1"/>
                </a:solidFill>
                <a:latin typeface="Calibri" panose="020F0502020204030204" pitchFamily="34" charset="0"/>
                <a:ea typeface="ＭＳ Ｐゴシック" pitchFamily="-84" charset="-128"/>
              </a:rPr>
              <a:t>QUOI</a:t>
            </a:r>
            <a:r>
              <a:rPr sz="4000" b="1" i="1" spc="-100" dirty="0">
                <a:solidFill>
                  <a:schemeClr val="bg1"/>
                </a:solidFill>
                <a:latin typeface="Calibri" panose="020F0502020204030204" pitchFamily="34" charset="0"/>
                <a:ea typeface="ＭＳ Ｐゴシック" pitchFamily="-84" charset="-128"/>
              </a:rPr>
              <a:t>?</a:t>
            </a:r>
            <a:r>
              <a:rPr lang="en-US" sz="4000" b="1" i="1" spc="-100" dirty="0" smtClean="0">
                <a:solidFill>
                  <a:schemeClr val="bg1"/>
                </a:solidFill>
                <a:latin typeface="Calibri" panose="020F0502020204030204" pitchFamily="34" charset="0"/>
                <a:ea typeface="ＭＳ Ｐゴシック" pitchFamily="-84" charset="-128"/>
              </a:rPr>
              <a:t/>
            </a:r>
            <a:br>
              <a:rPr lang="en-US" sz="4000" b="1" i="1" spc="-100" dirty="0" smtClean="0">
                <a:solidFill>
                  <a:schemeClr val="bg1"/>
                </a:solidFill>
                <a:latin typeface="Calibri" panose="020F0502020204030204" pitchFamily="34" charset="0"/>
                <a:ea typeface="ＭＳ Ｐゴシック" pitchFamily="-84" charset="-128"/>
              </a:rPr>
            </a:br>
            <a:r>
              <a:rPr sz="4000" spc="-100" dirty="0" smtClean="0">
                <a:solidFill>
                  <a:schemeClr val="bg1"/>
                </a:solidFill>
                <a:latin typeface="Calibri" panose="020F0502020204030204" pitchFamily="34" charset="0"/>
                <a:ea typeface="ＭＳ Ｐゴシック" pitchFamily="-84" charset="-128"/>
              </a:rPr>
              <a:t>Le </a:t>
            </a:r>
            <a:r>
              <a:rPr sz="4000" spc="-100" dirty="0">
                <a:solidFill>
                  <a:schemeClr val="bg1"/>
                </a:solidFill>
                <a:latin typeface="Calibri" panose="020F0502020204030204" pitchFamily="34" charset="0"/>
                <a:ea typeface="ＭＳ Ｐゴシック" pitchFamily="-84" charset="-128"/>
              </a:rPr>
              <a:t>rapport </a:t>
            </a:r>
            <a:r>
              <a:rPr sz="4000" spc="-100" dirty="0" err="1">
                <a:solidFill>
                  <a:schemeClr val="bg1"/>
                </a:solidFill>
                <a:latin typeface="Calibri" panose="020F0502020204030204" pitchFamily="34" charset="0"/>
                <a:ea typeface="ＭＳ Ｐゴシック" pitchFamily="-84" charset="-128"/>
              </a:rPr>
              <a:t>qualité</a:t>
            </a:r>
            <a:r>
              <a:rPr sz="4000" spc="-100" dirty="0">
                <a:solidFill>
                  <a:schemeClr val="bg1"/>
                </a:solidFill>
                <a:latin typeface="Calibri" panose="020F0502020204030204" pitchFamily="34" charset="0"/>
                <a:ea typeface="ＭＳ Ｐゴシック" pitchFamily="-84" charset="-128"/>
              </a:rPr>
              <a:t>-prix </a:t>
            </a:r>
          </a:p>
        </p:txBody>
      </p:sp>
      <p:grpSp>
        <p:nvGrpSpPr>
          <p:cNvPr id="16" name="Group 15"/>
          <p:cNvGrpSpPr/>
          <p:nvPr/>
        </p:nvGrpSpPr>
        <p:grpSpPr>
          <a:xfrm>
            <a:off x="1616149" y="2953607"/>
            <a:ext cx="5041505" cy="949559"/>
            <a:chOff x="2640459" y="2953607"/>
            <a:chExt cx="4017195" cy="949559"/>
          </a:xfrm>
        </p:grpSpPr>
        <p:sp>
          <p:nvSpPr>
            <p:cNvPr id="3" name="TextBox 2"/>
            <p:cNvSpPr txBox="1"/>
            <p:nvPr/>
          </p:nvSpPr>
          <p:spPr>
            <a:xfrm>
              <a:off x="2640459" y="2953607"/>
              <a:ext cx="1931541" cy="830997"/>
            </a:xfrm>
            <a:prstGeom prst="rect">
              <a:avLst/>
            </a:prstGeom>
            <a:noFill/>
          </p:spPr>
          <p:txBody>
            <a:bodyPr wrap="square" rtlCol="0">
              <a:spAutoFit/>
            </a:bodyPr>
            <a:lstStyle/>
            <a:p>
              <a:pPr rtl="0"/>
              <a:r>
                <a:rPr sz="2400" b="1" dirty="0">
                  <a:solidFill>
                    <a:srgbClr val="4060AF"/>
                  </a:solidFill>
                </a:rPr>
                <a:t>Rapport </a:t>
              </a:r>
              <a:r>
                <a:rPr sz="2400" b="1" dirty="0" err="1">
                  <a:solidFill>
                    <a:srgbClr val="4060AF"/>
                  </a:solidFill>
                </a:rPr>
                <a:t>qualité</a:t>
              </a:r>
              <a:r>
                <a:rPr sz="2400" b="1" dirty="0">
                  <a:solidFill>
                    <a:srgbClr val="4060AF"/>
                  </a:solidFill>
                </a:rPr>
                <a:t>-prix</a:t>
              </a:r>
              <a:r>
                <a:rPr sz="2400" b="1" dirty="0"/>
                <a:t> </a:t>
              </a:r>
              <a:r>
                <a:rPr lang="en-CA" sz="2400" b="1" dirty="0" smtClean="0"/>
                <a:t> </a:t>
              </a:r>
              <a:r>
                <a:rPr sz="2400" b="1" dirty="0" smtClean="0">
                  <a:solidFill>
                    <a:srgbClr val="72C7E7"/>
                  </a:solidFill>
                </a:rPr>
                <a:t>=</a:t>
              </a:r>
              <a:endParaRPr sz="2400" b="1" dirty="0">
                <a:solidFill>
                  <a:srgbClr val="72C7E7"/>
                </a:solidFill>
              </a:endParaRPr>
            </a:p>
          </p:txBody>
        </p:sp>
        <p:sp>
          <p:nvSpPr>
            <p:cNvPr id="8" name="TextBox 7"/>
            <p:cNvSpPr txBox="1"/>
            <p:nvPr/>
          </p:nvSpPr>
          <p:spPr>
            <a:xfrm>
              <a:off x="4366251" y="2963456"/>
              <a:ext cx="2250040" cy="461665"/>
            </a:xfrm>
            <a:prstGeom prst="rect">
              <a:avLst/>
            </a:prstGeom>
            <a:noFill/>
          </p:spPr>
          <p:txBody>
            <a:bodyPr wrap="square" rtlCol="0">
              <a:spAutoFit/>
            </a:bodyPr>
            <a:lstStyle/>
            <a:p>
              <a:pPr algn="ctr" rtl="0"/>
              <a:r>
                <a:rPr lang="en-CA" sz="2400" b="1" dirty="0" smtClean="0">
                  <a:solidFill>
                    <a:srgbClr val="CE9200"/>
                  </a:solidFill>
                </a:rPr>
                <a:t>   </a:t>
              </a:r>
              <a:r>
                <a:rPr sz="2400" b="1" dirty="0" err="1" smtClean="0">
                  <a:solidFill>
                    <a:srgbClr val="CE9200"/>
                  </a:solidFill>
                </a:rPr>
                <a:t>Qualité</a:t>
              </a:r>
              <a:endParaRPr sz="2400" b="1" dirty="0">
                <a:solidFill>
                  <a:srgbClr val="CE9200"/>
                </a:solidFill>
              </a:endParaRPr>
            </a:p>
          </p:txBody>
        </p:sp>
        <p:sp>
          <p:nvSpPr>
            <p:cNvPr id="9" name="TextBox 8"/>
            <p:cNvSpPr txBox="1"/>
            <p:nvPr/>
          </p:nvSpPr>
          <p:spPr>
            <a:xfrm>
              <a:off x="4530637" y="3441501"/>
              <a:ext cx="2085654" cy="461665"/>
            </a:xfrm>
            <a:prstGeom prst="rect">
              <a:avLst/>
            </a:prstGeom>
            <a:noFill/>
          </p:spPr>
          <p:txBody>
            <a:bodyPr wrap="square" rtlCol="0">
              <a:spAutoFit/>
            </a:bodyPr>
            <a:lstStyle/>
            <a:p>
              <a:pPr algn="ctr" rtl="0"/>
              <a:r>
                <a:rPr sz="2400" b="1" dirty="0">
                  <a:solidFill>
                    <a:srgbClr val="73AF55"/>
                  </a:solidFill>
                </a:rPr>
                <a:t>Prix</a:t>
              </a:r>
            </a:p>
          </p:txBody>
        </p:sp>
        <p:cxnSp>
          <p:nvCxnSpPr>
            <p:cNvPr id="12" name="Straight Connector 11"/>
            <p:cNvCxnSpPr/>
            <p:nvPr/>
          </p:nvCxnSpPr>
          <p:spPr>
            <a:xfrm>
              <a:off x="4572000" y="3425121"/>
              <a:ext cx="2085654" cy="0"/>
            </a:xfrm>
            <a:prstGeom prst="line">
              <a:avLst/>
            </a:prstGeom>
            <a:ln w="38100">
              <a:solidFill>
                <a:srgbClr val="72C7E7"/>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319419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513491"/>
            <a:ext cx="9144000" cy="4635061"/>
          </a:xfrm>
          <a:prstGeom prst="rect">
            <a:avLst/>
          </a:prstGeom>
          <a:gradFill flip="none" rotWithShape="1">
            <a:gsLst>
              <a:gs pos="100000">
                <a:srgbClr val="72C7E7"/>
              </a:gs>
              <a:gs pos="45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1524001"/>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txBox="1">
            <a:spLocks/>
          </p:cNvSpPr>
          <p:nvPr/>
        </p:nvSpPr>
        <p:spPr>
          <a:xfrm>
            <a:off x="0" y="0"/>
            <a:ext cx="8686800" cy="15240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4165" rtl="0">
              <a:tabLst>
                <a:tab pos="400050" algn="l"/>
              </a:tabLst>
            </a:pPr>
            <a:r>
              <a:rPr sz="4000" b="1" i="1" spc="-100" dirty="0" smtClean="0">
                <a:solidFill>
                  <a:schemeClr val="bg1"/>
                </a:solidFill>
                <a:latin typeface="Calibri" panose="020F0502020204030204" pitchFamily="34" charset="0"/>
                <a:ea typeface="ＭＳ Ｐゴシック" pitchFamily="-84" charset="-128"/>
              </a:rPr>
              <a:t>QUOI</a:t>
            </a:r>
            <a:r>
              <a:rPr sz="4000" b="1" i="1" spc="-100" dirty="0">
                <a:solidFill>
                  <a:schemeClr val="bg1"/>
                </a:solidFill>
                <a:latin typeface="Calibri" panose="020F0502020204030204" pitchFamily="34" charset="0"/>
                <a:ea typeface="ＭＳ Ｐゴシック" pitchFamily="-84" charset="-128"/>
              </a:rPr>
              <a:t>?</a:t>
            </a:r>
            <a:r>
              <a:rPr lang="en-US" sz="4000" b="1" i="1" spc="-100" dirty="0" smtClean="0">
                <a:solidFill>
                  <a:schemeClr val="bg1"/>
                </a:solidFill>
                <a:latin typeface="Calibri" panose="020F0502020204030204" pitchFamily="34" charset="0"/>
                <a:ea typeface="ＭＳ Ｐゴシック" pitchFamily="-84" charset="-128"/>
              </a:rPr>
              <a:t/>
            </a:r>
            <a:br>
              <a:rPr lang="en-US" sz="4000" b="1" i="1" spc="-100" dirty="0" smtClean="0">
                <a:solidFill>
                  <a:schemeClr val="bg1"/>
                </a:solidFill>
                <a:latin typeface="Calibri" panose="020F0502020204030204" pitchFamily="34" charset="0"/>
                <a:ea typeface="ＭＳ Ｐゴシック" pitchFamily="-84" charset="-128"/>
              </a:rPr>
            </a:br>
            <a:r>
              <a:rPr sz="4000" spc="-100" dirty="0" err="1" smtClean="0">
                <a:solidFill>
                  <a:schemeClr val="bg1"/>
                </a:solidFill>
                <a:latin typeface="Calibri" panose="020F0502020204030204" pitchFamily="34" charset="0"/>
                <a:ea typeface="ＭＳ Ｐゴシック" pitchFamily="-84" charset="-128"/>
              </a:rPr>
              <a:t>Intégration</a:t>
            </a:r>
            <a:r>
              <a:rPr sz="4000" spc="-100" dirty="0" smtClean="0">
                <a:solidFill>
                  <a:schemeClr val="bg1"/>
                </a:solidFill>
                <a:latin typeface="Calibri" panose="020F0502020204030204" pitchFamily="34" charset="0"/>
                <a:ea typeface="ＭＳ Ｐゴシック" pitchFamily="-84" charset="-128"/>
              </a:rPr>
              <a:t> </a:t>
            </a:r>
            <a:r>
              <a:rPr sz="4000" spc="-100" dirty="0">
                <a:solidFill>
                  <a:schemeClr val="bg1"/>
                </a:solidFill>
                <a:latin typeface="Calibri" panose="020F0502020204030204" pitchFamily="34" charset="0"/>
                <a:ea typeface="ＭＳ Ｐゴシック" pitchFamily="-84" charset="-128"/>
              </a:rPr>
              <a:t>des </a:t>
            </a:r>
            <a:r>
              <a:rPr sz="4000" spc="-100" dirty="0" err="1">
                <a:solidFill>
                  <a:schemeClr val="bg1"/>
                </a:solidFill>
                <a:latin typeface="Calibri" panose="020F0502020204030204" pitchFamily="34" charset="0"/>
                <a:ea typeface="ＭＳ Ｐゴシック" pitchFamily="-84" charset="-128"/>
              </a:rPr>
              <a:t>systèmes</a:t>
            </a:r>
            <a:r>
              <a:rPr sz="4000" spc="-100" dirty="0">
                <a:solidFill>
                  <a:schemeClr val="bg1"/>
                </a:solidFill>
                <a:latin typeface="Calibri" panose="020F0502020204030204" pitchFamily="34" charset="0"/>
                <a:ea typeface="ＭＳ Ｐゴシック" pitchFamily="-84" charset="-128"/>
              </a:rPr>
              <a:t> </a:t>
            </a:r>
          </a:p>
        </p:txBody>
      </p:sp>
      <p:grpSp>
        <p:nvGrpSpPr>
          <p:cNvPr id="11" name="Group 10"/>
          <p:cNvGrpSpPr/>
          <p:nvPr/>
        </p:nvGrpSpPr>
        <p:grpSpPr>
          <a:xfrm>
            <a:off x="515000" y="4382479"/>
            <a:ext cx="7777661" cy="997609"/>
            <a:chOff x="472960" y="4603189"/>
            <a:chExt cx="7777661" cy="997609"/>
          </a:xfrm>
        </p:grpSpPr>
        <p:sp>
          <p:nvSpPr>
            <p:cNvPr id="5" name="Right Arrow 4"/>
            <p:cNvSpPr/>
            <p:nvPr/>
          </p:nvSpPr>
          <p:spPr>
            <a:xfrm>
              <a:off x="472960" y="4603189"/>
              <a:ext cx="7777661" cy="997609"/>
            </a:xfrm>
            <a:prstGeom prst="rightArrow">
              <a:avLst/>
            </a:prstGeom>
            <a:gradFill>
              <a:gsLst>
                <a:gs pos="67000">
                  <a:srgbClr val="72C7E7">
                    <a:alpha val="70000"/>
                  </a:srgbClr>
                </a:gs>
                <a:gs pos="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TextBox 5"/>
            <p:cNvSpPr txBox="1"/>
            <p:nvPr/>
          </p:nvSpPr>
          <p:spPr>
            <a:xfrm>
              <a:off x="1036718" y="4927837"/>
              <a:ext cx="1720527" cy="369332"/>
            </a:xfrm>
            <a:prstGeom prst="rect">
              <a:avLst/>
            </a:prstGeom>
            <a:noFill/>
          </p:spPr>
          <p:txBody>
            <a:bodyPr wrap="square" rtlCol="0">
              <a:spAutoFit/>
            </a:bodyPr>
            <a:lstStyle/>
            <a:p>
              <a:pPr rtl="0"/>
              <a:r>
                <a:rPr b="1" i="1" dirty="0">
                  <a:solidFill>
                    <a:srgbClr val="6D87C9"/>
                  </a:solidFill>
                  <a:latin typeface="Calibri" panose="020F0502020204030204" pitchFamily="34" charset="0"/>
                </a:rPr>
                <a:t>INFORMELLE</a:t>
              </a:r>
            </a:p>
          </p:txBody>
        </p:sp>
        <p:sp>
          <p:nvSpPr>
            <p:cNvPr id="7" name="TextBox 6"/>
            <p:cNvSpPr txBox="1"/>
            <p:nvPr/>
          </p:nvSpPr>
          <p:spPr>
            <a:xfrm>
              <a:off x="4997014" y="4927837"/>
              <a:ext cx="1324105" cy="369332"/>
            </a:xfrm>
            <a:prstGeom prst="rect">
              <a:avLst/>
            </a:prstGeom>
            <a:noFill/>
          </p:spPr>
          <p:txBody>
            <a:bodyPr wrap="square" rtlCol="0">
              <a:spAutoFit/>
            </a:bodyPr>
            <a:lstStyle/>
            <a:p>
              <a:pPr rtl="0"/>
              <a:r>
                <a:rPr b="1" i="1" dirty="0">
                  <a:solidFill>
                    <a:schemeClr val="bg1"/>
                  </a:solidFill>
                  <a:latin typeface="Calibri" panose="020F0502020204030204" pitchFamily="34" charset="0"/>
                </a:rPr>
                <a:t>FORMELLE</a:t>
              </a:r>
            </a:p>
          </p:txBody>
        </p:sp>
      </p:grpSp>
      <p:grpSp>
        <p:nvGrpSpPr>
          <p:cNvPr id="10" name="Group 9"/>
          <p:cNvGrpSpPr/>
          <p:nvPr/>
        </p:nvGrpSpPr>
        <p:grpSpPr>
          <a:xfrm>
            <a:off x="483541" y="2756181"/>
            <a:ext cx="1861411" cy="1345638"/>
            <a:chOff x="19600" y="1506818"/>
            <a:chExt cx="1861411" cy="1345638"/>
          </a:xfrm>
        </p:grpSpPr>
        <p:sp>
          <p:nvSpPr>
            <p:cNvPr id="22" name="Rounded Rectangle 21"/>
            <p:cNvSpPr/>
            <p:nvPr/>
          </p:nvSpPr>
          <p:spPr>
            <a:xfrm>
              <a:off x="19600" y="1506818"/>
              <a:ext cx="1861411" cy="1345638"/>
            </a:xfrm>
            <a:prstGeom prst="roundRect">
              <a:avLst/>
            </a:prstGeom>
            <a:solidFill>
              <a:srgbClr val="30488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Rounded Rectangle 4"/>
            <p:cNvSpPr/>
            <p:nvPr/>
          </p:nvSpPr>
          <p:spPr>
            <a:xfrm>
              <a:off x="85289" y="1572507"/>
              <a:ext cx="1730033" cy="12142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sz="2000" b="1" i="0" kern="1200" dirty="0">
                  <a:latin typeface="Calibri" panose="020F0502020204030204" pitchFamily="34" charset="0"/>
                </a:rPr>
                <a:t>Coopération</a:t>
              </a:r>
              <a:endParaRPr sz="2000" b="1" i="0" kern="1200" dirty="0">
                <a:latin typeface="Calibri" panose="020F0502020204030204" pitchFamily="34" charset="0"/>
              </a:endParaRPr>
            </a:p>
          </p:txBody>
        </p:sp>
      </p:grpSp>
      <p:grpSp>
        <p:nvGrpSpPr>
          <p:cNvPr id="13" name="Group 12"/>
          <p:cNvGrpSpPr/>
          <p:nvPr/>
        </p:nvGrpSpPr>
        <p:grpSpPr>
          <a:xfrm>
            <a:off x="2588142" y="2756181"/>
            <a:ext cx="1861411" cy="1345638"/>
            <a:chOff x="2124201" y="1506818"/>
            <a:chExt cx="1861411" cy="1345638"/>
          </a:xfrm>
        </p:grpSpPr>
        <p:sp>
          <p:nvSpPr>
            <p:cNvPr id="20" name="Rounded Rectangle 19"/>
            <p:cNvSpPr/>
            <p:nvPr/>
          </p:nvSpPr>
          <p:spPr>
            <a:xfrm>
              <a:off x="2124201" y="1506818"/>
              <a:ext cx="1861411" cy="1345638"/>
            </a:xfrm>
            <a:prstGeom prst="roundRect">
              <a:avLst/>
            </a:prstGeom>
            <a:solidFill>
              <a:srgbClr val="4060A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Rounded Rectangle 6"/>
            <p:cNvSpPr/>
            <p:nvPr/>
          </p:nvSpPr>
          <p:spPr>
            <a:xfrm>
              <a:off x="2189890" y="1572507"/>
              <a:ext cx="1730033" cy="12142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sz="2000" b="1" i="0" kern="1200" dirty="0">
                  <a:latin typeface="Calibri" panose="020F0502020204030204" pitchFamily="34" charset="0"/>
                </a:rPr>
                <a:t>Collaboration</a:t>
              </a:r>
            </a:p>
          </p:txBody>
        </p:sp>
      </p:grpSp>
      <p:grpSp>
        <p:nvGrpSpPr>
          <p:cNvPr id="14" name="Group 13"/>
          <p:cNvGrpSpPr/>
          <p:nvPr/>
        </p:nvGrpSpPr>
        <p:grpSpPr>
          <a:xfrm>
            <a:off x="4692732" y="2756181"/>
            <a:ext cx="1861411" cy="1345638"/>
            <a:chOff x="4228791" y="1506818"/>
            <a:chExt cx="1861411" cy="1345638"/>
          </a:xfrm>
        </p:grpSpPr>
        <p:sp>
          <p:nvSpPr>
            <p:cNvPr id="18" name="Rounded Rectangle 17"/>
            <p:cNvSpPr/>
            <p:nvPr/>
          </p:nvSpPr>
          <p:spPr>
            <a:xfrm>
              <a:off x="4228791" y="1506818"/>
              <a:ext cx="1861411" cy="1345638"/>
            </a:xfrm>
            <a:prstGeom prst="roundRect">
              <a:avLst/>
            </a:prstGeom>
            <a:solidFill>
              <a:srgbClr val="6D87C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Rounded Rectangle 8"/>
            <p:cNvSpPr/>
            <p:nvPr/>
          </p:nvSpPr>
          <p:spPr>
            <a:xfrm>
              <a:off x="4294480" y="1572507"/>
              <a:ext cx="1730033" cy="12142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sz="2000" b="1" i="0" kern="1200" dirty="0">
                  <a:latin typeface="Calibri" panose="020F0502020204030204" pitchFamily="34" charset="0"/>
                </a:rPr>
                <a:t>Alliance</a:t>
              </a:r>
            </a:p>
          </p:txBody>
        </p:sp>
      </p:grpSp>
      <p:grpSp>
        <p:nvGrpSpPr>
          <p:cNvPr id="15" name="Group 14"/>
          <p:cNvGrpSpPr/>
          <p:nvPr/>
        </p:nvGrpSpPr>
        <p:grpSpPr>
          <a:xfrm>
            <a:off x="6799048" y="2756181"/>
            <a:ext cx="1861411" cy="1345638"/>
            <a:chOff x="6335107" y="1506818"/>
            <a:chExt cx="1861411" cy="1345638"/>
          </a:xfrm>
        </p:grpSpPr>
        <p:sp>
          <p:nvSpPr>
            <p:cNvPr id="16" name="Rounded Rectangle 15"/>
            <p:cNvSpPr/>
            <p:nvPr/>
          </p:nvSpPr>
          <p:spPr>
            <a:xfrm>
              <a:off x="6335107" y="1506818"/>
              <a:ext cx="1861411" cy="1345638"/>
            </a:xfrm>
            <a:prstGeom prst="roundRect">
              <a:avLst/>
            </a:prstGeom>
            <a:solidFill>
              <a:srgbClr val="97AAD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Rounded Rectangle 10"/>
            <p:cNvSpPr/>
            <p:nvPr/>
          </p:nvSpPr>
          <p:spPr>
            <a:xfrm>
              <a:off x="6400796" y="1572507"/>
              <a:ext cx="1730033" cy="12142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sz="2000" b="1" i="0" kern="1200" dirty="0">
                  <a:latin typeface="Calibri" panose="020F0502020204030204" pitchFamily="34" charset="0"/>
                </a:rPr>
                <a:t>Fusion</a:t>
              </a:r>
            </a:p>
          </p:txBody>
        </p:sp>
      </p:grpSp>
    </p:spTree>
    <p:extLst>
      <p:ext uri="{BB962C8B-B14F-4D97-AF65-F5344CB8AC3E}">
        <p14:creationId xmlns:p14="http://schemas.microsoft.com/office/powerpoint/2010/main" val="33170880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5686425" y="5762625"/>
            <a:ext cx="3457575" cy="381000"/>
          </a:xfrm>
          <a:prstGeom prst="rect">
            <a:avLst/>
          </a:prstGeom>
          <a:noFill/>
          <a:ln>
            <a:miter lim="800000"/>
            <a:headEnd/>
            <a:tailEnd/>
          </a:ln>
        </p:spPr>
        <p:txBody>
          <a:bodyPr/>
          <a:lstStyle/>
          <a:p>
            <a:pPr algn="r" rtl="0">
              <a:spcBef>
                <a:spcPct val="40000"/>
              </a:spcBef>
              <a:defRPr/>
            </a:pPr>
            <a:r>
              <a:rPr sz="1400" dirty="0">
                <a:latin typeface="Calibri" panose="020F0502020204030204" pitchFamily="34" charset="0"/>
                <a:ea typeface="ＭＳ Ｐゴシック" charset="-128"/>
              </a:rPr>
              <a:t>*J. Kotter. </a:t>
            </a:r>
            <a:r>
              <a:rPr sz="1400" i="1" dirty="0">
                <a:latin typeface="Calibri" panose="020F0502020204030204" pitchFamily="34" charset="0"/>
                <a:ea typeface="ＭＳ Ｐゴシック" charset="-128"/>
              </a:rPr>
              <a:t>Leading Change</a:t>
            </a:r>
            <a:r>
              <a:rPr sz="1400" dirty="0">
                <a:latin typeface="Calibri" panose="020F0502020204030204" pitchFamily="34" charset="0"/>
                <a:ea typeface="ＭＳ Ｐゴシック" charset="-128"/>
              </a:rPr>
              <a:t>, 1996.</a:t>
            </a:r>
          </a:p>
        </p:txBody>
      </p:sp>
      <p:sp>
        <p:nvSpPr>
          <p:cNvPr id="6" name="Rectangle 5"/>
          <p:cNvSpPr/>
          <p:nvPr/>
        </p:nvSpPr>
        <p:spPr>
          <a:xfrm>
            <a:off x="0" y="0"/>
            <a:ext cx="9144000" cy="1524001"/>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p:cNvSpPr txBox="1">
            <a:spLocks/>
          </p:cNvSpPr>
          <p:nvPr/>
        </p:nvSpPr>
        <p:spPr>
          <a:xfrm>
            <a:off x="0" y="0"/>
            <a:ext cx="8686800" cy="15240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4165" rtl="0">
              <a:tabLst>
                <a:tab pos="400050" algn="l"/>
              </a:tabLst>
            </a:pPr>
            <a:r>
              <a:rPr sz="4000" b="1" i="1" spc="-100" dirty="0" smtClean="0">
                <a:solidFill>
                  <a:schemeClr val="bg1"/>
                </a:solidFill>
                <a:latin typeface="Calibri" panose="020F0502020204030204" pitchFamily="34" charset="0"/>
                <a:ea typeface="ＭＳ Ｐゴシック" pitchFamily="-84" charset="-128"/>
              </a:rPr>
              <a:t>COMMENT</a:t>
            </a:r>
            <a:r>
              <a:rPr sz="4000" b="1" i="1" spc="-100" dirty="0">
                <a:solidFill>
                  <a:schemeClr val="bg1"/>
                </a:solidFill>
                <a:latin typeface="Calibri" panose="020F0502020204030204" pitchFamily="34" charset="0"/>
                <a:ea typeface="ＭＳ Ｐゴシック" pitchFamily="-84" charset="-128"/>
              </a:rPr>
              <a:t>?</a:t>
            </a:r>
            <a:r>
              <a:rPr lang="en-US" sz="4000" b="1" i="1" spc="-100" dirty="0" smtClean="0">
                <a:solidFill>
                  <a:schemeClr val="bg1"/>
                </a:solidFill>
                <a:latin typeface="Calibri" panose="020F0502020204030204" pitchFamily="34" charset="0"/>
                <a:ea typeface="ＭＳ Ｐゴシック" pitchFamily="-84" charset="-128"/>
              </a:rPr>
              <a:t/>
            </a:r>
            <a:br>
              <a:rPr lang="en-US" sz="4000" b="1" i="1" spc="-100" dirty="0" smtClean="0">
                <a:solidFill>
                  <a:schemeClr val="bg1"/>
                </a:solidFill>
                <a:latin typeface="Calibri" panose="020F0502020204030204" pitchFamily="34" charset="0"/>
                <a:ea typeface="ＭＳ Ｐゴシック" pitchFamily="-84" charset="-128"/>
              </a:rPr>
            </a:br>
            <a:r>
              <a:rPr sz="4000" spc="-100" dirty="0" smtClean="0">
                <a:solidFill>
                  <a:schemeClr val="bg1"/>
                </a:solidFill>
                <a:latin typeface="Calibri" panose="020F0502020204030204" pitchFamily="34" charset="0"/>
                <a:ea typeface="ＭＳ Ｐゴシック" pitchFamily="-84" charset="-128"/>
              </a:rPr>
              <a:t>Améliorer</a:t>
            </a:r>
            <a:r>
              <a:rPr sz="4000" spc="-100" dirty="0" smtClean="0">
                <a:solidFill>
                  <a:schemeClr val="bg1"/>
                </a:solidFill>
                <a:latin typeface="Calibri" panose="020F0502020204030204" pitchFamily="34" charset="0"/>
                <a:ea typeface="ＭＳ Ｐゴシック" pitchFamily="-84" charset="-128"/>
              </a:rPr>
              <a:t> </a:t>
            </a:r>
            <a:r>
              <a:rPr sz="4000" spc="-100" dirty="0">
                <a:solidFill>
                  <a:schemeClr val="bg1"/>
                </a:solidFill>
                <a:latin typeface="Calibri" panose="020F0502020204030204" pitchFamily="34" charset="0"/>
                <a:ea typeface="ＭＳ Ｐゴシック" pitchFamily="-84" charset="-128"/>
              </a:rPr>
              <a:t>en</a:t>
            </a:r>
            <a:r>
              <a:rPr sz="4000" spc="-100" dirty="0">
                <a:solidFill>
                  <a:schemeClr val="bg1"/>
                </a:solidFill>
                <a:latin typeface="Calibri" panose="020F0502020204030204" pitchFamily="34" charset="0"/>
                <a:ea typeface="ＭＳ Ｐゴシック" pitchFamily="-84" charset="-128"/>
              </a:rPr>
              <a:t> </a:t>
            </a:r>
            <a:r>
              <a:rPr sz="4000" spc="-100" dirty="0">
                <a:solidFill>
                  <a:schemeClr val="bg1"/>
                </a:solidFill>
                <a:latin typeface="Calibri" panose="020F0502020204030204" pitchFamily="34" charset="0"/>
                <a:ea typeface="ＭＳ Ｐゴシック" pitchFamily="-84" charset="-128"/>
              </a:rPr>
              <a:t>provoquant</a:t>
            </a:r>
            <a:r>
              <a:rPr sz="4000" spc="-100" dirty="0">
                <a:solidFill>
                  <a:schemeClr val="bg1"/>
                </a:solidFill>
                <a:latin typeface="Calibri" panose="020F0502020204030204" pitchFamily="34" charset="0"/>
                <a:ea typeface="ＭＳ Ｐゴシック" pitchFamily="-84" charset="-128"/>
              </a:rPr>
              <a:t> le </a:t>
            </a:r>
            <a:r>
              <a:rPr sz="4000" spc="-100" dirty="0">
                <a:solidFill>
                  <a:schemeClr val="bg1"/>
                </a:solidFill>
                <a:latin typeface="Calibri" panose="020F0502020204030204" pitchFamily="34" charset="0"/>
                <a:ea typeface="ＭＳ Ｐゴシック" pitchFamily="-84" charset="-128"/>
              </a:rPr>
              <a:t>changement</a:t>
            </a:r>
            <a:r>
              <a:rPr sz="4000" spc="-100" dirty="0">
                <a:solidFill>
                  <a:schemeClr val="bg1"/>
                </a:solidFill>
                <a:latin typeface="Calibri" panose="020F0502020204030204" pitchFamily="34" charset="0"/>
                <a:ea typeface="ＭＳ Ｐゴシック" pitchFamily="-84" charset="-128"/>
              </a:rPr>
              <a:t> </a:t>
            </a:r>
          </a:p>
        </p:txBody>
      </p:sp>
      <p:sp>
        <p:nvSpPr>
          <p:cNvPr id="16" name="Rectangle 15"/>
          <p:cNvSpPr/>
          <p:nvPr/>
        </p:nvSpPr>
        <p:spPr>
          <a:xfrm>
            <a:off x="2286000" y="1582341"/>
            <a:ext cx="4572000" cy="3693319"/>
          </a:xfrm>
          <a:prstGeom prst="rect">
            <a:avLst/>
          </a:prstGeom>
        </p:spPr>
        <p:txBody>
          <a:bodyPr>
            <a:spAutoFit/>
          </a:bodyPr>
          <a:lstStyle/>
          <a:p>
            <a:endParaRPr lang="en-CA" dirty="0"/>
          </a:p>
          <a:p>
            <a:endParaRPr lang="en-CA" dirty="0"/>
          </a:p>
          <a:p>
            <a:endParaRPr lang="en-CA" dirty="0"/>
          </a:p>
          <a:p>
            <a:endParaRPr lang="en-CA" dirty="0"/>
          </a:p>
          <a:p>
            <a:endParaRPr lang="en-CA" dirty="0"/>
          </a:p>
          <a:p>
            <a:r>
              <a:rPr lang="en-CA" dirty="0"/>
              <a:t>                                                    </a:t>
            </a:r>
          </a:p>
          <a:p>
            <a:endParaRPr lang="en-CA" dirty="0"/>
          </a:p>
          <a:p>
            <a:endParaRPr lang="en-CA" dirty="0"/>
          </a:p>
          <a:p>
            <a:endParaRPr lang="en-CA" dirty="0"/>
          </a:p>
          <a:p>
            <a:r>
              <a:rPr lang="en-CA" dirty="0"/>
              <a:t>                                                               </a:t>
            </a:r>
          </a:p>
          <a:p>
            <a:r>
              <a:rPr lang="en-CA" dirty="0"/>
              <a:t>                                                        </a:t>
            </a:r>
          </a:p>
          <a:p>
            <a:endParaRPr lang="en-CA" dirty="0"/>
          </a:p>
          <a:p>
            <a:endParaRPr lang="en-CA" dirty="0"/>
          </a:p>
        </p:txBody>
      </p:sp>
      <p:pic>
        <p:nvPicPr>
          <p:cNvPr id="17" name="Picture 16"/>
          <p:cNvPicPr>
            <a:picLocks noChangeAspect="1"/>
          </p:cNvPicPr>
          <p:nvPr/>
        </p:nvPicPr>
        <p:blipFill>
          <a:blip r:embed="rId2"/>
          <a:stretch>
            <a:fillRect/>
          </a:stretch>
        </p:blipFill>
        <p:spPr>
          <a:xfrm>
            <a:off x="1213835" y="1470419"/>
            <a:ext cx="6716330" cy="3917161"/>
          </a:xfrm>
          <a:prstGeom prst="rect">
            <a:avLst/>
          </a:prstGeom>
        </p:spPr>
      </p:pic>
    </p:spTree>
    <p:extLst>
      <p:ext uri="{BB962C8B-B14F-4D97-AF65-F5344CB8AC3E}">
        <p14:creationId xmlns:p14="http://schemas.microsoft.com/office/powerpoint/2010/main" val="10518716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524001"/>
          </a:xfrm>
          <a:prstGeom prst="rect">
            <a:avLst/>
          </a:prstGeom>
          <a:gradFill flip="none" rotWithShape="1">
            <a:gsLst>
              <a:gs pos="24000">
                <a:srgbClr val="4060A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0" y="0"/>
            <a:ext cx="8686800" cy="15240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4165" rtl="0">
              <a:tabLst>
                <a:tab pos="400050" algn="l"/>
              </a:tabLst>
            </a:pPr>
            <a:r>
              <a:rPr sz="4000" b="1" i="1" spc="-100" dirty="0" smtClean="0">
                <a:solidFill>
                  <a:schemeClr val="bg1"/>
                </a:solidFill>
                <a:latin typeface="Calibri" panose="020F0502020204030204" pitchFamily="34" charset="0"/>
                <a:ea typeface="ＭＳ Ｐゴシック" pitchFamily="-84" charset="-128"/>
              </a:rPr>
              <a:t>COMMENT</a:t>
            </a:r>
            <a:r>
              <a:rPr sz="4000" b="1" i="1" spc="-100" dirty="0">
                <a:solidFill>
                  <a:schemeClr val="bg1"/>
                </a:solidFill>
                <a:latin typeface="Calibri" panose="020F0502020204030204" pitchFamily="34" charset="0"/>
                <a:ea typeface="ＭＳ Ｐゴシック" pitchFamily="-84" charset="-128"/>
              </a:rPr>
              <a:t>?</a:t>
            </a:r>
            <a:r>
              <a:rPr lang="en-US" sz="4000" b="1" i="1" spc="-100" dirty="0" smtClean="0">
                <a:solidFill>
                  <a:schemeClr val="bg1"/>
                </a:solidFill>
                <a:latin typeface="Calibri" panose="020F0502020204030204" pitchFamily="34" charset="0"/>
                <a:ea typeface="ＭＳ Ｐゴシック" pitchFamily="-84" charset="-128"/>
              </a:rPr>
              <a:t/>
            </a:r>
            <a:br>
              <a:rPr lang="en-US" sz="4000" b="1" i="1" spc="-100" dirty="0" smtClean="0">
                <a:solidFill>
                  <a:schemeClr val="bg1"/>
                </a:solidFill>
                <a:latin typeface="Calibri" panose="020F0502020204030204" pitchFamily="34" charset="0"/>
                <a:ea typeface="ＭＳ Ｐゴシック" pitchFamily="-84" charset="-128"/>
              </a:rPr>
            </a:br>
            <a:r>
              <a:rPr sz="4000" spc="-100" dirty="0" smtClean="0">
                <a:solidFill>
                  <a:schemeClr val="bg1"/>
                </a:solidFill>
                <a:latin typeface="Calibri" panose="020F0502020204030204" pitchFamily="34" charset="0"/>
                <a:ea typeface="ＭＳ Ｐゴシック" pitchFamily="-84" charset="-128"/>
              </a:rPr>
              <a:t>Créer</a:t>
            </a:r>
            <a:r>
              <a:rPr sz="4000" spc="-100" dirty="0" smtClean="0">
                <a:solidFill>
                  <a:schemeClr val="bg1"/>
                </a:solidFill>
                <a:latin typeface="Calibri" panose="020F0502020204030204" pitchFamily="34" charset="0"/>
                <a:ea typeface="ＭＳ Ｐゴシック" pitchFamily="-84" charset="-128"/>
              </a:rPr>
              <a:t> </a:t>
            </a:r>
            <a:r>
              <a:rPr sz="4000" spc="-100" dirty="0">
                <a:solidFill>
                  <a:schemeClr val="bg1"/>
                </a:solidFill>
                <a:latin typeface="Calibri" panose="020F0502020204030204" pitchFamily="34" charset="0"/>
                <a:ea typeface="ＭＳ Ｐゴシック" pitchFamily="-84" charset="-128"/>
              </a:rPr>
              <a:t>une</a:t>
            </a:r>
            <a:r>
              <a:rPr sz="4000" spc="-100" dirty="0">
                <a:solidFill>
                  <a:schemeClr val="bg1"/>
                </a:solidFill>
                <a:latin typeface="Calibri" panose="020F0502020204030204" pitchFamily="34" charset="0"/>
                <a:ea typeface="ＭＳ Ｐゴシック" pitchFamily="-84" charset="-128"/>
              </a:rPr>
              <a:t> culture de la </a:t>
            </a:r>
            <a:r>
              <a:rPr sz="4000" spc="-100" dirty="0">
                <a:solidFill>
                  <a:schemeClr val="bg1"/>
                </a:solidFill>
                <a:latin typeface="Calibri" panose="020F0502020204030204" pitchFamily="34" charset="0"/>
                <a:ea typeface="ＭＳ Ｐゴシック" pitchFamily="-84" charset="-128"/>
              </a:rPr>
              <a:t>qualité</a:t>
            </a:r>
            <a:endParaRPr sz="4000" spc="-100" dirty="0">
              <a:solidFill>
                <a:schemeClr val="bg1"/>
              </a:solidFill>
              <a:latin typeface="Calibri" panose="020F0502020204030204" pitchFamily="34" charset="0"/>
              <a:ea typeface="ＭＳ Ｐゴシック" pitchFamily="-84" charset="-128"/>
            </a:endParaRPr>
          </a:p>
        </p:txBody>
      </p:sp>
      <p:sp>
        <p:nvSpPr>
          <p:cNvPr id="2" name="TextBox 1"/>
          <p:cNvSpPr txBox="1"/>
          <p:nvPr/>
        </p:nvSpPr>
        <p:spPr>
          <a:xfrm>
            <a:off x="2921866" y="5773336"/>
            <a:ext cx="6059214" cy="338554"/>
          </a:xfrm>
          <a:prstGeom prst="rect">
            <a:avLst/>
          </a:prstGeom>
          <a:noFill/>
        </p:spPr>
        <p:txBody>
          <a:bodyPr wrap="square" rtlCol="0">
            <a:spAutoFit/>
          </a:bodyPr>
          <a:lstStyle/>
          <a:p>
            <a:pPr rtl="0"/>
            <a:r>
              <a:rPr sz="800" dirty="0"/>
              <a:t>Reinertsen</a:t>
            </a:r>
            <a:r>
              <a:rPr sz="800" dirty="0"/>
              <a:t> JL, </a:t>
            </a:r>
            <a:r>
              <a:rPr sz="800" dirty="0"/>
              <a:t>Bisognano</a:t>
            </a:r>
            <a:r>
              <a:rPr sz="800" dirty="0"/>
              <a:t> M, Pugh MD. </a:t>
            </a:r>
            <a:r>
              <a:rPr sz="800" i="1" dirty="0"/>
              <a:t>Seven Leadership Leverage Points for Organization-Level Improvement in Health Care</a:t>
            </a:r>
            <a:r>
              <a:rPr sz="800" dirty="0"/>
              <a:t> (</a:t>
            </a:r>
            <a:r>
              <a:rPr sz="800" dirty="0" smtClean="0"/>
              <a:t>2</a:t>
            </a:r>
            <a:r>
              <a:rPr sz="800" baseline="30000" dirty="0" smtClean="0"/>
              <a:t>e</a:t>
            </a:r>
            <a:r>
              <a:rPr lang="fr-CA" sz="800" dirty="0"/>
              <a:t> </a:t>
            </a:r>
            <a:r>
              <a:rPr sz="800" dirty="0" smtClean="0"/>
              <a:t>édition</a:t>
            </a:r>
            <a:r>
              <a:rPr sz="800" dirty="0"/>
              <a:t>). IHI Innovation Series white paper. Cambridge (Massachusetts) : Institute for Healthcare Improvement; 2008. </a:t>
            </a:r>
          </a:p>
        </p:txBody>
      </p:sp>
      <p:pic>
        <p:nvPicPr>
          <p:cNvPr id="3" name="Picture 2"/>
          <p:cNvPicPr>
            <a:picLocks noChangeAspect="1"/>
          </p:cNvPicPr>
          <p:nvPr/>
        </p:nvPicPr>
        <p:blipFill>
          <a:blip r:embed="rId2"/>
          <a:stretch>
            <a:fillRect/>
          </a:stretch>
        </p:blipFill>
        <p:spPr>
          <a:xfrm>
            <a:off x="1532498" y="1428569"/>
            <a:ext cx="6079003" cy="4000861"/>
          </a:xfrm>
          <a:prstGeom prst="rect">
            <a:avLst/>
          </a:prstGeom>
        </p:spPr>
      </p:pic>
    </p:spTree>
    <p:extLst>
      <p:ext uri="{BB962C8B-B14F-4D97-AF65-F5344CB8AC3E}">
        <p14:creationId xmlns:p14="http://schemas.microsoft.com/office/powerpoint/2010/main" val="354120257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CPSI-Safer Now PPT_resav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End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HQO_Slide">
  <a:themeElements>
    <a:clrScheme name="HQO">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00A0A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400" b="0" i="0" u="sng" strike="noStrike" cap="none" normalizeH="0" baseline="0" smtClean="0">
            <a:ln>
              <a:noFill/>
            </a:ln>
            <a:solidFill>
              <a:schemeClr val="tx1"/>
            </a:solidFill>
            <a:effectLst/>
            <a:latin typeface="Arial" charset="0"/>
            <a:ea typeface="ＭＳ Ｐゴシック" pitchFamily="68" charset="-128"/>
          </a:defRPr>
        </a:defPPr>
      </a:lstStyle>
    </a:spDef>
    <a:lnDef>
      <a:spPr bwMode="auto">
        <a:xfrm>
          <a:off x="0" y="0"/>
          <a:ext cx="1" cy="1"/>
        </a:xfrm>
        <a:custGeom>
          <a:avLst/>
          <a:gdLst/>
          <a:ahLst/>
          <a:cxnLst/>
          <a:rect l="0" t="0" r="0" b="0"/>
          <a:pathLst/>
        </a:custGeom>
        <a:solidFill>
          <a:srgbClr val="FFFF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400" b="0" i="0" u="sng" strike="noStrike" cap="none" normalizeH="0" baseline="0" smtClean="0">
            <a:ln>
              <a:noFill/>
            </a:ln>
            <a:solidFill>
              <a:schemeClr val="tx1"/>
            </a:solidFill>
            <a:effectLst/>
            <a:latin typeface="Arial" charset="0"/>
            <a:ea typeface="ＭＳ Ｐゴシック" pitchFamily="68" charset="-128"/>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Slides option">
  <a:themeElements>
    <a:clrScheme name="HQO">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00A0A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400" b="0" i="0" u="sng" strike="noStrike" cap="none" normalizeH="0" baseline="0" smtClean="0">
            <a:ln>
              <a:noFill/>
            </a:ln>
            <a:solidFill>
              <a:schemeClr val="tx1"/>
            </a:solidFill>
            <a:effectLst/>
            <a:latin typeface="Arial" charset="0"/>
            <a:ea typeface="ＭＳ Ｐゴシック" pitchFamily="68" charset="-128"/>
          </a:defRPr>
        </a:defPPr>
      </a:lstStyle>
    </a:spDef>
    <a:lnDef>
      <a:spPr bwMode="auto">
        <a:xfrm>
          <a:off x="0" y="0"/>
          <a:ext cx="1" cy="1"/>
        </a:xfrm>
        <a:custGeom>
          <a:avLst/>
          <a:gdLst/>
          <a:ahLst/>
          <a:cxnLst/>
          <a:rect l="0" t="0" r="0" b="0"/>
          <a:pathLst/>
        </a:custGeom>
        <a:solidFill>
          <a:srgbClr val="FFFF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400" b="0" i="0" u="sng" strike="noStrike" cap="none" normalizeH="0" baseline="0" smtClean="0">
            <a:ln>
              <a:noFill/>
            </a:ln>
            <a:solidFill>
              <a:schemeClr val="tx1"/>
            </a:solidFill>
            <a:effectLst/>
            <a:latin typeface="Arial" charset="0"/>
            <a:ea typeface="ＭＳ Ｐゴシック" pitchFamily="68" charset="-128"/>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111159</TotalTime>
  <Words>2122</Words>
  <Application>Microsoft Office PowerPoint</Application>
  <PresentationFormat>On-screen Show (4:3)</PresentationFormat>
  <Paragraphs>247</Paragraphs>
  <Slides>33</Slides>
  <Notes>15</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33</vt:i4>
      </vt:variant>
    </vt:vector>
  </HeadingPairs>
  <TitlesOfParts>
    <vt:vector size="47" baseType="lpstr">
      <vt:lpstr>MS PGothic</vt:lpstr>
      <vt:lpstr>MS PGothic</vt:lpstr>
      <vt:lpstr>Arial</vt:lpstr>
      <vt:lpstr>Arial Rounded MT Bold</vt:lpstr>
      <vt:lpstr>Calibri</vt:lpstr>
      <vt:lpstr>Helvetica Neue Medium</vt:lpstr>
      <vt:lpstr>Times New Roman</vt:lpstr>
      <vt:lpstr>Clarity</vt:lpstr>
      <vt:lpstr>CPSI-Safer Now PPT_resave</vt:lpstr>
      <vt:lpstr>Custom Design</vt:lpstr>
      <vt:lpstr>1_Custom Design</vt:lpstr>
      <vt:lpstr>1_End slide</vt:lpstr>
      <vt:lpstr>HQO_Slide</vt:lpstr>
      <vt:lpstr>2_Slides option</vt:lpstr>
      <vt:lpstr>PowerPoint Presentation</vt:lpstr>
      <vt:lpstr>PowerPoint Presentation</vt:lpstr>
      <vt:lpstr>POURQUOI mettre l’accent sur la qualité?</vt:lpstr>
      <vt:lpstr>PowerPoint Presentation</vt:lpstr>
      <vt:lpstr>QUOI? L’amélioration du fonctionnement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Merci</vt:lpstr>
      <vt:lpstr>Animatrice :  Lee Fairclough, vice-présidente, Amélioration de la qualité</vt:lpstr>
      <vt:lpstr>  Sondage de Rondes de qualité  </vt:lpstr>
      <vt:lpstr>1re question</vt:lpstr>
      <vt:lpstr>2e question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W Hayes</dc:creator>
  <cp:lastModifiedBy>Mohamed, Aliya</cp:lastModifiedBy>
  <cp:revision>551</cp:revision>
  <cp:lastPrinted>2016-09-07T19:00:38Z</cp:lastPrinted>
  <dcterms:created xsi:type="dcterms:W3CDTF">2013-07-23T03:03:04Z</dcterms:created>
  <dcterms:modified xsi:type="dcterms:W3CDTF">2016-12-29T16:25:24Z</dcterms:modified>
</cp:coreProperties>
</file>